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7297" r:id="rId2"/>
    <p:sldMasterId id="2147483651" r:id="rId3"/>
    <p:sldMasterId id="2147483950" r:id="rId4"/>
  </p:sldMasterIdLst>
  <p:notesMasterIdLst>
    <p:notesMasterId r:id="rId13"/>
  </p:notesMasterIdLst>
  <p:sldIdLst>
    <p:sldId id="297" r:id="rId5"/>
    <p:sldId id="596" r:id="rId6"/>
    <p:sldId id="606" r:id="rId7"/>
    <p:sldId id="618" r:id="rId8"/>
    <p:sldId id="616" r:id="rId9"/>
    <p:sldId id="619" r:id="rId10"/>
    <p:sldId id="620" r:id="rId11"/>
    <p:sldId id="605" r:id="rId12"/>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00FF"/>
    <a:srgbClr val="44AE0B"/>
    <a:srgbClr val="4BB70C"/>
    <a:srgbClr val="4EBA0C"/>
    <a:srgbClr val="46B00B"/>
    <a:srgbClr val="FFFFCC"/>
    <a:srgbClr val="FAFA84"/>
    <a:srgbClr val="CCE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95000" autoAdjust="0"/>
  </p:normalViewPr>
  <p:slideViewPr>
    <p:cSldViewPr>
      <p:cViewPr varScale="1">
        <p:scale>
          <a:sx n="67" d="100"/>
          <a:sy n="67" d="100"/>
        </p:scale>
        <p:origin x="72" y="42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75" d="100"/>
        <a:sy n="75"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BDC45E-CB9F-4CF6-9F5B-0828BBD0A6C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TW" altLang="en-US"/>
        </a:p>
      </dgm:t>
    </dgm:pt>
    <dgm:pt modelId="{5452443E-F16E-41AD-85F0-F636E93BE46D}">
      <dgm:prSet phldrT="[文字]" custT="1"/>
      <dgm:spPr>
        <a:solidFill>
          <a:srgbClr val="CCECFF"/>
        </a:solidFill>
        <a:ln w="25400" cap="flat" cmpd="sng" algn="ctr">
          <a:solidFill>
            <a:srgbClr val="FFFFFF">
              <a:hueOff val="0"/>
              <a:satOff val="0"/>
              <a:lumOff val="0"/>
              <a:alphaOff val="0"/>
            </a:srgbClr>
          </a:solidFill>
          <a:prstDash val="solid"/>
        </a:ln>
        <a:effectLst>
          <a:softEdge rad="31750"/>
        </a:effectLst>
      </dgm:spPr>
      <dgm:t>
        <a:bodyPr spcFirstLastPara="0" vert="horz" wrap="square" lIns="40005" tIns="40005" rIns="40005" bIns="40005" numCol="1" spcCol="1270" anchor="ctr" anchorCtr="0"/>
        <a:lstStyle/>
        <a:p>
          <a:r>
            <a:rPr lang="en-US" altLang="zh-TW" sz="2100" kern="1200" dirty="0" err="1">
              <a:solidFill>
                <a:srgbClr val="0070C0"/>
              </a:solidFill>
              <a:latin typeface="Arial"/>
              <a:ea typeface="微軟正黑體"/>
              <a:cs typeface="+mn-cs"/>
            </a:rPr>
            <a:t>Androud</a:t>
          </a:r>
          <a:endParaRPr lang="zh-TW" altLang="en-US" sz="2100" kern="1200" dirty="0">
            <a:solidFill>
              <a:srgbClr val="0070C0"/>
            </a:solidFill>
            <a:latin typeface="Arial"/>
            <a:ea typeface="微軟正黑體"/>
            <a:cs typeface="+mn-cs"/>
          </a:endParaRPr>
        </a:p>
      </dgm:t>
    </dgm:pt>
    <dgm:pt modelId="{84FAD756-D740-4DEF-B341-0DAC0ED3B9D7}" type="parTrans" cxnId="{2FD0E07D-3453-4F89-BE7D-05A85FB9AF27}">
      <dgm:prSet/>
      <dgm:spPr/>
      <dgm:t>
        <a:bodyPr/>
        <a:lstStyle/>
        <a:p>
          <a:endParaRPr lang="zh-TW" altLang="en-US"/>
        </a:p>
      </dgm:t>
    </dgm:pt>
    <dgm:pt modelId="{3F8F0EBD-98AA-4B19-9A45-A661B937B0ED}" type="sibTrans" cxnId="{2FD0E07D-3453-4F89-BE7D-05A85FB9AF27}">
      <dgm:prSet/>
      <dgm:spPr/>
      <dgm:t>
        <a:bodyPr/>
        <a:lstStyle/>
        <a:p>
          <a:endParaRPr lang="zh-TW" altLang="en-US"/>
        </a:p>
      </dgm:t>
    </dgm:pt>
    <dgm:pt modelId="{4C2A7EC7-F524-47AE-A57E-E5E12267164B}">
      <dgm:prSet phldrT="[文字]" custT="1"/>
      <dgm:spPr>
        <a:solidFill>
          <a:srgbClr val="CCECFF"/>
        </a:solidFill>
        <a:ln w="25400" cap="flat" cmpd="sng" algn="ctr">
          <a:solidFill>
            <a:srgbClr val="FFFFFF">
              <a:hueOff val="0"/>
              <a:satOff val="0"/>
              <a:lumOff val="0"/>
              <a:alphaOff val="0"/>
            </a:srgbClr>
          </a:solidFill>
          <a:prstDash val="solid"/>
        </a:ln>
        <a:effectLst>
          <a:softEdge rad="31750"/>
        </a:effectLst>
      </dgm:spPr>
      <dgm:t>
        <a:bodyPr spcFirstLastPara="0" vert="horz" wrap="square" lIns="40005" tIns="40005" rIns="40005" bIns="40005" numCol="1" spcCol="1270" anchor="ctr" anchorCtr="0"/>
        <a:lstStyle/>
        <a:p>
          <a:pPr marL="0" lvl="0" indent="0" algn="ctr" defTabSz="933450">
            <a:lnSpc>
              <a:spcPct val="90000"/>
            </a:lnSpc>
            <a:spcBef>
              <a:spcPct val="0"/>
            </a:spcBef>
            <a:spcAft>
              <a:spcPct val="35000"/>
            </a:spcAft>
            <a:buNone/>
          </a:pPr>
          <a:r>
            <a:rPr lang="en-US" altLang="zh-TW" sz="2100" kern="1200" dirty="0">
              <a:solidFill>
                <a:srgbClr val="0070C0"/>
              </a:solidFill>
              <a:latin typeface="Arial"/>
              <a:ea typeface="微軟正黑體"/>
              <a:cs typeface="+mn-cs"/>
            </a:rPr>
            <a:t>Application</a:t>
          </a:r>
          <a:endParaRPr lang="zh-TW" altLang="en-US" sz="2100" kern="1200" dirty="0">
            <a:solidFill>
              <a:srgbClr val="0070C0"/>
            </a:solidFill>
            <a:latin typeface="Arial"/>
            <a:ea typeface="微軟正黑體"/>
            <a:cs typeface="+mn-cs"/>
          </a:endParaRPr>
        </a:p>
      </dgm:t>
    </dgm:pt>
    <dgm:pt modelId="{9E800951-2CDB-4CBA-9E76-05303973066F}" type="parTrans" cxnId="{57F6D00A-911F-4343-B00F-ADE647388AFF}">
      <dgm:prSet/>
      <dgm:spPr/>
      <dgm:t>
        <a:bodyPr/>
        <a:lstStyle/>
        <a:p>
          <a:endParaRPr lang="zh-TW" altLang="en-US"/>
        </a:p>
      </dgm:t>
    </dgm:pt>
    <dgm:pt modelId="{04DBE00A-01C3-4931-9427-D39CC440AF92}" type="sibTrans" cxnId="{57F6D00A-911F-4343-B00F-ADE647388AFF}">
      <dgm:prSet/>
      <dgm:spPr/>
      <dgm:t>
        <a:bodyPr/>
        <a:lstStyle/>
        <a:p>
          <a:endParaRPr lang="zh-TW" altLang="en-US"/>
        </a:p>
      </dgm:t>
    </dgm:pt>
    <dgm:pt modelId="{84464427-1C5C-45B2-8F6F-CC288B0F77AF}">
      <dgm:prSet phldrT="[文字]"/>
      <dgm:spPr>
        <a:solidFill>
          <a:srgbClr val="CCECFF"/>
        </a:solidFill>
        <a:effectLst>
          <a:softEdge rad="31750"/>
        </a:effectLst>
      </dgm:spPr>
      <dgm:t>
        <a:bodyPr/>
        <a:lstStyle/>
        <a:p>
          <a:r>
            <a:rPr lang="en-US" altLang="zh-TW" dirty="0">
              <a:solidFill>
                <a:srgbClr val="0070C0"/>
              </a:solidFill>
            </a:rPr>
            <a:t>WEB</a:t>
          </a:r>
          <a:endParaRPr lang="zh-TW" altLang="en-US" dirty="0">
            <a:solidFill>
              <a:srgbClr val="0070C0"/>
            </a:solidFill>
          </a:endParaRPr>
        </a:p>
      </dgm:t>
    </dgm:pt>
    <dgm:pt modelId="{9C95620A-084A-42D5-8F7E-122F991CEE39}" type="sibTrans" cxnId="{0AD728F6-ACED-4F2B-8173-90F8572FA2C0}">
      <dgm:prSet/>
      <dgm:spPr/>
      <dgm:t>
        <a:bodyPr/>
        <a:lstStyle/>
        <a:p>
          <a:endParaRPr lang="zh-TW" altLang="en-US"/>
        </a:p>
      </dgm:t>
    </dgm:pt>
    <dgm:pt modelId="{22366722-84AB-465F-BFEF-6E279B18ACF7}" type="parTrans" cxnId="{0AD728F6-ACED-4F2B-8173-90F8572FA2C0}">
      <dgm:prSet/>
      <dgm:spPr/>
      <dgm:t>
        <a:bodyPr/>
        <a:lstStyle/>
        <a:p>
          <a:endParaRPr lang="zh-TW" altLang="en-US"/>
        </a:p>
      </dgm:t>
    </dgm:pt>
    <dgm:pt modelId="{819767C1-73EF-4CD4-8C8C-A719B02C794A}">
      <dgm:prSet phldrT="[文字]"/>
      <dgm:spPr>
        <a:solidFill>
          <a:srgbClr val="FAFA84"/>
        </a:solidFill>
        <a:ln>
          <a:solidFill>
            <a:srgbClr val="FF6600"/>
          </a:solidFill>
        </a:ln>
      </dgm:spPr>
      <dgm:t>
        <a:bodyPr/>
        <a:lstStyle/>
        <a:p>
          <a:r>
            <a:rPr lang="en-US" altLang="zh-TW" dirty="0" err="1">
              <a:solidFill>
                <a:srgbClr val="0070C0"/>
              </a:solidFill>
            </a:rPr>
            <a:t>GTiMES</a:t>
          </a:r>
          <a:r>
            <a:rPr lang="en-US" altLang="zh-TW" dirty="0">
              <a:solidFill>
                <a:srgbClr val="0070C0"/>
              </a:solidFill>
            </a:rPr>
            <a:t>   API</a:t>
          </a:r>
          <a:endParaRPr lang="zh-TW" altLang="en-US" dirty="0">
            <a:solidFill>
              <a:srgbClr val="0070C0"/>
            </a:solidFill>
          </a:endParaRPr>
        </a:p>
      </dgm:t>
    </dgm:pt>
    <dgm:pt modelId="{4FC1A0E4-99BB-472A-AC6A-08FF645B3637}" type="sibTrans" cxnId="{5B55FCB5-DA4C-487B-8359-9A8DFA484D12}">
      <dgm:prSet/>
      <dgm:spPr/>
      <dgm:t>
        <a:bodyPr/>
        <a:lstStyle/>
        <a:p>
          <a:endParaRPr lang="zh-TW" altLang="en-US"/>
        </a:p>
      </dgm:t>
    </dgm:pt>
    <dgm:pt modelId="{CA85E2CD-915B-47A6-ADF2-C54D90D7F097}" type="parTrans" cxnId="{5B55FCB5-DA4C-487B-8359-9A8DFA484D12}">
      <dgm:prSet/>
      <dgm:spPr/>
      <dgm:t>
        <a:bodyPr/>
        <a:lstStyle/>
        <a:p>
          <a:endParaRPr lang="zh-TW" altLang="en-US"/>
        </a:p>
      </dgm:t>
    </dgm:pt>
    <dgm:pt modelId="{8D02B1A7-DFCB-4972-84E3-E290F2C6E200}">
      <dgm:prSet phldrT="[文字]" custT="1"/>
      <dgm:spPr>
        <a:solidFill>
          <a:srgbClr val="CCECFF"/>
        </a:solidFill>
        <a:ln w="25400" cap="flat" cmpd="sng" algn="ctr">
          <a:solidFill>
            <a:srgbClr val="FFFFFF">
              <a:hueOff val="0"/>
              <a:satOff val="0"/>
              <a:lumOff val="0"/>
              <a:alphaOff val="0"/>
            </a:srgbClr>
          </a:solidFill>
          <a:prstDash val="solid"/>
        </a:ln>
        <a:effectLst>
          <a:softEdge rad="31750"/>
        </a:effectLst>
      </dgm:spPr>
      <dgm:t>
        <a:bodyPr spcFirstLastPara="0" vert="horz" wrap="square" lIns="59055" tIns="59055" rIns="59055" bIns="59055" numCol="1" spcCol="1270" anchor="ctr" anchorCtr="0"/>
        <a:lstStyle/>
        <a:p>
          <a:pPr marL="0" lvl="0" indent="0" algn="ctr" defTabSz="1377950">
            <a:lnSpc>
              <a:spcPct val="90000"/>
            </a:lnSpc>
            <a:spcBef>
              <a:spcPct val="0"/>
            </a:spcBef>
            <a:spcAft>
              <a:spcPct val="35000"/>
            </a:spcAft>
            <a:buNone/>
          </a:pPr>
          <a:r>
            <a:rPr lang="en-US" altLang="zh-TW" sz="3100" kern="1200" dirty="0">
              <a:solidFill>
                <a:srgbClr val="0070C0"/>
              </a:solidFill>
              <a:latin typeface="Arial"/>
              <a:ea typeface="微軟正黑體"/>
              <a:cs typeface="+mn-cs"/>
            </a:rPr>
            <a:t>iOS</a:t>
          </a:r>
          <a:endParaRPr lang="zh-TW" altLang="en-US" sz="3100" kern="1200" dirty="0">
            <a:solidFill>
              <a:srgbClr val="0070C0"/>
            </a:solidFill>
            <a:latin typeface="Arial"/>
            <a:ea typeface="微軟正黑體"/>
            <a:cs typeface="+mn-cs"/>
          </a:endParaRPr>
        </a:p>
      </dgm:t>
    </dgm:pt>
    <dgm:pt modelId="{48FEFE1B-B4DF-428F-87F6-1313848B14FA}" type="parTrans" cxnId="{E003806B-CD70-4CD8-A1AF-915E0599649D}">
      <dgm:prSet/>
      <dgm:spPr>
        <a:solidFill>
          <a:srgbClr val="BBE0E3">
            <a:tint val="60000"/>
            <a:hueOff val="0"/>
            <a:satOff val="0"/>
            <a:lumOff val="0"/>
            <a:alphaOff val="0"/>
          </a:srgbClr>
        </a:solidFill>
        <a:ln>
          <a:noFill/>
        </a:ln>
        <a:effectLst/>
      </dgm:spPr>
      <dgm:t>
        <a:bodyPr/>
        <a:lstStyle/>
        <a:p>
          <a:endParaRPr lang="zh-TW" altLang="en-US"/>
        </a:p>
      </dgm:t>
    </dgm:pt>
    <dgm:pt modelId="{D44E8C4C-24EA-4448-B8A8-C380591C9363}" type="sibTrans" cxnId="{E003806B-CD70-4CD8-A1AF-915E0599649D}">
      <dgm:prSet/>
      <dgm:spPr/>
      <dgm:t>
        <a:bodyPr/>
        <a:lstStyle/>
        <a:p>
          <a:endParaRPr lang="zh-TW" altLang="en-US"/>
        </a:p>
      </dgm:t>
    </dgm:pt>
    <dgm:pt modelId="{DDA6FC3B-AF83-4DC7-8896-40DB05778993}" type="pres">
      <dgm:prSet presAssocID="{66BDC45E-CB9F-4CF6-9F5B-0828BBD0A6CB}" presName="cycle" presStyleCnt="0">
        <dgm:presLayoutVars>
          <dgm:chMax val="1"/>
          <dgm:dir/>
          <dgm:animLvl val="ctr"/>
          <dgm:resizeHandles val="exact"/>
        </dgm:presLayoutVars>
      </dgm:prSet>
      <dgm:spPr/>
    </dgm:pt>
    <dgm:pt modelId="{B65DC06C-7B78-418C-BF84-D85B81B5B2CC}" type="pres">
      <dgm:prSet presAssocID="{819767C1-73EF-4CD4-8C8C-A719B02C794A}" presName="centerShape" presStyleLbl="node0" presStyleIdx="0" presStyleCnt="1" custScaleX="115139" custScaleY="86780" custLinFactNeighborX="-2270" custLinFactNeighborY="-956"/>
      <dgm:spPr>
        <a:prstGeom prst="cloudCallout">
          <a:avLst/>
        </a:prstGeom>
      </dgm:spPr>
    </dgm:pt>
    <dgm:pt modelId="{7BB12552-321F-41A4-9B1F-0D551AAEC69A}" type="pres">
      <dgm:prSet presAssocID="{22366722-84AB-465F-BFEF-6E279B18ACF7}" presName="parTrans" presStyleLbl="bgSibTrans2D1" presStyleIdx="0" presStyleCnt="4" custAng="47796" custFlipVert="1" custScaleY="59416" custLinFactNeighborX="5207" custLinFactNeighborY="3497"/>
      <dgm:spPr/>
    </dgm:pt>
    <dgm:pt modelId="{8A4B1202-140F-4C24-8111-4E14C52F2F0A}" type="pres">
      <dgm:prSet presAssocID="{84464427-1C5C-45B2-8F6F-CC288B0F77AF}" presName="node" presStyleLbl="node1" presStyleIdx="0" presStyleCnt="4" custScaleY="51001" custRadScaleRad="124338" custRadScaleInc="-32122">
        <dgm:presLayoutVars>
          <dgm:bulletEnabled val="1"/>
        </dgm:presLayoutVars>
      </dgm:prSet>
      <dgm:spPr>
        <a:prstGeom prst="roundRect">
          <a:avLst/>
        </a:prstGeom>
      </dgm:spPr>
    </dgm:pt>
    <dgm:pt modelId="{1C33C299-3DAA-450E-A45B-D95CE51D7754}" type="pres">
      <dgm:prSet presAssocID="{48FEFE1B-B4DF-428F-87F6-1313848B14FA}" presName="parTrans" presStyleLbl="bgSibTrans2D1" presStyleIdx="1" presStyleCnt="4" custAng="655544" custScaleY="73348" custLinFactNeighborX="-17802" custLinFactNeighborY="8582"/>
      <dgm:spPr>
        <a:xfrm rot="13968178">
          <a:off x="1657026" y="706579"/>
          <a:ext cx="1040515" cy="440878"/>
        </a:xfrm>
        <a:prstGeom prst="leftArrow">
          <a:avLst>
            <a:gd name="adj1" fmla="val 60000"/>
            <a:gd name="adj2" fmla="val 50000"/>
          </a:avLst>
        </a:prstGeom>
      </dgm:spPr>
    </dgm:pt>
    <dgm:pt modelId="{900E711A-F6C9-4E20-8D2B-32C4C1951543}" type="pres">
      <dgm:prSet presAssocID="{8D02B1A7-DFCB-4972-84E3-E290F2C6E200}" presName="node" presStyleLbl="node1" presStyleIdx="1" presStyleCnt="4" custScaleY="52654" custRadScaleRad="110804" custRadScaleInc="-39311">
        <dgm:presLayoutVars>
          <dgm:bulletEnabled val="1"/>
        </dgm:presLayoutVars>
      </dgm:prSet>
      <dgm:spPr>
        <a:xfrm>
          <a:off x="1783053" y="-11056"/>
          <a:ext cx="1469593" cy="1175675"/>
        </a:xfrm>
        <a:prstGeom prst="roundRect">
          <a:avLst>
            <a:gd name="adj" fmla="val 10000"/>
          </a:avLst>
        </a:prstGeom>
      </dgm:spPr>
    </dgm:pt>
    <dgm:pt modelId="{04E95AAF-A36B-434E-85F1-23996A459BAF}" type="pres">
      <dgm:prSet presAssocID="{84FAD756-D740-4DEF-B341-0DAC0ED3B9D7}" presName="parTrans" presStyleLbl="bgSibTrans2D1" presStyleIdx="2" presStyleCnt="4" custAng="6511114" custFlipVert="1" custScaleY="59416" custLinFactNeighborX="19339" custLinFactNeighborY="-6003"/>
      <dgm:spPr/>
    </dgm:pt>
    <dgm:pt modelId="{6CF5A7CB-A3A2-4EE8-82C9-F6C4791E4E7C}" type="pres">
      <dgm:prSet presAssocID="{5452443E-F16E-41AD-85F0-F636E93BE46D}" presName="node" presStyleLbl="node1" presStyleIdx="2" presStyleCnt="4" custScaleX="113246" custScaleY="56505" custRadScaleRad="98248" custRadScaleInc="19984">
        <dgm:presLayoutVars>
          <dgm:bulletEnabled val="1"/>
        </dgm:presLayoutVars>
      </dgm:prSet>
      <dgm:spPr>
        <a:xfrm>
          <a:off x="3720246" y="361005"/>
          <a:ext cx="1469593" cy="535755"/>
        </a:xfrm>
        <a:prstGeom prst="roundRect">
          <a:avLst>
            <a:gd name="adj" fmla="val 10000"/>
          </a:avLst>
        </a:prstGeom>
      </dgm:spPr>
    </dgm:pt>
    <dgm:pt modelId="{06F7954A-D025-48BF-9DB2-0B78986E39E0}" type="pres">
      <dgm:prSet presAssocID="{9E800951-2CDB-4CBA-9E76-05303973066F}" presName="parTrans" presStyleLbl="bgSibTrans2D1" presStyleIdx="3" presStyleCnt="4" custAng="569825" custFlipVert="1" custScaleX="118242" custScaleY="64802" custLinFactNeighborX="6566" custLinFactNeighborY="-1841"/>
      <dgm:spPr/>
    </dgm:pt>
    <dgm:pt modelId="{691A58B5-90CC-4C4A-A325-67011E120586}" type="pres">
      <dgm:prSet presAssocID="{4C2A7EC7-F524-47AE-A57E-E5E12267164B}" presName="node" presStyleLbl="node1" presStyleIdx="3" presStyleCnt="4" custScaleX="94122" custScaleY="52776" custRadScaleRad="107052" custRadScaleInc="20101">
        <dgm:presLayoutVars>
          <dgm:bulletEnabled val="1"/>
        </dgm:presLayoutVars>
      </dgm:prSet>
      <dgm:spPr>
        <a:xfrm>
          <a:off x="4910600" y="1747898"/>
          <a:ext cx="1469593" cy="620474"/>
        </a:xfrm>
        <a:prstGeom prst="roundRect">
          <a:avLst>
            <a:gd name="adj" fmla="val 10000"/>
          </a:avLst>
        </a:prstGeom>
      </dgm:spPr>
    </dgm:pt>
  </dgm:ptLst>
  <dgm:cxnLst>
    <dgm:cxn modelId="{57F6D00A-911F-4343-B00F-ADE647388AFF}" srcId="{819767C1-73EF-4CD4-8C8C-A719B02C794A}" destId="{4C2A7EC7-F524-47AE-A57E-E5E12267164B}" srcOrd="3" destOrd="0" parTransId="{9E800951-2CDB-4CBA-9E76-05303973066F}" sibTransId="{04DBE00A-01C3-4931-9427-D39CC440AF92}"/>
    <dgm:cxn modelId="{17545C69-B981-4F5B-B247-D847323BD58D}" type="presOf" srcId="{48FEFE1B-B4DF-428F-87F6-1313848B14FA}" destId="{1C33C299-3DAA-450E-A45B-D95CE51D7754}" srcOrd="0" destOrd="0" presId="urn:microsoft.com/office/officeart/2005/8/layout/radial4"/>
    <dgm:cxn modelId="{26541C4A-F3F5-436E-8625-168BCCB0BEA4}" type="presOf" srcId="{22366722-84AB-465F-BFEF-6E279B18ACF7}" destId="{7BB12552-321F-41A4-9B1F-0D551AAEC69A}" srcOrd="0" destOrd="0" presId="urn:microsoft.com/office/officeart/2005/8/layout/radial4"/>
    <dgm:cxn modelId="{E003806B-CD70-4CD8-A1AF-915E0599649D}" srcId="{819767C1-73EF-4CD4-8C8C-A719B02C794A}" destId="{8D02B1A7-DFCB-4972-84E3-E290F2C6E200}" srcOrd="1" destOrd="0" parTransId="{48FEFE1B-B4DF-428F-87F6-1313848B14FA}" sibTransId="{D44E8C4C-24EA-4448-B8A8-C380591C9363}"/>
    <dgm:cxn modelId="{0FE35D6C-6182-463F-8054-0D74A35A0A2B}" type="presOf" srcId="{84FAD756-D740-4DEF-B341-0DAC0ED3B9D7}" destId="{04E95AAF-A36B-434E-85F1-23996A459BAF}" srcOrd="0" destOrd="0" presId="urn:microsoft.com/office/officeart/2005/8/layout/radial4"/>
    <dgm:cxn modelId="{96F20875-BF84-4764-97BD-6D4BF82154E1}" type="presOf" srcId="{84464427-1C5C-45B2-8F6F-CC288B0F77AF}" destId="{8A4B1202-140F-4C24-8111-4E14C52F2F0A}" srcOrd="0" destOrd="0" presId="urn:microsoft.com/office/officeart/2005/8/layout/radial4"/>
    <dgm:cxn modelId="{16120B75-EAFF-41B7-A706-A0729648CC8A}" type="presOf" srcId="{5452443E-F16E-41AD-85F0-F636E93BE46D}" destId="{6CF5A7CB-A3A2-4EE8-82C9-F6C4791E4E7C}" srcOrd="0" destOrd="0" presId="urn:microsoft.com/office/officeart/2005/8/layout/radial4"/>
    <dgm:cxn modelId="{324FC777-A05D-4CE9-BF0F-1FCA34777172}" type="presOf" srcId="{66BDC45E-CB9F-4CF6-9F5B-0828BBD0A6CB}" destId="{DDA6FC3B-AF83-4DC7-8896-40DB05778993}" srcOrd="0" destOrd="0" presId="urn:microsoft.com/office/officeart/2005/8/layout/radial4"/>
    <dgm:cxn modelId="{2FD0E07D-3453-4F89-BE7D-05A85FB9AF27}" srcId="{819767C1-73EF-4CD4-8C8C-A719B02C794A}" destId="{5452443E-F16E-41AD-85F0-F636E93BE46D}" srcOrd="2" destOrd="0" parTransId="{84FAD756-D740-4DEF-B341-0DAC0ED3B9D7}" sibTransId="{3F8F0EBD-98AA-4B19-9A45-A661B937B0ED}"/>
    <dgm:cxn modelId="{5B55FCB5-DA4C-487B-8359-9A8DFA484D12}" srcId="{66BDC45E-CB9F-4CF6-9F5B-0828BBD0A6CB}" destId="{819767C1-73EF-4CD4-8C8C-A719B02C794A}" srcOrd="0" destOrd="0" parTransId="{CA85E2CD-915B-47A6-ADF2-C54D90D7F097}" sibTransId="{4FC1A0E4-99BB-472A-AC6A-08FF645B3637}"/>
    <dgm:cxn modelId="{8CACF4C4-A721-489F-93AD-227CA25A3BCB}" type="presOf" srcId="{9E800951-2CDB-4CBA-9E76-05303973066F}" destId="{06F7954A-D025-48BF-9DB2-0B78986E39E0}" srcOrd="0" destOrd="0" presId="urn:microsoft.com/office/officeart/2005/8/layout/radial4"/>
    <dgm:cxn modelId="{037DF0CA-BC06-4968-8C47-2095FC93EC27}" type="presOf" srcId="{4C2A7EC7-F524-47AE-A57E-E5E12267164B}" destId="{691A58B5-90CC-4C4A-A325-67011E120586}" srcOrd="0" destOrd="0" presId="urn:microsoft.com/office/officeart/2005/8/layout/radial4"/>
    <dgm:cxn modelId="{00AFD5CD-2898-4BD0-BF6A-9254B8F26A7C}" type="presOf" srcId="{8D02B1A7-DFCB-4972-84E3-E290F2C6E200}" destId="{900E711A-F6C9-4E20-8D2B-32C4C1951543}" srcOrd="0" destOrd="0" presId="urn:microsoft.com/office/officeart/2005/8/layout/radial4"/>
    <dgm:cxn modelId="{C23A49CE-CEAC-4E0E-99B5-C730A2558E4D}" type="presOf" srcId="{819767C1-73EF-4CD4-8C8C-A719B02C794A}" destId="{B65DC06C-7B78-418C-BF84-D85B81B5B2CC}" srcOrd="0" destOrd="0" presId="urn:microsoft.com/office/officeart/2005/8/layout/radial4"/>
    <dgm:cxn modelId="{0AD728F6-ACED-4F2B-8173-90F8572FA2C0}" srcId="{819767C1-73EF-4CD4-8C8C-A719B02C794A}" destId="{84464427-1C5C-45B2-8F6F-CC288B0F77AF}" srcOrd="0" destOrd="0" parTransId="{22366722-84AB-465F-BFEF-6E279B18ACF7}" sibTransId="{9C95620A-084A-42D5-8F7E-122F991CEE39}"/>
    <dgm:cxn modelId="{F4BFF023-273B-42B2-9EDD-946E38DD70BD}" type="presParOf" srcId="{DDA6FC3B-AF83-4DC7-8896-40DB05778993}" destId="{B65DC06C-7B78-418C-BF84-D85B81B5B2CC}" srcOrd="0" destOrd="0" presId="urn:microsoft.com/office/officeart/2005/8/layout/radial4"/>
    <dgm:cxn modelId="{0C48D03F-0015-44BA-8A9E-6899717B61C1}" type="presParOf" srcId="{DDA6FC3B-AF83-4DC7-8896-40DB05778993}" destId="{7BB12552-321F-41A4-9B1F-0D551AAEC69A}" srcOrd="1" destOrd="0" presId="urn:microsoft.com/office/officeart/2005/8/layout/radial4"/>
    <dgm:cxn modelId="{BFB42DF9-06D1-48C1-9171-B98EFEB63F5E}" type="presParOf" srcId="{DDA6FC3B-AF83-4DC7-8896-40DB05778993}" destId="{8A4B1202-140F-4C24-8111-4E14C52F2F0A}" srcOrd="2" destOrd="0" presId="urn:microsoft.com/office/officeart/2005/8/layout/radial4"/>
    <dgm:cxn modelId="{46BA874B-86B0-478E-BDB9-78D12A31A53C}" type="presParOf" srcId="{DDA6FC3B-AF83-4DC7-8896-40DB05778993}" destId="{1C33C299-3DAA-450E-A45B-D95CE51D7754}" srcOrd="3" destOrd="0" presId="urn:microsoft.com/office/officeart/2005/8/layout/radial4"/>
    <dgm:cxn modelId="{88B7FA90-1524-4475-B2C9-BF5C93B6238D}" type="presParOf" srcId="{DDA6FC3B-AF83-4DC7-8896-40DB05778993}" destId="{900E711A-F6C9-4E20-8D2B-32C4C1951543}" srcOrd="4" destOrd="0" presId="urn:microsoft.com/office/officeart/2005/8/layout/radial4"/>
    <dgm:cxn modelId="{044BD020-70E9-4C18-8D79-115A6EDB6225}" type="presParOf" srcId="{DDA6FC3B-AF83-4DC7-8896-40DB05778993}" destId="{04E95AAF-A36B-434E-85F1-23996A459BAF}" srcOrd="5" destOrd="0" presId="urn:microsoft.com/office/officeart/2005/8/layout/radial4"/>
    <dgm:cxn modelId="{18CF57D4-A1E3-457A-A245-D65D55B1B9B3}" type="presParOf" srcId="{DDA6FC3B-AF83-4DC7-8896-40DB05778993}" destId="{6CF5A7CB-A3A2-4EE8-82C9-F6C4791E4E7C}" srcOrd="6" destOrd="0" presId="urn:microsoft.com/office/officeart/2005/8/layout/radial4"/>
    <dgm:cxn modelId="{0ADA2C39-53D1-4A0E-AC38-84C951776BC8}" type="presParOf" srcId="{DDA6FC3B-AF83-4DC7-8896-40DB05778993}" destId="{06F7954A-D025-48BF-9DB2-0B78986E39E0}" srcOrd="7" destOrd="0" presId="urn:microsoft.com/office/officeart/2005/8/layout/radial4"/>
    <dgm:cxn modelId="{0CAC861D-08A8-44BD-AD03-4565C15A3AA7}" type="presParOf" srcId="{DDA6FC3B-AF83-4DC7-8896-40DB05778993}" destId="{691A58B5-90CC-4C4A-A325-67011E120586}"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DC06C-7B78-418C-BF84-D85B81B5B2CC}">
      <dsp:nvSpPr>
        <dsp:cNvPr id="0" name=""/>
        <dsp:cNvSpPr/>
      </dsp:nvSpPr>
      <dsp:spPr>
        <a:xfrm>
          <a:off x="2649806" y="2074557"/>
          <a:ext cx="2299586" cy="1733192"/>
        </a:xfrm>
        <a:prstGeom prst="cloudCallout">
          <a:avLst/>
        </a:prstGeom>
        <a:solidFill>
          <a:srgbClr val="FAFA84"/>
        </a:solidFill>
        <a:ln w="25400" cap="flat" cmpd="sng" algn="ctr">
          <a:solidFill>
            <a:srgbClr val="FF6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TW" sz="3000" kern="1200" dirty="0" err="1">
              <a:solidFill>
                <a:srgbClr val="0070C0"/>
              </a:solidFill>
            </a:rPr>
            <a:t>GTiMES</a:t>
          </a:r>
          <a:r>
            <a:rPr lang="en-US" altLang="zh-TW" sz="3000" kern="1200" dirty="0">
              <a:solidFill>
                <a:srgbClr val="0070C0"/>
              </a:solidFill>
            </a:rPr>
            <a:t>   API</a:t>
          </a:r>
          <a:endParaRPr lang="zh-TW" altLang="en-US" sz="3000" kern="1200" dirty="0">
            <a:solidFill>
              <a:srgbClr val="0070C0"/>
            </a:solidFill>
          </a:endParaRPr>
        </a:p>
      </dsp:txBody>
      <dsp:txXfrm>
        <a:off x="2966744" y="2336301"/>
        <a:ext cx="1502184" cy="1129383"/>
      </dsp:txXfrm>
    </dsp:sp>
    <dsp:sp modelId="{7BB12552-321F-41A4-9B1F-0D551AAEC69A}">
      <dsp:nvSpPr>
        <dsp:cNvPr id="0" name=""/>
        <dsp:cNvSpPr/>
      </dsp:nvSpPr>
      <dsp:spPr>
        <a:xfrm rot="10774805" flipV="1">
          <a:off x="1032374" y="2805417"/>
          <a:ext cx="1607638" cy="33820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B1202-140F-4C24-8111-4E14C52F2F0A}">
      <dsp:nvSpPr>
        <dsp:cNvPr id="0" name=""/>
        <dsp:cNvSpPr/>
      </dsp:nvSpPr>
      <dsp:spPr>
        <a:xfrm>
          <a:off x="0" y="2572827"/>
          <a:ext cx="1897364" cy="774140"/>
        </a:xfrm>
        <a:prstGeom prst="roundRect">
          <a:avLst/>
        </a:prstGeom>
        <a:solidFill>
          <a:srgbClr val="CCECFF"/>
        </a:solidFill>
        <a:ln w="25400" cap="flat" cmpd="sng" algn="ctr">
          <a:solidFill>
            <a:schemeClr val="l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78105" tIns="78105" rIns="78105" bIns="78105" numCol="1" spcCol="1270" anchor="ctr" anchorCtr="0">
          <a:noAutofit/>
        </a:bodyPr>
        <a:lstStyle/>
        <a:p>
          <a:pPr marL="0" lvl="0" indent="0" algn="ctr" defTabSz="1822450">
            <a:lnSpc>
              <a:spcPct val="90000"/>
            </a:lnSpc>
            <a:spcBef>
              <a:spcPct val="0"/>
            </a:spcBef>
            <a:spcAft>
              <a:spcPct val="35000"/>
            </a:spcAft>
            <a:buNone/>
          </a:pPr>
          <a:r>
            <a:rPr lang="en-US" altLang="zh-TW" sz="4100" kern="1200" dirty="0">
              <a:solidFill>
                <a:srgbClr val="0070C0"/>
              </a:solidFill>
            </a:rPr>
            <a:t>WEB</a:t>
          </a:r>
          <a:endParaRPr lang="zh-TW" altLang="en-US" sz="4100" kern="1200" dirty="0">
            <a:solidFill>
              <a:srgbClr val="0070C0"/>
            </a:solidFill>
          </a:endParaRPr>
        </a:p>
      </dsp:txBody>
      <dsp:txXfrm>
        <a:off x="37790" y="2610617"/>
        <a:ext cx="1821784" cy="698560"/>
      </dsp:txXfrm>
    </dsp:sp>
    <dsp:sp modelId="{1C33C299-3DAA-450E-A45B-D95CE51D7754}">
      <dsp:nvSpPr>
        <dsp:cNvPr id="0" name=""/>
        <dsp:cNvSpPr/>
      </dsp:nvSpPr>
      <dsp:spPr>
        <a:xfrm rot="14360121">
          <a:off x="1405740" y="1362371"/>
          <a:ext cx="1673320" cy="417503"/>
        </a:xfrm>
        <a:prstGeom prst="leftArrow">
          <a:avLst>
            <a:gd name="adj1" fmla="val 60000"/>
            <a:gd name="adj2" fmla="val 50000"/>
          </a:avLst>
        </a:prstGeom>
        <a:solidFill>
          <a:srgbClr val="BBE0E3">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900E711A-F6C9-4E20-8D2B-32C4C1951543}">
      <dsp:nvSpPr>
        <dsp:cNvPr id="0" name=""/>
        <dsp:cNvSpPr/>
      </dsp:nvSpPr>
      <dsp:spPr>
        <a:xfrm>
          <a:off x="1036226" y="496912"/>
          <a:ext cx="1897364" cy="799230"/>
        </a:xfrm>
        <a:prstGeom prst="roundRect">
          <a:avLst>
            <a:gd name="adj" fmla="val 10000"/>
          </a:avLst>
        </a:prstGeom>
        <a:solidFill>
          <a:srgbClr val="CCECFF"/>
        </a:solidFill>
        <a:ln w="25400" cap="flat" cmpd="sng" algn="ctr">
          <a:solidFill>
            <a:srgbClr val="FFFFFF">
              <a:hueOff val="0"/>
              <a:satOff val="0"/>
              <a:lumOff val="0"/>
              <a:alphaOff val="0"/>
            </a:srgb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altLang="zh-TW" sz="3100" kern="1200" dirty="0">
              <a:solidFill>
                <a:srgbClr val="0070C0"/>
              </a:solidFill>
              <a:latin typeface="Arial"/>
              <a:ea typeface="微軟正黑體"/>
              <a:cs typeface="+mn-cs"/>
            </a:rPr>
            <a:t>iOS</a:t>
          </a:r>
          <a:endParaRPr lang="zh-TW" altLang="en-US" sz="3100" kern="1200" dirty="0">
            <a:solidFill>
              <a:srgbClr val="0070C0"/>
            </a:solidFill>
            <a:latin typeface="Arial"/>
            <a:ea typeface="微軟正黑體"/>
            <a:cs typeface="+mn-cs"/>
          </a:endParaRPr>
        </a:p>
      </dsp:txBody>
      <dsp:txXfrm>
        <a:off x="1059635" y="520321"/>
        <a:ext cx="1850546" cy="752412"/>
      </dsp:txXfrm>
    </dsp:sp>
    <dsp:sp modelId="{04E95AAF-A36B-434E-85F1-23996A459BAF}">
      <dsp:nvSpPr>
        <dsp:cNvPr id="0" name=""/>
        <dsp:cNvSpPr/>
      </dsp:nvSpPr>
      <dsp:spPr>
        <a:xfrm rot="18281961" flipV="1">
          <a:off x="4406084" y="1302426"/>
          <a:ext cx="1522044" cy="33820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F5A7CB-A3A2-4EE8-82C9-F6C4791E4E7C}">
      <dsp:nvSpPr>
        <dsp:cNvPr id="0" name=""/>
        <dsp:cNvSpPr/>
      </dsp:nvSpPr>
      <dsp:spPr>
        <a:xfrm>
          <a:off x="4254092" y="467337"/>
          <a:ext cx="2148689" cy="857684"/>
        </a:xfrm>
        <a:prstGeom prst="roundRect">
          <a:avLst>
            <a:gd name="adj" fmla="val 10000"/>
          </a:avLst>
        </a:prstGeom>
        <a:solidFill>
          <a:srgbClr val="CCECFF"/>
        </a:solidFill>
        <a:ln w="25400" cap="flat" cmpd="sng" algn="ctr">
          <a:solidFill>
            <a:srgbClr val="FFFFFF">
              <a:hueOff val="0"/>
              <a:satOff val="0"/>
              <a:lumOff val="0"/>
              <a:alphaOff val="0"/>
            </a:srgb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altLang="zh-TW" sz="2100" kern="1200" dirty="0" err="1">
              <a:solidFill>
                <a:srgbClr val="0070C0"/>
              </a:solidFill>
              <a:latin typeface="Arial"/>
              <a:ea typeface="微軟正黑體"/>
              <a:cs typeface="+mn-cs"/>
            </a:rPr>
            <a:t>Androud</a:t>
          </a:r>
          <a:endParaRPr lang="zh-TW" altLang="en-US" sz="2100" kern="1200" dirty="0">
            <a:solidFill>
              <a:srgbClr val="0070C0"/>
            </a:solidFill>
            <a:latin typeface="Arial"/>
            <a:ea typeface="微軟正黑體"/>
            <a:cs typeface="+mn-cs"/>
          </a:endParaRPr>
        </a:p>
      </dsp:txBody>
      <dsp:txXfrm>
        <a:off x="4279213" y="492458"/>
        <a:ext cx="2098447" cy="807442"/>
      </dsp:txXfrm>
    </dsp:sp>
    <dsp:sp modelId="{06F7954A-D025-48BF-9DB2-0B78986E39E0}">
      <dsp:nvSpPr>
        <dsp:cNvPr id="0" name=""/>
        <dsp:cNvSpPr/>
      </dsp:nvSpPr>
      <dsp:spPr>
        <a:xfrm rot="21314220" flipV="1">
          <a:off x="4992399" y="2576850"/>
          <a:ext cx="1918443" cy="36885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1A58B5-90CC-4C4A-A325-67011E120586}">
      <dsp:nvSpPr>
        <dsp:cNvPr id="0" name=""/>
        <dsp:cNvSpPr/>
      </dsp:nvSpPr>
      <dsp:spPr>
        <a:xfrm>
          <a:off x="5760639" y="2304265"/>
          <a:ext cx="1785837" cy="801082"/>
        </a:xfrm>
        <a:prstGeom prst="roundRect">
          <a:avLst>
            <a:gd name="adj" fmla="val 10000"/>
          </a:avLst>
        </a:prstGeom>
        <a:solidFill>
          <a:srgbClr val="CCECFF"/>
        </a:solidFill>
        <a:ln w="25400" cap="flat" cmpd="sng" algn="ctr">
          <a:solidFill>
            <a:srgbClr val="FFFFFF">
              <a:hueOff val="0"/>
              <a:satOff val="0"/>
              <a:lumOff val="0"/>
              <a:alphaOff val="0"/>
            </a:srgb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altLang="zh-TW" sz="2100" kern="1200" dirty="0">
              <a:solidFill>
                <a:srgbClr val="0070C0"/>
              </a:solidFill>
              <a:latin typeface="Arial"/>
              <a:ea typeface="微軟正黑體"/>
              <a:cs typeface="+mn-cs"/>
            </a:rPr>
            <a:t>Application</a:t>
          </a:r>
          <a:endParaRPr lang="zh-TW" altLang="en-US" sz="2100" kern="1200" dirty="0">
            <a:solidFill>
              <a:srgbClr val="0070C0"/>
            </a:solidFill>
            <a:latin typeface="Arial"/>
            <a:ea typeface="微軟正黑體"/>
            <a:cs typeface="+mn-cs"/>
          </a:endParaRPr>
        </a:p>
      </dsp:txBody>
      <dsp:txXfrm>
        <a:off x="5784102" y="2327728"/>
        <a:ext cx="1738911" cy="75415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pitchFamily="34" charset="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pitchFamily="34" charset="0"/>
                <a:ea typeface="新細明體" pitchFamily="18" charset="-120"/>
              </a:defRPr>
            </a:lvl1pPr>
          </a:lstStyle>
          <a:p>
            <a:pPr>
              <a:defRPr/>
            </a:pPr>
            <a:fld id="{36C0AED5-6EDC-4707-AA1B-FDDF5EE7AC16}" type="datetimeFigureOut">
              <a:rPr lang="zh-TW" altLang="en-US"/>
              <a:pPr>
                <a:defRPr/>
              </a:pPr>
              <a:t>2020/6/24</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pitchFamily="34"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atin typeface="Arial" pitchFamily="34" charset="0"/>
                <a:ea typeface="新細明體" pitchFamily="18" charset="-120"/>
              </a:defRPr>
            </a:lvl1pPr>
          </a:lstStyle>
          <a:p>
            <a:pPr>
              <a:defRPr/>
            </a:pPr>
            <a:fld id="{19E25F45-26B4-409B-ACC9-C553A2FF53D4}" type="slidenum">
              <a:rPr lang="zh-TW" altLang="en-US"/>
              <a:pPr>
                <a:defRPr/>
              </a:pPr>
              <a:t>‹#›</a:t>
            </a:fld>
            <a:endParaRPr lang="zh-TW" altLang="en-US"/>
          </a:p>
        </p:txBody>
      </p:sp>
    </p:spTree>
    <p:extLst>
      <p:ext uri="{BB962C8B-B14F-4D97-AF65-F5344CB8AC3E}">
        <p14:creationId xmlns:p14="http://schemas.microsoft.com/office/powerpoint/2010/main" val="202471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2</a:t>
            </a:fld>
            <a:endParaRPr lang="zh-TW" altLang="en-US"/>
          </a:p>
        </p:txBody>
      </p:sp>
    </p:spTree>
    <p:extLst>
      <p:ext uri="{BB962C8B-B14F-4D97-AF65-F5344CB8AC3E}">
        <p14:creationId xmlns:p14="http://schemas.microsoft.com/office/powerpoint/2010/main" val="374683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3</a:t>
            </a:fld>
            <a:endParaRPr lang="zh-TW" altLang="en-US"/>
          </a:p>
        </p:txBody>
      </p:sp>
    </p:spTree>
    <p:extLst>
      <p:ext uri="{BB962C8B-B14F-4D97-AF65-F5344CB8AC3E}">
        <p14:creationId xmlns:p14="http://schemas.microsoft.com/office/powerpoint/2010/main" val="18312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4</a:t>
            </a:fld>
            <a:endParaRPr lang="zh-TW" altLang="en-US"/>
          </a:p>
        </p:txBody>
      </p:sp>
    </p:spTree>
    <p:extLst>
      <p:ext uri="{BB962C8B-B14F-4D97-AF65-F5344CB8AC3E}">
        <p14:creationId xmlns:p14="http://schemas.microsoft.com/office/powerpoint/2010/main" val="166004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5</a:t>
            </a:fld>
            <a:endParaRPr lang="zh-TW" altLang="en-US"/>
          </a:p>
        </p:txBody>
      </p:sp>
    </p:spTree>
    <p:extLst>
      <p:ext uri="{BB962C8B-B14F-4D97-AF65-F5344CB8AC3E}">
        <p14:creationId xmlns:p14="http://schemas.microsoft.com/office/powerpoint/2010/main" val="124643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6</a:t>
            </a:fld>
            <a:endParaRPr lang="zh-TW" altLang="en-US"/>
          </a:p>
        </p:txBody>
      </p:sp>
    </p:spTree>
    <p:extLst>
      <p:ext uri="{BB962C8B-B14F-4D97-AF65-F5344CB8AC3E}">
        <p14:creationId xmlns:p14="http://schemas.microsoft.com/office/powerpoint/2010/main" val="257767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7</a:t>
            </a:fld>
            <a:endParaRPr lang="zh-TW" altLang="en-US"/>
          </a:p>
        </p:txBody>
      </p:sp>
    </p:spTree>
    <p:extLst>
      <p:ext uri="{BB962C8B-B14F-4D97-AF65-F5344CB8AC3E}">
        <p14:creationId xmlns:p14="http://schemas.microsoft.com/office/powerpoint/2010/main" val="165605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933450" y="742950"/>
            <a:ext cx="4935538" cy="3702050"/>
          </a:xfrm>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lIns="94798" tIns="47400" rIns="94798" bIns="47400" numCol="1" anchor="t" anchorCtr="0" compatLnSpc="1">
            <a:prstTxWarp prst="textNoShape">
              <a:avLst/>
            </a:prstTxWarp>
          </a:bodyPr>
          <a:lstStyle/>
          <a:p>
            <a:pPr eaLnBrk="1" hangingPunct="1">
              <a:spcBef>
                <a:spcPct val="0"/>
              </a:spcBef>
            </a:pPr>
            <a:endParaRPr lang="en-US" altLang="zh-TW"/>
          </a:p>
        </p:txBody>
      </p:sp>
      <p:sp>
        <p:nvSpPr>
          <p:cNvPr id="101380" name="Header Placeholder 3"/>
          <p:cNvSpPr txBox="1">
            <a:spLocks noGrp="1"/>
          </p:cNvSpPr>
          <p:nvPr/>
        </p:nvSpPr>
        <p:spPr bwMode="auto">
          <a:xfrm>
            <a:off x="0" y="0"/>
            <a:ext cx="2946400" cy="492125"/>
          </a:xfrm>
          <a:prstGeom prst="rect">
            <a:avLst/>
          </a:prstGeom>
          <a:noFill/>
          <a:ln w="9525">
            <a:noFill/>
            <a:miter lim="800000"/>
            <a:headEnd/>
            <a:tailEnd/>
          </a:ln>
        </p:spPr>
        <p:txBody>
          <a:bodyPr lIns="94798" tIns="47400" rIns="94798" bIns="47400"/>
          <a:lstStyle/>
          <a:p>
            <a:pPr defTabSz="942975"/>
            <a:endParaRPr kumimoji="0" lang="en-US" altLang="zh-TW">
              <a:solidFill>
                <a:srgbClr val="000000"/>
              </a:solidFill>
              <a:latin typeface="Calibri" pitchFamily="34" charset="0"/>
            </a:endParaRPr>
          </a:p>
        </p:txBody>
      </p:sp>
      <p:sp>
        <p:nvSpPr>
          <p:cNvPr id="101381" name="Date Placeholder 4"/>
          <p:cNvSpPr txBox="1">
            <a:spLocks noGrp="1"/>
          </p:cNvSpPr>
          <p:nvPr/>
        </p:nvSpPr>
        <p:spPr bwMode="auto">
          <a:xfrm>
            <a:off x="3849688" y="0"/>
            <a:ext cx="2946400" cy="492125"/>
          </a:xfrm>
          <a:prstGeom prst="rect">
            <a:avLst/>
          </a:prstGeom>
          <a:noFill/>
          <a:ln w="9525">
            <a:noFill/>
            <a:miter lim="800000"/>
            <a:headEnd/>
            <a:tailEnd/>
          </a:ln>
        </p:spPr>
        <p:txBody>
          <a:bodyPr lIns="94798" tIns="47400" rIns="94798" bIns="47400"/>
          <a:lstStyle/>
          <a:p>
            <a:pPr algn="r" defTabSz="942975"/>
            <a:fld id="{0D4A2623-AA11-4325-9743-619BE95AE4C4}" type="datetime8">
              <a:rPr kumimoji="0" lang="en-US" altLang="zh-TW">
                <a:solidFill>
                  <a:srgbClr val="000000"/>
                </a:solidFill>
                <a:latin typeface="Calibri" pitchFamily="34" charset="0"/>
              </a:rPr>
              <a:pPr algn="r" defTabSz="942975"/>
              <a:t>6/24/2020 9:51 AM</a:t>
            </a:fld>
            <a:endParaRPr kumimoji="0" lang="en-US" altLang="zh-TW">
              <a:solidFill>
                <a:srgbClr val="000000"/>
              </a:solidFill>
              <a:latin typeface="Calibri" pitchFamily="34" charset="0"/>
            </a:endParaRPr>
          </a:p>
        </p:txBody>
      </p:sp>
      <p:sp>
        <p:nvSpPr>
          <p:cNvPr id="101382" name="Slide Number Placeholder 6"/>
          <p:cNvSpPr txBox="1">
            <a:spLocks noGrp="1"/>
          </p:cNvSpPr>
          <p:nvPr/>
        </p:nvSpPr>
        <p:spPr bwMode="auto">
          <a:xfrm>
            <a:off x="3849688" y="9380538"/>
            <a:ext cx="2946400" cy="492125"/>
          </a:xfrm>
          <a:prstGeom prst="rect">
            <a:avLst/>
          </a:prstGeom>
          <a:noFill/>
          <a:ln w="9525">
            <a:noFill/>
            <a:miter lim="800000"/>
            <a:headEnd/>
            <a:tailEnd/>
          </a:ln>
        </p:spPr>
        <p:txBody>
          <a:bodyPr lIns="94798" tIns="47400" rIns="94798" bIns="47400" anchor="b"/>
          <a:lstStyle/>
          <a:p>
            <a:pPr algn="r" defTabSz="942975"/>
            <a:fld id="{4BB11616-3AE1-4364-BE98-0CCF8E501065}" type="slidenum">
              <a:rPr kumimoji="0" lang="en-US" altLang="zh-TW">
                <a:solidFill>
                  <a:srgbClr val="000000"/>
                </a:solidFill>
                <a:latin typeface="Calibri" pitchFamily="34" charset="0"/>
              </a:rPr>
              <a:pPr algn="r" defTabSz="942975"/>
              <a:t>8</a:t>
            </a:fld>
            <a:endParaRPr kumimoji="0" lang="en-US" altLang="zh-TW">
              <a:solidFill>
                <a:srgbClr val="000000"/>
              </a:solidFill>
              <a:latin typeface="Calibri" pitchFamily="34" charset="0"/>
            </a:endParaRPr>
          </a:p>
        </p:txBody>
      </p:sp>
      <p:sp>
        <p:nvSpPr>
          <p:cNvPr id="101383" name="Footer Placeholder 3"/>
          <p:cNvSpPr txBox="1">
            <a:spLocks noGrp="1"/>
          </p:cNvSpPr>
          <p:nvPr/>
        </p:nvSpPr>
        <p:spPr bwMode="auto">
          <a:xfrm>
            <a:off x="0" y="9380538"/>
            <a:ext cx="6192838" cy="492125"/>
          </a:xfrm>
          <a:prstGeom prst="rect">
            <a:avLst/>
          </a:prstGeom>
          <a:noFill/>
          <a:ln w="9525">
            <a:noFill/>
            <a:miter lim="800000"/>
            <a:headEnd/>
            <a:tailEnd/>
          </a:ln>
        </p:spPr>
        <p:txBody>
          <a:bodyPr lIns="94798" tIns="47400" rIns="94798" bIns="47400" anchor="b"/>
          <a:lstStyle/>
          <a:p>
            <a:pPr defTabSz="942975"/>
            <a:r>
              <a:rPr kumimoji="0" lang="en-US" altLang="zh-TW" sz="50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pPr defTabSz="942975"/>
            <a:r>
              <a:rPr kumimoji="0" lang="en-US" altLang="zh-TW" sz="50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altLang="zh-TW" sz="500">
                <a:solidFill>
                  <a:srgbClr val="000000"/>
                </a:solidFill>
                <a:latin typeface="Segoe" pitchFamily="34" charset="0"/>
              </a:rPr>
            </a:br>
            <a:r>
              <a:rPr kumimoji="0" lang="en-US" altLang="zh-TW" sz="500">
                <a:solidFill>
                  <a:srgbClr val="000000"/>
                </a:solidFill>
                <a:latin typeface="Segoe"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24314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30882" y="6468270"/>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30882" y="6526213"/>
            <a:ext cx="9082236" cy="292424"/>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ct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lgn="ctr">
                <a:defRPr/>
              </a:pPr>
              <a:t>‹#›</a:t>
            </a:fld>
            <a:endParaRPr lang="en-US" altLang="zh-TW" sz="1100" b="1" dirty="0">
              <a:solidFill>
                <a:srgbClr val="FFFF00"/>
              </a:solidFill>
              <a:latin typeface="Arial" pitchFamily="34" charset="0"/>
              <a:ea typeface="新細明體" pitchFamily="18" charset="-120"/>
            </a:endParaRPr>
          </a:p>
        </p:txBody>
      </p:sp>
      <p:sp>
        <p:nvSpPr>
          <p:cNvPr id="13" name="Rectangle 6">
            <a:extLst>
              <a:ext uri="{FF2B5EF4-FFF2-40B4-BE49-F238E27FC236}">
                <a16:creationId xmlns:a16="http://schemas.microsoft.com/office/drawing/2014/main" id="{2E47807B-643E-48D4-8DBA-47A418738B51}"/>
              </a:ext>
            </a:extLst>
          </p:cNvPr>
          <p:cNvSpPr txBox="1">
            <a:spLocks noChangeArrowheads="1"/>
          </p:cNvSpPr>
          <p:nvPr userDrawn="1"/>
        </p:nvSpPr>
        <p:spPr>
          <a:xfrm>
            <a:off x="6991350" y="6625034"/>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r">
              <a:defRPr/>
            </a:pPr>
            <a:r>
              <a:rPr lang="en-US" altLang="zh-TW" sz="1100" b="1" dirty="0">
                <a:solidFill>
                  <a:srgbClr val="46B00B"/>
                </a:solidFill>
                <a:latin typeface="Arial" pitchFamily="34" charset="0"/>
                <a:ea typeface="新細明體" pitchFamily="18" charset="-120"/>
              </a:rPr>
              <a:t>Anthony</a:t>
            </a:r>
          </a:p>
        </p:txBody>
      </p:sp>
    </p:spTree>
    <p:extLst>
      <p:ext uri="{BB962C8B-B14F-4D97-AF65-F5344CB8AC3E}">
        <p14:creationId xmlns:p14="http://schemas.microsoft.com/office/powerpoint/2010/main" val="409618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0" y="6453188"/>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34925" y="6570663"/>
            <a:ext cx="8964613" cy="247974"/>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ct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lgn="ctr">
                <a:defRPr/>
              </a:pPr>
              <a:t>‹#›</a:t>
            </a:fld>
            <a:endParaRPr lang="en-US" altLang="zh-TW" sz="1100" b="1" dirty="0">
              <a:solidFill>
                <a:srgbClr val="FFFF00"/>
              </a:solidFill>
              <a:latin typeface="Arial" pitchFamily="34" charset="0"/>
              <a:ea typeface="新細明體" pitchFamily="18" charset="-120"/>
            </a:endParaRPr>
          </a:p>
        </p:txBody>
      </p:sp>
      <p:sp>
        <p:nvSpPr>
          <p:cNvPr id="13" name="Rectangle 7">
            <a:extLst>
              <a:ext uri="{FF2B5EF4-FFF2-40B4-BE49-F238E27FC236}">
                <a16:creationId xmlns:a16="http://schemas.microsoft.com/office/drawing/2014/main" id="{13FF0190-7F0F-4BE4-A71D-87D91F5B35E2}"/>
              </a:ext>
            </a:extLst>
          </p:cNvPr>
          <p:cNvSpPr>
            <a:spLocks noChangeArrowheads="1"/>
          </p:cNvSpPr>
          <p:nvPr userDrawn="1"/>
        </p:nvSpPr>
        <p:spPr bwMode="auto">
          <a:xfrm>
            <a:off x="7985075" y="6565402"/>
            <a:ext cx="1124000" cy="247974"/>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lang="en-US" altLang="zh-TW" sz="1200" dirty="0">
                <a:solidFill>
                  <a:srgbClr val="44AE0B"/>
                </a:solidFill>
              </a:rPr>
              <a:t>Anthony</a:t>
            </a:r>
            <a:endParaRPr lang="zh-TW" altLang="en-US" sz="1200" dirty="0">
              <a:solidFill>
                <a:srgbClr val="44AE0B"/>
              </a:solidFill>
            </a:endParaRPr>
          </a:p>
        </p:txBody>
      </p:sp>
    </p:spTree>
    <p:extLst>
      <p:ext uri="{BB962C8B-B14F-4D97-AF65-F5344CB8AC3E}">
        <p14:creationId xmlns:p14="http://schemas.microsoft.com/office/powerpoint/2010/main" val="77467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marL="342900" indent="-342900" algn="l" rtl="0" eaLnBrk="0" fontAlgn="base" hangingPunct="0">
              <a:spcBef>
                <a:spcPts val="1000"/>
              </a:spcBef>
              <a:spcAft>
                <a:spcPts val="600"/>
              </a:spcAft>
              <a:buClr>
                <a:srgbClr val="FF0000"/>
              </a:buClr>
              <a:buFont typeface="Wingdings" pitchFamily="2" charset="2"/>
              <a:buChar char="Ø"/>
              <a:defRPr kumimoji="1" lang="zh-TW" altLang="en-US" sz="3200" dirty="0">
                <a:solidFill>
                  <a:schemeClr val="tx1"/>
                </a:solidFill>
                <a:latin typeface="+mn-lt"/>
                <a:ea typeface="+mn-ea"/>
                <a:cs typeface="+mn-cs"/>
              </a:defRPr>
            </a:lvl1pPr>
            <a:lvl2pPr marL="717550" indent="-260350">
              <a:buFont typeface="Arial" panose="020B0604020202020204" pitchFamily="34" charset="0"/>
              <a:buChar char="•"/>
              <a:defRPr sz="2800"/>
            </a:lvl2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51071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149720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6923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82352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85707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OverTx" preserve="1">
  <p:cSld name="標題及物件在文字之上">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2339975" y="173038"/>
            <a:ext cx="6518275" cy="519112"/>
          </a:xfrm>
        </p:spPr>
        <p:txBody>
          <a:bodyPr/>
          <a:lstStyle/>
          <a:p>
            <a:r>
              <a:rPr lang="zh-TW" altLang="en-US"/>
              <a:t>按一下以編輯母片標題樣式</a:t>
            </a:r>
          </a:p>
        </p:txBody>
      </p:sp>
      <p:sp>
        <p:nvSpPr>
          <p:cNvPr id="3" name="內容版面配置區 2"/>
          <p:cNvSpPr>
            <a:spLocks noGrp="1"/>
          </p:cNvSpPr>
          <p:nvPr>
            <p:ph sz="half" idx="1"/>
          </p:nvPr>
        </p:nvSpPr>
        <p:spPr>
          <a:xfrm>
            <a:off x="457200" y="1268413"/>
            <a:ext cx="8229600" cy="2516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3937000"/>
            <a:ext cx="8229600" cy="25161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037492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dgm" preserve="1">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38820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reserve="1">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12559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5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161452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119490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406840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51289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4"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85804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26432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0"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6081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075717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651701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415508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30072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94569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412682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4"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6"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809571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94842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84995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5871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8712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03008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dgm">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244294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85236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24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2.png"/><Relationship Id="rId4" Type="http://schemas.openxmlformats.org/officeDocument/2006/relationships/slideLayout" Target="../slideLayouts/slideLayout23.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2.png"/><Relationship Id="rId4" Type="http://schemas.openxmlformats.org/officeDocument/2006/relationships/slideLayout" Target="../slideLayouts/slideLayout3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78" r:id="rId1"/>
    <p:sldLayoutId id="2147487279" r:id="rId2"/>
    <p:sldLayoutId id="2147487266" r:id="rId3"/>
    <p:sldLayoutId id="2147487267" r:id="rId4"/>
    <p:sldLayoutId id="2147487268" r:id="rId5"/>
    <p:sldLayoutId id="2147487269" r:id="rId6"/>
    <p:sldLayoutId id="2147487281" r:id="rId7"/>
    <p:sldLayoutId id="2147487282" r:id="rId8"/>
    <p:sldLayoutId id="2147487270" r:id="rId9"/>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Rectangle 6">
            <a:extLst>
              <a:ext uri="{FF2B5EF4-FFF2-40B4-BE49-F238E27FC236}">
                <a16:creationId xmlns:a16="http://schemas.microsoft.com/office/drawing/2014/main" id="{5B6F75AF-3043-474D-AE5B-1C7F42C61710}"/>
              </a:ext>
            </a:extLst>
          </p:cNvPr>
          <p:cNvSpPr txBox="1">
            <a:spLocks noChangeArrowheads="1"/>
          </p:cNvSpPr>
          <p:nvPr userDrawn="1"/>
        </p:nvSpPr>
        <p:spPr>
          <a:xfrm>
            <a:off x="34925" y="6570663"/>
            <a:ext cx="8964613" cy="247974"/>
          </a:xfrm>
          <a:prstGeom prst="rect">
            <a:avLst/>
          </a:prstGeom>
        </p:spPr>
        <p:txBody>
          <a:bodyPr/>
          <a:lstStyle>
            <a:lvl1pPr algn="l">
              <a:defRPr sz="1400">
                <a:solidFill>
                  <a:schemeClr val="bg1"/>
                </a:solidFill>
                <a:latin typeface="標楷體" pitchFamily="65" charset="-120"/>
                <a:ea typeface="標楷體" pitchFamily="65" charset="-120"/>
              </a:defRPr>
            </a:lvl1pPr>
          </a:lstStyle>
          <a:p>
            <a:pPr algn="ct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lgn="ct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828121632"/>
      </p:ext>
    </p:extLst>
  </p:cSld>
  <p:clrMap bg1="lt1" tx1="dk1" bg2="lt2" tx2="dk2" accent1="accent1" accent2="accent2" accent3="accent3" accent4="accent4" accent5="accent5" accent6="accent6" hlink="hlink" folHlink="folHlink"/>
  <p:sldLayoutIdLst>
    <p:sldLayoutId id="2147487298" r:id="rId1"/>
    <p:sldLayoutId id="2147487299" r:id="rId2"/>
    <p:sldLayoutId id="2147487300" r:id="rId3"/>
    <p:sldLayoutId id="2147487301" r:id="rId4"/>
    <p:sldLayoutId id="2147487302" r:id="rId5"/>
    <p:sldLayoutId id="2147487303" r:id="rId6"/>
    <p:sldLayoutId id="2147487304" r:id="rId7"/>
    <p:sldLayoutId id="2147487305" r:id="rId8"/>
    <p:sldLayoutId id="2147487306" r:id="rId9"/>
    <p:sldLayoutId id="2147487307" r:id="rId10"/>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1"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5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2053" name="圖片 14"/>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5"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6"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7"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16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6167"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2060" name="圖片 17" descr="logo.pn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83" r:id="rId1"/>
    <p:sldLayoutId id="2147487284" r:id="rId2"/>
    <p:sldLayoutId id="2147487285" r:id="rId3"/>
    <p:sldLayoutId id="2147487286" r:id="rId4"/>
    <p:sldLayoutId id="2147487287" r:id="rId5"/>
    <p:sldLayoutId id="2147487288" r:id="rId6"/>
    <p:sldLayoutId id="2147487289"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3077" name="圖片 21"/>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8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7"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3082"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pic>
        <p:nvPicPr>
          <p:cNvPr id="3083" name="圖片 17" descr="logo.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8"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90" r:id="rId1"/>
    <p:sldLayoutId id="2147487291" r:id="rId2"/>
    <p:sldLayoutId id="2147487292" r:id="rId3"/>
    <p:sldLayoutId id="2147487293" r:id="rId4"/>
    <p:sldLayoutId id="2147487294" r:id="rId5"/>
    <p:sldLayoutId id="2147487295" r:id="rId6"/>
    <p:sldLayoutId id="2147487296"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p:cNvSpPr>
          <p:nvPr>
            <p:ph type="subTitle" idx="1"/>
          </p:nvPr>
        </p:nvSpPr>
        <p:spPr>
          <a:xfrm>
            <a:off x="2059632" y="3764632"/>
            <a:ext cx="6400800" cy="1752600"/>
          </a:xfrm>
        </p:spPr>
        <p:txBody>
          <a:bodyPr/>
          <a:lstStyle/>
          <a:p>
            <a:pPr eaLnBrk="1" hangingPunct="1">
              <a:lnSpc>
                <a:spcPct val="80000"/>
              </a:lnSpc>
              <a:buFont typeface="Wingdings" pitchFamily="2" charset="2"/>
              <a:buNone/>
              <a:defRPr/>
            </a:pPr>
            <a:r>
              <a:rPr lang="en-US" altLang="zh-TW" sz="1400" b="1" i="1" dirty="0">
                <a:solidFill>
                  <a:srgbClr val="A50021"/>
                </a:solidFill>
                <a:latin typeface="Georgia" pitchFamily="18" charset="0"/>
              </a:rPr>
              <a:t> </a:t>
            </a:r>
          </a:p>
          <a:p>
            <a:pPr eaLnBrk="1" hangingPunct="1">
              <a:lnSpc>
                <a:spcPct val="80000"/>
              </a:lnSpc>
              <a:buFont typeface="Wingdings" pitchFamily="2" charset="2"/>
              <a:buNone/>
              <a:defRPr/>
            </a:pPr>
            <a:endParaRPr kumimoji="0" lang="en-US" altLang="zh-TW" sz="1400" b="1" i="1" dirty="0">
              <a:solidFill>
                <a:srgbClr val="7F7F7F"/>
              </a:solidFill>
              <a:latin typeface="Verdana" pitchFamily="34" charset="0"/>
            </a:endParaRPr>
          </a:p>
          <a:p>
            <a:pPr eaLnBrk="1" hangingPunct="1">
              <a:lnSpc>
                <a:spcPct val="80000"/>
              </a:lnSpc>
              <a:buFont typeface="Wingdings" pitchFamily="2" charset="2"/>
              <a:buNone/>
              <a:defRPr/>
            </a:pPr>
            <a:endParaRPr kumimoji="0" lang="zh-TW" altLang="en-US" sz="1400" b="1" i="1" dirty="0">
              <a:solidFill>
                <a:srgbClr val="DDDDDD"/>
              </a:solidFill>
              <a:latin typeface="Verdana" pitchFamily="34" charset="0"/>
            </a:endParaRPr>
          </a:p>
          <a:p>
            <a:pPr eaLnBrk="1" hangingPunct="1">
              <a:lnSpc>
                <a:spcPct val="80000"/>
              </a:lnSpc>
              <a:buFont typeface="Wingdings" pitchFamily="2" charset="2"/>
              <a:buNone/>
              <a:defRPr/>
            </a:pPr>
            <a:r>
              <a:rPr lang="en-US" altLang="zh-TW" sz="1800" b="1" i="1" dirty="0">
                <a:solidFill>
                  <a:srgbClr val="333333"/>
                </a:solidFill>
                <a:latin typeface="Verdana" pitchFamily="34" charset="0"/>
              </a:rPr>
              <a:t> </a:t>
            </a:r>
            <a:r>
              <a:rPr lang="en-US" altLang="zh-TW" sz="1600" b="1" i="1" dirty="0">
                <a:solidFill>
                  <a:srgbClr val="333333"/>
                </a:solidFill>
                <a:latin typeface="Verdana" pitchFamily="34" charset="0"/>
              </a:rPr>
              <a:t>           </a:t>
            </a: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zh-TW" altLang="en-US" sz="1600" b="1" i="1" dirty="0">
              <a:solidFill>
                <a:srgbClr val="333333"/>
              </a:solidFill>
              <a:latin typeface="Verdana" pitchFamily="34" charset="0"/>
            </a:endParaRPr>
          </a:p>
          <a:p>
            <a:pPr eaLnBrk="1" hangingPunct="1">
              <a:lnSpc>
                <a:spcPct val="80000"/>
              </a:lnSpc>
              <a:defRPr/>
            </a:pPr>
            <a:r>
              <a:rPr lang="zh-TW" altLang="en-US" sz="1800" b="1" dirty="0">
                <a:solidFill>
                  <a:srgbClr val="333333"/>
                </a:solidFill>
                <a:latin typeface="Verdana" pitchFamily="34" charset="0"/>
              </a:rPr>
              <a:t>數位轉型服務事業群</a:t>
            </a:r>
          </a:p>
          <a:p>
            <a:pPr eaLnBrk="1" hangingPunct="1">
              <a:lnSpc>
                <a:spcPct val="80000"/>
              </a:lnSpc>
              <a:buFont typeface="Wingdings" pitchFamily="2" charset="2"/>
              <a:buNone/>
              <a:defRPr/>
            </a:pPr>
            <a:r>
              <a:rPr lang="zh-TW" altLang="en-US" sz="2400" b="1" dirty="0">
                <a:solidFill>
                  <a:srgbClr val="333333"/>
                </a:solidFill>
                <a:effectLst>
                  <a:outerShdw blurRad="38100" dist="38100" dir="2700000" algn="tl">
                    <a:srgbClr val="C0C0C0"/>
                  </a:outerShdw>
                </a:effectLst>
                <a:latin typeface="Verdana" pitchFamily="34" charset="0"/>
              </a:rPr>
              <a:t>晉泰科技股份有限公司</a:t>
            </a:r>
            <a:endParaRPr lang="zh-TW" altLang="en-US" sz="2400" dirty="0">
              <a:solidFill>
                <a:srgbClr val="333333"/>
              </a:solidFill>
              <a:effectLst>
                <a:outerShdw blurRad="38100" dist="38100" dir="2700000" algn="tl">
                  <a:srgbClr val="C0C0C0"/>
                </a:outerShdw>
              </a:effectLst>
              <a:latin typeface="Georgia" pitchFamily="18" charset="0"/>
              <a:ea typeface="新細明體" pitchFamily="18" charset="-120"/>
            </a:endParaRPr>
          </a:p>
        </p:txBody>
      </p:sp>
      <p:sp>
        <p:nvSpPr>
          <p:cNvPr id="40964" name="AutoShape 10" descr="2Q=="/>
          <p:cNvSpPr>
            <a:spLocks noChangeAspect="1" noChangeArrowheads="1"/>
          </p:cNvSpPr>
          <p:nvPr/>
        </p:nvSpPr>
        <p:spPr bwMode="auto">
          <a:xfrm>
            <a:off x="4571826"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Font typeface="Wingdings" pitchFamily="2" charset="2"/>
              <a:buChar char="Ø"/>
              <a:defRPr kumimoji="1" sz="2000">
                <a:solidFill>
                  <a:schemeClr val="tx1"/>
                </a:solidFill>
                <a:latin typeface="Arial" pitchFamily="34" charset="0"/>
                <a:ea typeface="微軟正黑體" pitchFamily="34" charset="-120"/>
              </a:defRPr>
            </a:lvl1pPr>
            <a:lvl2pPr marL="742950" indent="-285750" eaLnBrk="0" hangingPunct="0">
              <a:spcBef>
                <a:spcPct val="20000"/>
              </a:spcBef>
              <a:buClr>
                <a:schemeClr val="accent2"/>
              </a:buClr>
              <a:buChar char="•"/>
              <a:defRPr kumimoji="1">
                <a:solidFill>
                  <a:schemeClr val="tx1"/>
                </a:solidFill>
                <a:latin typeface="Arial" pitchFamily="34" charset="0"/>
                <a:ea typeface="微軟正黑體" pitchFamily="34" charset="-120"/>
              </a:defRPr>
            </a:lvl2pPr>
            <a:lvl3pPr marL="1143000" indent="-228600" eaLnBrk="0" hangingPunct="0">
              <a:spcBef>
                <a:spcPct val="20000"/>
              </a:spcBef>
              <a:buClr>
                <a:srgbClr val="00B050"/>
              </a:buClr>
              <a:buChar char="•"/>
              <a:defRPr kumimoji="1" sz="1600">
                <a:solidFill>
                  <a:schemeClr val="tx1"/>
                </a:solidFill>
                <a:latin typeface="Arial" pitchFamily="34" charset="0"/>
                <a:ea typeface="微軟正黑體" pitchFamily="34" charset="-120"/>
              </a:defRPr>
            </a:lvl3pPr>
            <a:lvl4pPr marL="1600200" indent="-228600" eaLnBrk="0" hangingPunct="0">
              <a:spcBef>
                <a:spcPct val="20000"/>
              </a:spcBef>
              <a:buClr>
                <a:srgbClr val="FFC000"/>
              </a:buClr>
              <a:buChar char="•"/>
              <a:defRPr kumimoji="1" sz="1600">
                <a:solidFill>
                  <a:schemeClr val="tx1"/>
                </a:solidFill>
                <a:latin typeface="Arial" pitchFamily="34" charset="0"/>
                <a:ea typeface="微軟正黑體" pitchFamily="34" charset="-120"/>
              </a:defRPr>
            </a:lvl4pPr>
            <a:lvl5pPr marL="2057400" indent="-228600" eaLnBrk="0" hangingPunct="0">
              <a:spcBef>
                <a:spcPct val="20000"/>
              </a:spcBef>
              <a:buClr>
                <a:schemeClr val="tx1"/>
              </a:buClr>
              <a:buChar char="•"/>
              <a:defRPr kumimoji="1" sz="1600">
                <a:solidFill>
                  <a:schemeClr val="tx1"/>
                </a:solidFill>
                <a:latin typeface="Arial" pitchFamily="34" charset="0"/>
                <a:ea typeface="微軟正黑體" pitchFamily="34" charset="-120"/>
              </a:defRPr>
            </a:lvl5pPr>
            <a:lvl6pPr marL="25146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6pPr>
            <a:lvl7pPr marL="29718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7pPr>
            <a:lvl8pPr marL="34290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8pPr>
            <a:lvl9pPr marL="38862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9pPr>
          </a:lstStyle>
          <a:p>
            <a:pPr eaLnBrk="1" hangingPunct="1">
              <a:spcBef>
                <a:spcPct val="0"/>
              </a:spcBef>
              <a:buClrTx/>
              <a:buFontTx/>
              <a:buNone/>
            </a:pPr>
            <a:endParaRPr lang="zh-TW" altLang="en-US" sz="1800">
              <a:ea typeface="新細明體" pitchFamily="18" charset="-120"/>
            </a:endParaRPr>
          </a:p>
        </p:txBody>
      </p:sp>
      <p:sp>
        <p:nvSpPr>
          <p:cNvPr id="24" name="文字方塊 23">
            <a:extLst>
              <a:ext uri="{FF2B5EF4-FFF2-40B4-BE49-F238E27FC236}">
                <a16:creationId xmlns:a16="http://schemas.microsoft.com/office/drawing/2014/main" id="{85DFC057-9FDC-46C0-BACB-A2FDC16D9976}"/>
              </a:ext>
            </a:extLst>
          </p:cNvPr>
          <p:cNvSpPr txBox="1"/>
          <p:nvPr/>
        </p:nvSpPr>
        <p:spPr>
          <a:xfrm>
            <a:off x="1123826" y="2967335"/>
            <a:ext cx="7200800" cy="923330"/>
          </a:xfrm>
          <a:prstGeom prst="rect">
            <a:avLst/>
          </a:prstGeom>
          <a:noFill/>
        </p:spPr>
        <p:txBody>
          <a:bodyPr wrap="square" rtlCol="0">
            <a:spAutoFit/>
          </a:bodyPr>
          <a:lstStyle/>
          <a:p>
            <a:r>
              <a:rPr lang="en-US" altLang="zh-TW" sz="5400" b="1" dirty="0" err="1">
                <a:ln w="12700">
                  <a:solidFill>
                    <a:schemeClr val="accent1">
                      <a:lumMod val="50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n-ea"/>
                <a:ea typeface="+mn-ea"/>
              </a:rPr>
              <a:t>GTiMES</a:t>
            </a:r>
            <a:r>
              <a:rPr lang="en-US" altLang="zh-TW" sz="5400" b="1" dirty="0">
                <a:ln w="12700">
                  <a:solidFill>
                    <a:schemeClr val="accent1">
                      <a:lumMod val="50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n-ea"/>
                <a:ea typeface="+mn-ea"/>
              </a:rPr>
              <a:t> API </a:t>
            </a:r>
            <a:r>
              <a:rPr lang="zh-TW" altLang="en-US" sz="5400" b="1" dirty="0">
                <a:ln w="12700">
                  <a:solidFill>
                    <a:schemeClr val="accent1">
                      <a:lumMod val="50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n-ea"/>
                <a:ea typeface="+mn-ea"/>
              </a:rPr>
              <a:t>發展計劃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9"/>
            <a:ext cx="8375650" cy="4823742"/>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r>
              <a:rPr lang="en-US" altLang="zh-TW" dirty="0"/>
              <a:t>API </a:t>
            </a:r>
            <a:r>
              <a:rPr lang="zh-TW" altLang="en-US" dirty="0"/>
              <a:t>應用方向</a:t>
            </a:r>
            <a:endParaRPr lang="en-US" altLang="zh-TW" dirty="0"/>
          </a:p>
        </p:txBody>
      </p:sp>
      <p:grpSp>
        <p:nvGrpSpPr>
          <p:cNvPr id="7" name="群組 6">
            <a:extLst>
              <a:ext uri="{FF2B5EF4-FFF2-40B4-BE49-F238E27FC236}">
                <a16:creationId xmlns:a16="http://schemas.microsoft.com/office/drawing/2014/main" id="{540267D9-D5E1-41A4-BA27-D10D3E713AA4}"/>
              </a:ext>
            </a:extLst>
          </p:cNvPr>
          <p:cNvGrpSpPr/>
          <p:nvPr/>
        </p:nvGrpSpPr>
        <p:grpSpPr>
          <a:xfrm>
            <a:off x="611560" y="1412776"/>
            <a:ext cx="7776864" cy="4088432"/>
            <a:chOff x="1525153" y="1865086"/>
            <a:chExt cx="6720408" cy="3168352"/>
          </a:xfrm>
        </p:grpSpPr>
        <p:graphicFrame>
          <p:nvGraphicFramePr>
            <p:cNvPr id="8" name="資料庫圖表 7">
              <a:extLst>
                <a:ext uri="{FF2B5EF4-FFF2-40B4-BE49-F238E27FC236}">
                  <a16:creationId xmlns:a16="http://schemas.microsoft.com/office/drawing/2014/main" id="{0B404D7F-77E5-40C9-ABE4-8FDA232C6778}"/>
                </a:ext>
              </a:extLst>
            </p:cNvPr>
            <p:cNvGraphicFramePr/>
            <p:nvPr>
              <p:extLst>
                <p:ext uri="{D42A27DB-BD31-4B8C-83A1-F6EECF244321}">
                  <p14:modId xmlns:p14="http://schemas.microsoft.com/office/powerpoint/2010/main" val="2051971427"/>
                </p:ext>
              </p:extLst>
            </p:nvPr>
          </p:nvGraphicFramePr>
          <p:xfrm>
            <a:off x="1525153" y="1865086"/>
            <a:ext cx="6720408"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00_lead_image_default_browser_access">
              <a:extLst>
                <a:ext uri="{FF2B5EF4-FFF2-40B4-BE49-F238E27FC236}">
                  <a16:creationId xmlns:a16="http://schemas.microsoft.com/office/drawing/2014/main" id="{6F260DF2-2500-440B-AAF6-DB4E2A57BB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63670" y="4492598"/>
              <a:ext cx="1263744" cy="527669"/>
            </a:xfrm>
            <a:prstGeom prst="rect">
              <a:avLst/>
            </a:prstGeom>
            <a:solidFill>
              <a:srgbClr val="CCECFF"/>
            </a:solidFill>
            <a:ln w="25400" cap="flat" cmpd="sng" algn="ctr">
              <a:solidFill>
                <a:srgbClr val="FFFFFF">
                  <a:hueOff val="0"/>
                  <a:satOff val="0"/>
                  <a:lumOff val="0"/>
                  <a:alphaOff val="0"/>
                </a:srgbClr>
              </a:solidFill>
              <a:prstDash val="solid"/>
            </a:ln>
            <a:effectLst>
              <a:softEdge rad="31750"/>
            </a:effectLst>
          </p:spPr>
        </p:pic>
        <p:pic>
          <p:nvPicPr>
            <p:cNvPr id="10" name="圖片 9">
              <a:extLst>
                <a:ext uri="{FF2B5EF4-FFF2-40B4-BE49-F238E27FC236}">
                  <a16:creationId xmlns:a16="http://schemas.microsoft.com/office/drawing/2014/main" id="{D1960118-B948-4784-B3B8-373694DE123B}"/>
                </a:ext>
              </a:extLst>
            </p:cNvPr>
            <p:cNvPicPr>
              <a:picLocks noChangeAspect="1"/>
            </p:cNvPicPr>
            <p:nvPr/>
          </p:nvPicPr>
          <p:blipFill>
            <a:blip r:embed="rId9"/>
            <a:stretch>
              <a:fillRect/>
            </a:stretch>
          </p:blipFill>
          <p:spPr>
            <a:xfrm>
              <a:off x="6854910" y="2037486"/>
              <a:ext cx="825963" cy="841119"/>
            </a:xfrm>
            <a:prstGeom prst="rect">
              <a:avLst/>
            </a:prstGeom>
          </p:spPr>
        </p:pic>
        <p:pic>
          <p:nvPicPr>
            <p:cNvPr id="11" name="圖片 10">
              <a:extLst>
                <a:ext uri="{FF2B5EF4-FFF2-40B4-BE49-F238E27FC236}">
                  <a16:creationId xmlns:a16="http://schemas.microsoft.com/office/drawing/2014/main" id="{2F652C1F-AF80-48D4-A5F0-674DE10F7A3D}"/>
                </a:ext>
              </a:extLst>
            </p:cNvPr>
            <p:cNvPicPr>
              <a:picLocks noChangeAspect="1"/>
            </p:cNvPicPr>
            <p:nvPr/>
          </p:nvPicPr>
          <p:blipFill>
            <a:blip r:embed="rId10"/>
            <a:stretch>
              <a:fillRect/>
            </a:stretch>
          </p:blipFill>
          <p:spPr>
            <a:xfrm>
              <a:off x="1733919" y="2227076"/>
              <a:ext cx="676190" cy="625463"/>
            </a:xfrm>
            <a:prstGeom prst="rect">
              <a:avLst/>
            </a:prstGeom>
          </p:spPr>
        </p:pic>
        <p:pic>
          <p:nvPicPr>
            <p:cNvPr id="12" name="圖片 11">
              <a:extLst>
                <a:ext uri="{FF2B5EF4-FFF2-40B4-BE49-F238E27FC236}">
                  <a16:creationId xmlns:a16="http://schemas.microsoft.com/office/drawing/2014/main" id="{EC3EC088-3B95-4E76-A31D-6F2405E00592}"/>
                </a:ext>
              </a:extLst>
            </p:cNvPr>
            <p:cNvPicPr>
              <a:picLocks noChangeAspect="1"/>
            </p:cNvPicPr>
            <p:nvPr/>
          </p:nvPicPr>
          <p:blipFill>
            <a:blip r:embed="rId11"/>
            <a:stretch>
              <a:fillRect/>
            </a:stretch>
          </p:blipFill>
          <p:spPr>
            <a:xfrm>
              <a:off x="7569847" y="4324826"/>
              <a:ext cx="485714" cy="428571"/>
            </a:xfrm>
            <a:prstGeom prst="rect">
              <a:avLst/>
            </a:prstGeom>
          </p:spPr>
        </p:pic>
        <p:pic>
          <p:nvPicPr>
            <p:cNvPr id="13" name="圖片 12">
              <a:extLst>
                <a:ext uri="{FF2B5EF4-FFF2-40B4-BE49-F238E27FC236}">
                  <a16:creationId xmlns:a16="http://schemas.microsoft.com/office/drawing/2014/main" id="{8A77C215-8C20-4AFA-9345-8CA548096A4B}"/>
                </a:ext>
              </a:extLst>
            </p:cNvPr>
            <p:cNvPicPr>
              <a:picLocks noChangeAspect="1"/>
            </p:cNvPicPr>
            <p:nvPr/>
          </p:nvPicPr>
          <p:blipFill>
            <a:blip r:embed="rId12"/>
            <a:stretch>
              <a:fillRect/>
            </a:stretch>
          </p:blipFill>
          <p:spPr>
            <a:xfrm>
              <a:off x="7050586" y="4270490"/>
              <a:ext cx="466647" cy="527670"/>
            </a:xfrm>
            <a:prstGeom prst="rect">
              <a:avLst/>
            </a:prstGeom>
          </p:spPr>
        </p:pic>
        <p:pic>
          <p:nvPicPr>
            <p:cNvPr id="14" name="圖片 13">
              <a:extLst>
                <a:ext uri="{FF2B5EF4-FFF2-40B4-BE49-F238E27FC236}">
                  <a16:creationId xmlns:a16="http://schemas.microsoft.com/office/drawing/2014/main" id="{8FC46051-6595-410F-9360-190C9A55206D}"/>
                </a:ext>
              </a:extLst>
            </p:cNvPr>
            <p:cNvPicPr>
              <a:picLocks noChangeAspect="1"/>
            </p:cNvPicPr>
            <p:nvPr/>
          </p:nvPicPr>
          <p:blipFill>
            <a:blip r:embed="rId13"/>
            <a:stretch>
              <a:fillRect/>
            </a:stretch>
          </p:blipFill>
          <p:spPr>
            <a:xfrm>
              <a:off x="6486540" y="4324826"/>
              <a:ext cx="459740" cy="428571"/>
            </a:xfrm>
            <a:prstGeom prst="rect">
              <a:avLst/>
            </a:prstGeom>
          </p:spPr>
        </p:pic>
      </p:grpSp>
    </p:spTree>
    <p:extLst>
      <p:ext uri="{BB962C8B-B14F-4D97-AF65-F5344CB8AC3E}">
        <p14:creationId xmlns:p14="http://schemas.microsoft.com/office/powerpoint/2010/main" val="21468354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000"/>
              </a:spcBef>
            </a:pPr>
            <a:r>
              <a:rPr lang="en-US" altLang="zh-TW" dirty="0"/>
              <a:t>API </a:t>
            </a:r>
            <a:r>
              <a:rPr lang="zh-TW" altLang="en-US" dirty="0"/>
              <a:t>開發分析</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1126852"/>
            <a:ext cx="8375650" cy="5542508"/>
          </a:xfrm>
        </p:spPr>
        <p:txBody>
          <a:bodyPr/>
          <a:lstStyle/>
          <a:p>
            <a:r>
              <a:rPr lang="zh-TW" altLang="zh-TW" dirty="0"/>
              <a:t>核心要素</a:t>
            </a:r>
            <a:endParaRPr lang="en-US" altLang="zh-TW" dirty="0"/>
          </a:p>
          <a:p>
            <a:pPr lvl="1"/>
            <a:r>
              <a:rPr lang="zh-TW" altLang="zh-TW" dirty="0"/>
              <a:t>安全性、易懂、易用 </a:t>
            </a:r>
            <a:endParaRPr lang="en-US" altLang="zh-TW" dirty="0"/>
          </a:p>
          <a:p>
            <a:endParaRPr lang="en-US" altLang="zh-TW" dirty="0"/>
          </a:p>
          <a:p>
            <a:r>
              <a:rPr lang="zh-TW" altLang="zh-TW" dirty="0"/>
              <a:t>需求面向</a:t>
            </a:r>
          </a:p>
          <a:p>
            <a:pPr lvl="1"/>
            <a:r>
              <a:rPr lang="zh-TW" altLang="zh-TW" dirty="0"/>
              <a:t>基礎資料 的 CRUD</a:t>
            </a:r>
          </a:p>
          <a:p>
            <a:pPr lvl="1"/>
            <a:r>
              <a:rPr lang="zh-TW" altLang="zh-TW" dirty="0"/>
              <a:t>交易性質的功能型指令</a:t>
            </a:r>
          </a:p>
          <a:p>
            <a:pPr lvl="1"/>
            <a:r>
              <a:rPr lang="zh-TW" altLang="zh-TW" dirty="0"/>
              <a:t>(同步/非同步)批量執行的應用型指令</a:t>
            </a:r>
          </a:p>
          <a:p>
            <a:endParaRPr lang="en-US" altLang="zh-TW" dirty="0"/>
          </a:p>
        </p:txBody>
      </p:sp>
    </p:spTree>
    <p:extLst>
      <p:ext uri="{BB962C8B-B14F-4D97-AF65-F5344CB8AC3E}">
        <p14:creationId xmlns:p14="http://schemas.microsoft.com/office/powerpoint/2010/main" val="41942248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000"/>
              </a:spcBef>
            </a:pPr>
            <a:r>
              <a:rPr lang="zh-TW" altLang="zh-TW" dirty="0"/>
              <a:t>發展規劃</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980728"/>
            <a:ext cx="8375650" cy="5542508"/>
          </a:xfrm>
        </p:spPr>
        <p:txBody>
          <a:bodyPr/>
          <a:lstStyle/>
          <a:p>
            <a:r>
              <a:rPr lang="zh-TW" altLang="zh-TW" dirty="0"/>
              <a:t>第一期</a:t>
            </a:r>
            <a:r>
              <a:rPr lang="en-US" altLang="zh-TW" dirty="0"/>
              <a:t>(</a:t>
            </a:r>
            <a:r>
              <a:rPr lang="zh-TW" altLang="zh-TW" dirty="0"/>
              <a:t>做中學</a:t>
            </a:r>
            <a:r>
              <a:rPr lang="en-US" altLang="zh-TW" dirty="0"/>
              <a:t>,</a:t>
            </a:r>
            <a:r>
              <a:rPr lang="zh-TW" altLang="zh-TW" dirty="0"/>
              <a:t>學中做</a:t>
            </a:r>
            <a:r>
              <a:rPr lang="en-US" altLang="zh-TW" dirty="0"/>
              <a:t>)</a:t>
            </a:r>
            <a:endParaRPr lang="zh-TW" altLang="zh-TW" dirty="0"/>
          </a:p>
          <a:p>
            <a:pPr lvl="1"/>
            <a:r>
              <a:rPr lang="zh-TW" altLang="zh-TW" dirty="0"/>
              <a:t>實作基礎常用的</a:t>
            </a:r>
            <a:r>
              <a:rPr lang="en-US" altLang="zh-TW" dirty="0"/>
              <a:t>CRUD  </a:t>
            </a:r>
            <a:r>
              <a:rPr lang="zh-TW" altLang="zh-TW" dirty="0"/>
              <a:t>實作成</a:t>
            </a:r>
            <a:r>
              <a:rPr lang="en-US" altLang="zh-TW" dirty="0"/>
              <a:t> API</a:t>
            </a:r>
            <a:endParaRPr lang="zh-TW" altLang="zh-TW" dirty="0"/>
          </a:p>
          <a:p>
            <a:pPr lvl="1"/>
            <a:r>
              <a:rPr lang="zh-TW" altLang="zh-TW" dirty="0"/>
              <a:t>內訓以提升同仁的使用和開發觀念</a:t>
            </a:r>
          </a:p>
          <a:p>
            <a:r>
              <a:rPr lang="zh-TW" altLang="zh-TW" dirty="0"/>
              <a:t>第二期</a:t>
            </a:r>
            <a:r>
              <a:rPr lang="en-US" altLang="zh-TW" dirty="0"/>
              <a:t>(</a:t>
            </a:r>
            <a:r>
              <a:rPr lang="zh-TW" altLang="en-US" dirty="0"/>
              <a:t>內化</a:t>
            </a:r>
            <a:r>
              <a:rPr lang="zh-TW" altLang="zh-TW" dirty="0"/>
              <a:t>熟成</a:t>
            </a:r>
            <a:r>
              <a:rPr lang="en-US" altLang="zh-TW" dirty="0"/>
              <a:t>)</a:t>
            </a:r>
            <a:endParaRPr lang="zh-TW" altLang="zh-TW" dirty="0"/>
          </a:p>
          <a:p>
            <a:pPr lvl="1"/>
            <a:r>
              <a:rPr lang="zh-TW" altLang="zh-TW" dirty="0"/>
              <a:t>分析和歸納</a:t>
            </a:r>
            <a:r>
              <a:rPr lang="en-US" altLang="zh-TW" dirty="0"/>
              <a:t> </a:t>
            </a:r>
            <a:r>
              <a:rPr lang="zh-TW" altLang="zh-TW" dirty="0"/>
              <a:t>第一期經驗</a:t>
            </a:r>
            <a:r>
              <a:rPr lang="en-US" altLang="zh-TW" dirty="0"/>
              <a:t> ,</a:t>
            </a:r>
            <a:r>
              <a:rPr lang="zh-TW" altLang="zh-TW" dirty="0"/>
              <a:t>做更全面的開發</a:t>
            </a:r>
          </a:p>
          <a:p>
            <a:pPr lvl="1"/>
            <a:r>
              <a:rPr lang="zh-TW" altLang="zh-TW" dirty="0"/>
              <a:t>將舊版的交易處理改寫為</a:t>
            </a:r>
            <a:r>
              <a:rPr lang="en-US" altLang="zh-TW" dirty="0"/>
              <a:t> API ,</a:t>
            </a:r>
            <a:r>
              <a:rPr lang="zh-TW" altLang="zh-TW" dirty="0"/>
              <a:t>並修改相應的程式</a:t>
            </a:r>
            <a:endParaRPr lang="en-US" altLang="zh-TW" dirty="0"/>
          </a:p>
          <a:p>
            <a:r>
              <a:rPr lang="zh-TW" altLang="zh-TW" dirty="0"/>
              <a:t>第三期</a:t>
            </a:r>
            <a:r>
              <a:rPr lang="en-US" altLang="zh-TW" dirty="0"/>
              <a:t>(</a:t>
            </a:r>
            <a:r>
              <a:rPr lang="zh-TW" altLang="zh-TW" dirty="0"/>
              <a:t>優化</a:t>
            </a:r>
            <a:r>
              <a:rPr lang="en-US" altLang="zh-TW" dirty="0"/>
              <a:t>)</a:t>
            </a:r>
            <a:endParaRPr lang="zh-TW" altLang="zh-TW" dirty="0"/>
          </a:p>
          <a:p>
            <a:pPr lvl="1"/>
            <a:r>
              <a:rPr lang="zh-TW" altLang="zh-TW" dirty="0"/>
              <a:t>優化程式架構</a:t>
            </a:r>
            <a:r>
              <a:rPr lang="zh-TW" altLang="en-US" dirty="0"/>
              <a:t>、</a:t>
            </a:r>
            <a:r>
              <a:rPr lang="zh-TW" altLang="zh-TW" dirty="0"/>
              <a:t>提升</a:t>
            </a:r>
            <a:r>
              <a:rPr lang="en-US" altLang="zh-TW" dirty="0"/>
              <a:t> API </a:t>
            </a:r>
            <a:r>
              <a:rPr lang="zh-TW" altLang="zh-TW" dirty="0"/>
              <a:t>執行效率</a:t>
            </a:r>
          </a:p>
          <a:p>
            <a:pPr lvl="1"/>
            <a:r>
              <a:rPr lang="zh-TW" altLang="en-US" dirty="0"/>
              <a:t>強化資安機制</a:t>
            </a:r>
            <a:endParaRPr lang="zh-TW" altLang="zh-TW" dirty="0"/>
          </a:p>
          <a:p>
            <a:endParaRPr lang="en-US" altLang="zh-TW" dirty="0"/>
          </a:p>
        </p:txBody>
      </p:sp>
    </p:spTree>
    <p:extLst>
      <p:ext uri="{BB962C8B-B14F-4D97-AF65-F5344CB8AC3E}">
        <p14:creationId xmlns:p14="http://schemas.microsoft.com/office/powerpoint/2010/main" val="5337846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000"/>
              </a:spcBef>
            </a:pPr>
            <a:r>
              <a:rPr lang="zh-TW" altLang="en-US" dirty="0"/>
              <a:t>現階段</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1126852"/>
            <a:ext cx="8375650" cy="5542508"/>
          </a:xfrm>
        </p:spPr>
        <p:txBody>
          <a:bodyPr/>
          <a:lstStyle/>
          <a:p>
            <a:r>
              <a:rPr lang="zh-TW" altLang="en-US" dirty="0"/>
              <a:t>批號線外作業 </a:t>
            </a:r>
            <a:r>
              <a:rPr lang="en-US" altLang="zh-TW" dirty="0"/>
              <a:t>API</a:t>
            </a:r>
          </a:p>
          <a:p>
            <a:pPr marL="457200" lvl="1" indent="0">
              <a:buNone/>
            </a:pPr>
            <a:r>
              <a:rPr lang="en-US" altLang="zh-TW" b="1" dirty="0" err="1"/>
              <a:t>RootPath</a:t>
            </a:r>
            <a:endParaRPr lang="en-US" altLang="zh-TW" b="1" dirty="0"/>
          </a:p>
          <a:p>
            <a:pPr marL="457200" lvl="1" indent="0">
              <a:buNone/>
            </a:pPr>
            <a:r>
              <a:rPr lang="en-US" altLang="zh-TW" dirty="0">
                <a:solidFill>
                  <a:srgbClr val="0000FF"/>
                </a:solidFill>
              </a:rPr>
              <a:t>	//</a:t>
            </a:r>
            <a:r>
              <a:rPr lang="en-US" altLang="zh-TW" dirty="0" err="1">
                <a:solidFill>
                  <a:srgbClr val="0000FF"/>
                </a:solidFill>
              </a:rPr>
              <a:t>GenesisNewMes</a:t>
            </a:r>
            <a:r>
              <a:rPr lang="en-US" altLang="zh-TW" dirty="0">
                <a:solidFill>
                  <a:srgbClr val="0000FF"/>
                </a:solidFill>
              </a:rPr>
              <a:t>/WIP/LOT/</a:t>
            </a:r>
            <a:r>
              <a:rPr lang="en-US" altLang="zh-TW" dirty="0">
                <a:solidFill>
                  <a:srgbClr val="D60093"/>
                </a:solidFill>
              </a:rPr>
              <a:t>{ACTION}</a:t>
            </a:r>
          </a:p>
        </p:txBody>
      </p:sp>
      <p:sp>
        <p:nvSpPr>
          <p:cNvPr id="4" name="矩形 3">
            <a:extLst>
              <a:ext uri="{FF2B5EF4-FFF2-40B4-BE49-F238E27FC236}">
                <a16:creationId xmlns:a16="http://schemas.microsoft.com/office/drawing/2014/main" id="{7D67321C-C447-45F3-AD40-1B1ACF71ED9E}"/>
              </a:ext>
            </a:extLst>
          </p:cNvPr>
          <p:cNvSpPr/>
          <p:nvPr/>
        </p:nvSpPr>
        <p:spPr>
          <a:xfrm>
            <a:off x="827584" y="3429000"/>
            <a:ext cx="4572000" cy="1569660"/>
          </a:xfrm>
          <a:prstGeom prst="rect">
            <a:avLst/>
          </a:prstGeom>
        </p:spPr>
        <p:txBody>
          <a:bodyPr>
            <a:spAutoFit/>
          </a:bodyPr>
          <a:lstStyle/>
          <a:p>
            <a:r>
              <a:rPr lang="zh-TW" altLang="en-US" sz="2400" b="1" dirty="0"/>
              <a:t>GET</a:t>
            </a:r>
            <a:r>
              <a:rPr lang="en-US" altLang="zh-TW" sz="2400" dirty="0"/>
              <a:t> </a:t>
            </a:r>
            <a:r>
              <a:rPr lang="en-US" altLang="zh-TW" dirty="0">
                <a:solidFill>
                  <a:srgbClr val="0000FF"/>
                </a:solidFill>
              </a:rPr>
              <a:t>(read)</a:t>
            </a:r>
            <a:endParaRPr lang="zh-TW" altLang="en-US" b="1" dirty="0">
              <a:solidFill>
                <a:srgbClr val="0000FF"/>
              </a:solidFill>
            </a:endParaRPr>
          </a:p>
          <a:p>
            <a:pPr indent="87313"/>
            <a:r>
              <a:rPr lang="en-US" altLang="zh-TW" sz="2400" dirty="0"/>
              <a:t>-</a:t>
            </a:r>
            <a:r>
              <a:rPr lang="zh-TW" altLang="en-US" sz="2400" dirty="0"/>
              <a:t>Hold_LotInfo	</a:t>
            </a:r>
          </a:p>
          <a:p>
            <a:pPr indent="87313"/>
            <a:r>
              <a:rPr lang="en-US" altLang="zh-TW" sz="2400" dirty="0"/>
              <a:t>-</a:t>
            </a:r>
            <a:r>
              <a:rPr lang="zh-TW" altLang="en-US" sz="2400" dirty="0"/>
              <a:t>Release_LotInfo</a:t>
            </a:r>
          </a:p>
          <a:p>
            <a:pPr indent="87313"/>
            <a:r>
              <a:rPr lang="en-US" altLang="zh-TW" sz="2400" dirty="0"/>
              <a:t>-</a:t>
            </a:r>
            <a:r>
              <a:rPr lang="zh-TW" altLang="en-US" sz="2400" dirty="0"/>
              <a:t>Terminated_LotInfo</a:t>
            </a:r>
          </a:p>
        </p:txBody>
      </p:sp>
      <p:sp>
        <p:nvSpPr>
          <p:cNvPr id="7" name="矩形 6">
            <a:extLst>
              <a:ext uri="{FF2B5EF4-FFF2-40B4-BE49-F238E27FC236}">
                <a16:creationId xmlns:a16="http://schemas.microsoft.com/office/drawing/2014/main" id="{A6F9D35F-FAC9-4EC1-AEE8-D038956FEFA0}"/>
              </a:ext>
            </a:extLst>
          </p:cNvPr>
          <p:cNvSpPr/>
          <p:nvPr/>
        </p:nvSpPr>
        <p:spPr>
          <a:xfrm>
            <a:off x="4549733" y="3429000"/>
            <a:ext cx="4572000" cy="1938992"/>
          </a:xfrm>
          <a:prstGeom prst="rect">
            <a:avLst/>
          </a:prstGeom>
        </p:spPr>
        <p:txBody>
          <a:bodyPr>
            <a:spAutoFit/>
          </a:bodyPr>
          <a:lstStyle/>
          <a:p>
            <a:r>
              <a:rPr lang="en-US" altLang="zh-TW" sz="2400" b="1" dirty="0"/>
              <a:t>POST </a:t>
            </a:r>
            <a:r>
              <a:rPr lang="en-US" altLang="zh-TW" dirty="0">
                <a:solidFill>
                  <a:srgbClr val="0000FF"/>
                </a:solidFill>
              </a:rPr>
              <a:t>(exec)</a:t>
            </a:r>
          </a:p>
          <a:p>
            <a:pPr marL="87313"/>
            <a:r>
              <a:rPr lang="en-US" altLang="zh-TW" sz="2400" dirty="0"/>
              <a:t>- </a:t>
            </a:r>
            <a:r>
              <a:rPr lang="en-US" altLang="zh-TW" sz="2400" dirty="0" err="1"/>
              <a:t>DoHoldLot</a:t>
            </a:r>
            <a:endParaRPr lang="en-US" altLang="zh-TW" sz="2400" dirty="0"/>
          </a:p>
          <a:p>
            <a:pPr marL="87313"/>
            <a:r>
              <a:rPr lang="en-US" altLang="zh-TW" sz="2400" dirty="0"/>
              <a:t>- </a:t>
            </a:r>
            <a:r>
              <a:rPr lang="en-US" altLang="zh-TW" sz="2400" dirty="0" err="1"/>
              <a:t>DoHoldLotMulti</a:t>
            </a:r>
            <a:endParaRPr lang="en-US" altLang="zh-TW" sz="2400" dirty="0"/>
          </a:p>
          <a:p>
            <a:pPr marL="87313"/>
            <a:r>
              <a:rPr lang="en-US" altLang="zh-TW" sz="2400" dirty="0"/>
              <a:t>- </a:t>
            </a:r>
            <a:r>
              <a:rPr lang="en-US" altLang="zh-TW" sz="2400" dirty="0" err="1"/>
              <a:t>DoRelease</a:t>
            </a:r>
            <a:endParaRPr lang="en-US" altLang="zh-TW" sz="2400" dirty="0"/>
          </a:p>
          <a:p>
            <a:pPr marL="87313"/>
            <a:r>
              <a:rPr lang="en-US" altLang="zh-TW" sz="2400" dirty="0"/>
              <a:t>- </a:t>
            </a:r>
            <a:r>
              <a:rPr lang="en-US" altLang="zh-TW" sz="2400" dirty="0" err="1"/>
              <a:t>DoTerminated</a:t>
            </a:r>
            <a:endParaRPr lang="zh-TW" altLang="en-US" sz="2400" dirty="0"/>
          </a:p>
        </p:txBody>
      </p:sp>
    </p:spTree>
    <p:extLst>
      <p:ext uri="{BB962C8B-B14F-4D97-AF65-F5344CB8AC3E}">
        <p14:creationId xmlns:p14="http://schemas.microsoft.com/office/powerpoint/2010/main" val="19880712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000"/>
              </a:spcBef>
            </a:pPr>
            <a:r>
              <a:rPr lang="zh-TW" altLang="en-US" dirty="0"/>
              <a:t>操作流程 </a:t>
            </a:r>
            <a:r>
              <a:rPr lang="en-US" altLang="zh-TW" dirty="0"/>
              <a:t>- </a:t>
            </a:r>
            <a:r>
              <a:rPr lang="zh-TW" altLang="en-US" dirty="0"/>
              <a:t>以 </a:t>
            </a:r>
            <a:r>
              <a:rPr lang="en-US" altLang="zh-TW" dirty="0" err="1"/>
              <a:t>HoldLot</a:t>
            </a:r>
            <a:r>
              <a:rPr lang="en-US" altLang="zh-TW" dirty="0"/>
              <a:t> </a:t>
            </a:r>
            <a:r>
              <a:rPr lang="zh-TW" altLang="en-US" dirty="0"/>
              <a:t>為例</a:t>
            </a:r>
            <a:endParaRPr lang="en-US" altLang="zh-TW" dirty="0"/>
          </a:p>
        </p:txBody>
      </p:sp>
      <p:grpSp>
        <p:nvGrpSpPr>
          <p:cNvPr id="6" name="群組 5">
            <a:extLst>
              <a:ext uri="{FF2B5EF4-FFF2-40B4-BE49-F238E27FC236}">
                <a16:creationId xmlns:a16="http://schemas.microsoft.com/office/drawing/2014/main" id="{5F61BDD7-C614-439F-A7DF-BB0530F76765}"/>
              </a:ext>
            </a:extLst>
          </p:cNvPr>
          <p:cNvGrpSpPr/>
          <p:nvPr/>
        </p:nvGrpSpPr>
        <p:grpSpPr>
          <a:xfrm>
            <a:off x="6931126" y="1481434"/>
            <a:ext cx="1529306" cy="791795"/>
            <a:chOff x="2649806" y="2074557"/>
            <a:chExt cx="2299586" cy="1733192"/>
          </a:xfrm>
        </p:grpSpPr>
        <p:sp>
          <p:nvSpPr>
            <p:cNvPr id="7" name="想法泡泡: 雲朵 6">
              <a:extLst>
                <a:ext uri="{FF2B5EF4-FFF2-40B4-BE49-F238E27FC236}">
                  <a16:creationId xmlns:a16="http://schemas.microsoft.com/office/drawing/2014/main" id="{F6FA4CB7-387E-4787-AB51-AE105E1D502C}"/>
                </a:ext>
              </a:extLst>
            </p:cNvPr>
            <p:cNvSpPr/>
            <p:nvPr/>
          </p:nvSpPr>
          <p:spPr>
            <a:xfrm>
              <a:off x="2649806" y="2074557"/>
              <a:ext cx="2299586" cy="1733192"/>
            </a:xfrm>
            <a:prstGeom prst="cloudCallout">
              <a:avLst/>
            </a:prstGeom>
            <a:solidFill>
              <a:srgbClr val="FAFA84"/>
            </a:solidFill>
            <a:ln>
              <a:solidFill>
                <a:srgbClr val="FF660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想法泡泡: 雲朵 4">
              <a:extLst>
                <a:ext uri="{FF2B5EF4-FFF2-40B4-BE49-F238E27FC236}">
                  <a16:creationId xmlns:a16="http://schemas.microsoft.com/office/drawing/2014/main" id="{FE39D446-D779-446E-81C4-D571524D757C}"/>
                </a:ext>
              </a:extLst>
            </p:cNvPr>
            <p:cNvSpPr txBox="1"/>
            <p:nvPr/>
          </p:nvSpPr>
          <p:spPr>
            <a:xfrm>
              <a:off x="2966744" y="2336301"/>
              <a:ext cx="1502184" cy="11293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TW" sz="1600" kern="1200" dirty="0" err="1">
                  <a:solidFill>
                    <a:srgbClr val="0070C0"/>
                  </a:solidFill>
                </a:rPr>
                <a:t>GTiMES</a:t>
              </a:r>
              <a:r>
                <a:rPr lang="en-US" altLang="zh-TW" sz="1600" kern="1200" dirty="0">
                  <a:solidFill>
                    <a:srgbClr val="0070C0"/>
                  </a:solidFill>
                </a:rPr>
                <a:t>   API</a:t>
              </a:r>
              <a:endParaRPr lang="zh-TW" altLang="en-US" sz="1600" kern="1200" dirty="0">
                <a:solidFill>
                  <a:srgbClr val="0070C0"/>
                </a:solidFill>
              </a:endParaRPr>
            </a:p>
          </p:txBody>
        </p:sp>
      </p:grpSp>
      <p:pic>
        <p:nvPicPr>
          <p:cNvPr id="9" name="圖形 8" descr="男性形象">
            <a:extLst>
              <a:ext uri="{FF2B5EF4-FFF2-40B4-BE49-F238E27FC236}">
                <a16:creationId xmlns:a16="http://schemas.microsoft.com/office/drawing/2014/main" id="{517C2CCF-DCCD-4053-956E-D1804B377E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29408" y="1481435"/>
            <a:ext cx="914400" cy="914400"/>
          </a:xfrm>
          <a:prstGeom prst="rect">
            <a:avLst/>
          </a:prstGeom>
        </p:spPr>
      </p:pic>
      <p:sp>
        <p:nvSpPr>
          <p:cNvPr id="10" name="矩形 9">
            <a:extLst>
              <a:ext uri="{FF2B5EF4-FFF2-40B4-BE49-F238E27FC236}">
                <a16:creationId xmlns:a16="http://schemas.microsoft.com/office/drawing/2014/main" id="{C577E8B4-6ACA-44EF-A79F-FAECDB64146C}"/>
              </a:ext>
            </a:extLst>
          </p:cNvPr>
          <p:cNvSpPr/>
          <p:nvPr/>
        </p:nvSpPr>
        <p:spPr>
          <a:xfrm>
            <a:off x="2133554" y="1141318"/>
            <a:ext cx="671979" cy="369332"/>
          </a:xfrm>
          <a:prstGeom prst="rect">
            <a:avLst/>
          </a:prstGeom>
        </p:spPr>
        <p:txBody>
          <a:bodyPr wrap="none">
            <a:spAutoFit/>
          </a:bodyPr>
          <a:lstStyle/>
          <a:p>
            <a:r>
              <a:rPr lang="en-US" altLang="zh-TW" dirty="0"/>
              <a:t>User</a:t>
            </a:r>
          </a:p>
        </p:txBody>
      </p:sp>
      <p:sp>
        <p:nvSpPr>
          <p:cNvPr id="12" name="矩形 11">
            <a:extLst>
              <a:ext uri="{FF2B5EF4-FFF2-40B4-BE49-F238E27FC236}">
                <a16:creationId xmlns:a16="http://schemas.microsoft.com/office/drawing/2014/main" id="{369ADC96-50AA-442E-B6A2-48276D16DFA6}"/>
              </a:ext>
            </a:extLst>
          </p:cNvPr>
          <p:cNvSpPr/>
          <p:nvPr/>
        </p:nvSpPr>
        <p:spPr>
          <a:xfrm>
            <a:off x="7194847" y="1165585"/>
            <a:ext cx="864339" cy="369332"/>
          </a:xfrm>
          <a:prstGeom prst="rect">
            <a:avLst/>
          </a:prstGeom>
        </p:spPr>
        <p:txBody>
          <a:bodyPr wrap="none">
            <a:spAutoFit/>
          </a:bodyPr>
          <a:lstStyle/>
          <a:p>
            <a:r>
              <a:rPr lang="en-US" altLang="zh-TW" dirty="0"/>
              <a:t>Server</a:t>
            </a:r>
          </a:p>
        </p:txBody>
      </p:sp>
      <p:cxnSp>
        <p:nvCxnSpPr>
          <p:cNvPr id="13" name="直線接點 12">
            <a:extLst>
              <a:ext uri="{FF2B5EF4-FFF2-40B4-BE49-F238E27FC236}">
                <a16:creationId xmlns:a16="http://schemas.microsoft.com/office/drawing/2014/main" id="{6826EB50-AAD1-4E60-AEFE-7A0419885507}"/>
              </a:ext>
            </a:extLst>
          </p:cNvPr>
          <p:cNvCxnSpPr/>
          <p:nvPr/>
        </p:nvCxnSpPr>
        <p:spPr>
          <a:xfrm>
            <a:off x="2411760" y="2330663"/>
            <a:ext cx="0" cy="369746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7A3256E-CD7E-4238-A647-5004545FCDF0}"/>
              </a:ext>
            </a:extLst>
          </p:cNvPr>
          <p:cNvCxnSpPr/>
          <p:nvPr/>
        </p:nvCxnSpPr>
        <p:spPr>
          <a:xfrm>
            <a:off x="7723213" y="2395835"/>
            <a:ext cx="0" cy="369746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2B4F549-5116-43C6-8BB3-B94120454F3B}"/>
              </a:ext>
            </a:extLst>
          </p:cNvPr>
          <p:cNvSpPr/>
          <p:nvPr/>
        </p:nvSpPr>
        <p:spPr>
          <a:xfrm>
            <a:off x="309393" y="2555612"/>
            <a:ext cx="2031325" cy="369332"/>
          </a:xfrm>
          <a:prstGeom prst="rect">
            <a:avLst/>
          </a:prstGeom>
        </p:spPr>
        <p:txBody>
          <a:bodyPr wrap="none">
            <a:spAutoFit/>
          </a:bodyPr>
          <a:lstStyle/>
          <a:p>
            <a:r>
              <a:rPr lang="zh-TW" altLang="en-US" dirty="0"/>
              <a:t>輸入要處理的批號</a:t>
            </a:r>
            <a:endParaRPr lang="en-US" altLang="zh-TW" dirty="0"/>
          </a:p>
        </p:txBody>
      </p:sp>
      <p:sp>
        <p:nvSpPr>
          <p:cNvPr id="19" name="矩形 18">
            <a:extLst>
              <a:ext uri="{FF2B5EF4-FFF2-40B4-BE49-F238E27FC236}">
                <a16:creationId xmlns:a16="http://schemas.microsoft.com/office/drawing/2014/main" id="{EA495F5C-1469-4DC0-B25D-CDFFECC21891}"/>
              </a:ext>
            </a:extLst>
          </p:cNvPr>
          <p:cNvSpPr/>
          <p:nvPr/>
        </p:nvSpPr>
        <p:spPr>
          <a:xfrm>
            <a:off x="2625391" y="3206898"/>
            <a:ext cx="1885441" cy="369332"/>
          </a:xfrm>
          <a:prstGeom prst="rect">
            <a:avLst/>
          </a:prstGeom>
        </p:spPr>
        <p:txBody>
          <a:bodyPr wrap="square">
            <a:spAutoFit/>
          </a:bodyPr>
          <a:lstStyle/>
          <a:p>
            <a:r>
              <a:rPr lang="en-US" altLang="zh-TW" dirty="0"/>
              <a:t>UI</a:t>
            </a:r>
            <a:r>
              <a:rPr lang="zh-TW" altLang="en-US" dirty="0"/>
              <a:t> 呈現查詢結果</a:t>
            </a:r>
            <a:endParaRPr lang="en-US" altLang="zh-TW" dirty="0"/>
          </a:p>
        </p:txBody>
      </p:sp>
      <p:sp>
        <p:nvSpPr>
          <p:cNvPr id="20" name="矩形 19">
            <a:extLst>
              <a:ext uri="{FF2B5EF4-FFF2-40B4-BE49-F238E27FC236}">
                <a16:creationId xmlns:a16="http://schemas.microsoft.com/office/drawing/2014/main" id="{543611DF-4DDE-4445-88C9-92F559DB1030}"/>
              </a:ext>
            </a:extLst>
          </p:cNvPr>
          <p:cNvSpPr/>
          <p:nvPr/>
        </p:nvSpPr>
        <p:spPr>
          <a:xfrm>
            <a:off x="395536" y="3923764"/>
            <a:ext cx="1864613" cy="369332"/>
          </a:xfrm>
          <a:prstGeom prst="rect">
            <a:avLst/>
          </a:prstGeom>
        </p:spPr>
        <p:txBody>
          <a:bodyPr wrap="none">
            <a:spAutoFit/>
          </a:bodyPr>
          <a:lstStyle/>
          <a:p>
            <a:r>
              <a:rPr lang="zh-TW" altLang="en-US" dirty="0"/>
              <a:t>輸入原因碼</a:t>
            </a:r>
            <a:r>
              <a:rPr lang="en-US" altLang="zh-TW" dirty="0"/>
              <a:t>,</a:t>
            </a:r>
            <a:r>
              <a:rPr lang="zh-TW" altLang="en-US" dirty="0"/>
              <a:t>說明</a:t>
            </a:r>
            <a:endParaRPr lang="en-US" altLang="zh-TW" dirty="0"/>
          </a:p>
        </p:txBody>
      </p:sp>
      <p:sp>
        <p:nvSpPr>
          <p:cNvPr id="21" name="矩形 20">
            <a:extLst>
              <a:ext uri="{FF2B5EF4-FFF2-40B4-BE49-F238E27FC236}">
                <a16:creationId xmlns:a16="http://schemas.microsoft.com/office/drawing/2014/main" id="{A8EBB1BA-D9A9-40B7-8279-76A2A7B84FDF}"/>
              </a:ext>
            </a:extLst>
          </p:cNvPr>
          <p:cNvSpPr/>
          <p:nvPr/>
        </p:nvSpPr>
        <p:spPr>
          <a:xfrm>
            <a:off x="977645" y="4571836"/>
            <a:ext cx="1261884" cy="369332"/>
          </a:xfrm>
          <a:prstGeom prst="rect">
            <a:avLst/>
          </a:prstGeom>
        </p:spPr>
        <p:txBody>
          <a:bodyPr wrap="none">
            <a:spAutoFit/>
          </a:bodyPr>
          <a:lstStyle/>
          <a:p>
            <a:r>
              <a:rPr lang="zh-TW" altLang="en-US" dirty="0"/>
              <a:t>執行 </a:t>
            </a:r>
            <a:r>
              <a:rPr lang="en-US" altLang="zh-TW" dirty="0" err="1"/>
              <a:t>Hotd</a:t>
            </a:r>
            <a:r>
              <a:rPr lang="en-US" altLang="zh-TW" dirty="0"/>
              <a:t> </a:t>
            </a:r>
          </a:p>
        </p:txBody>
      </p:sp>
      <p:sp>
        <p:nvSpPr>
          <p:cNvPr id="22" name="矩形 21">
            <a:extLst>
              <a:ext uri="{FF2B5EF4-FFF2-40B4-BE49-F238E27FC236}">
                <a16:creationId xmlns:a16="http://schemas.microsoft.com/office/drawing/2014/main" id="{CE0D62C1-09CC-4FD3-AAC1-0490B743B491}"/>
              </a:ext>
            </a:extLst>
          </p:cNvPr>
          <p:cNvSpPr/>
          <p:nvPr/>
        </p:nvSpPr>
        <p:spPr>
          <a:xfrm>
            <a:off x="2557643" y="5301208"/>
            <a:ext cx="1928733" cy="369332"/>
          </a:xfrm>
          <a:prstGeom prst="rect">
            <a:avLst/>
          </a:prstGeom>
        </p:spPr>
        <p:txBody>
          <a:bodyPr wrap="none">
            <a:spAutoFit/>
          </a:bodyPr>
          <a:lstStyle/>
          <a:p>
            <a:r>
              <a:rPr lang="en-US" altLang="zh-TW" dirty="0"/>
              <a:t>UI</a:t>
            </a:r>
            <a:r>
              <a:rPr lang="zh-TW" altLang="en-US" dirty="0"/>
              <a:t> 呈現執行結果</a:t>
            </a:r>
            <a:endParaRPr lang="en-US" altLang="zh-TW" dirty="0"/>
          </a:p>
        </p:txBody>
      </p:sp>
      <p:pic>
        <p:nvPicPr>
          <p:cNvPr id="23" name="圖形 22" descr="電視">
            <a:extLst>
              <a:ext uri="{FF2B5EF4-FFF2-40B4-BE49-F238E27FC236}">
                <a16:creationId xmlns:a16="http://schemas.microsoft.com/office/drawing/2014/main" id="{184889EE-5A46-4314-96FD-DA8677E40F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7984" y="1434480"/>
            <a:ext cx="914400" cy="914400"/>
          </a:xfrm>
          <a:prstGeom prst="rect">
            <a:avLst/>
          </a:prstGeom>
        </p:spPr>
      </p:pic>
      <p:sp>
        <p:nvSpPr>
          <p:cNvPr id="25" name="矩形 24">
            <a:extLst>
              <a:ext uri="{FF2B5EF4-FFF2-40B4-BE49-F238E27FC236}">
                <a16:creationId xmlns:a16="http://schemas.microsoft.com/office/drawing/2014/main" id="{253E2202-FFB1-4D49-BF85-DF937E87B7A2}"/>
              </a:ext>
            </a:extLst>
          </p:cNvPr>
          <p:cNvSpPr/>
          <p:nvPr/>
        </p:nvSpPr>
        <p:spPr>
          <a:xfrm>
            <a:off x="4379332" y="1124744"/>
            <a:ext cx="1056764" cy="369332"/>
          </a:xfrm>
          <a:prstGeom prst="rect">
            <a:avLst/>
          </a:prstGeom>
        </p:spPr>
        <p:txBody>
          <a:bodyPr wrap="none">
            <a:spAutoFit/>
          </a:bodyPr>
          <a:lstStyle/>
          <a:p>
            <a:r>
              <a:rPr lang="en-US" altLang="zh-TW" dirty="0"/>
              <a:t>GUI App</a:t>
            </a:r>
          </a:p>
        </p:txBody>
      </p:sp>
      <p:cxnSp>
        <p:nvCxnSpPr>
          <p:cNvPr id="26" name="直線接點 25">
            <a:extLst>
              <a:ext uri="{FF2B5EF4-FFF2-40B4-BE49-F238E27FC236}">
                <a16:creationId xmlns:a16="http://schemas.microsoft.com/office/drawing/2014/main" id="{BD9B7802-06E0-4BBB-AD74-A84599814C06}"/>
              </a:ext>
            </a:extLst>
          </p:cNvPr>
          <p:cNvCxnSpPr/>
          <p:nvPr/>
        </p:nvCxnSpPr>
        <p:spPr>
          <a:xfrm>
            <a:off x="4860032" y="2374732"/>
            <a:ext cx="0" cy="369746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DA70E83-3DEB-43DD-A20F-F6F793E7653C}"/>
              </a:ext>
            </a:extLst>
          </p:cNvPr>
          <p:cNvSpPr/>
          <p:nvPr/>
        </p:nvSpPr>
        <p:spPr>
          <a:xfrm>
            <a:off x="5671572" y="2519608"/>
            <a:ext cx="1492716" cy="369332"/>
          </a:xfrm>
          <a:prstGeom prst="rect">
            <a:avLst/>
          </a:prstGeom>
        </p:spPr>
        <p:txBody>
          <a:bodyPr wrap="none">
            <a:spAutoFit/>
          </a:bodyPr>
          <a:lstStyle/>
          <a:p>
            <a:r>
              <a:rPr lang="en-US" altLang="zh-TW" dirty="0" err="1"/>
              <a:t>Hold_LotInfo</a:t>
            </a:r>
            <a:endParaRPr lang="en-US" altLang="zh-TW" dirty="0"/>
          </a:p>
        </p:txBody>
      </p:sp>
      <p:sp>
        <p:nvSpPr>
          <p:cNvPr id="28" name="矩形 27">
            <a:extLst>
              <a:ext uri="{FF2B5EF4-FFF2-40B4-BE49-F238E27FC236}">
                <a16:creationId xmlns:a16="http://schemas.microsoft.com/office/drawing/2014/main" id="{DC70608E-7E77-4A64-B910-3FE78AB51D34}"/>
              </a:ext>
            </a:extLst>
          </p:cNvPr>
          <p:cNvSpPr/>
          <p:nvPr/>
        </p:nvSpPr>
        <p:spPr>
          <a:xfrm>
            <a:off x="5745564" y="4581128"/>
            <a:ext cx="1274708" cy="369332"/>
          </a:xfrm>
          <a:prstGeom prst="rect">
            <a:avLst/>
          </a:prstGeom>
        </p:spPr>
        <p:txBody>
          <a:bodyPr wrap="none">
            <a:spAutoFit/>
          </a:bodyPr>
          <a:lstStyle/>
          <a:p>
            <a:r>
              <a:rPr lang="en-US" altLang="zh-TW" dirty="0" err="1"/>
              <a:t>DoHoldLot</a:t>
            </a:r>
            <a:endParaRPr lang="en-US" altLang="zh-TW" dirty="0"/>
          </a:p>
        </p:txBody>
      </p:sp>
      <p:cxnSp>
        <p:nvCxnSpPr>
          <p:cNvPr id="29" name="直線單箭頭接點 28">
            <a:extLst>
              <a:ext uri="{FF2B5EF4-FFF2-40B4-BE49-F238E27FC236}">
                <a16:creationId xmlns:a16="http://schemas.microsoft.com/office/drawing/2014/main" id="{F6198668-F922-4DD6-B64C-43BA8E273422}"/>
              </a:ext>
            </a:extLst>
          </p:cNvPr>
          <p:cNvCxnSpPr>
            <a:cxnSpLocks/>
          </p:cNvCxnSpPr>
          <p:nvPr/>
        </p:nvCxnSpPr>
        <p:spPr>
          <a:xfrm>
            <a:off x="4974138" y="3429000"/>
            <a:ext cx="2594764" cy="0"/>
          </a:xfrm>
          <a:prstGeom prst="straightConnector1">
            <a:avLst/>
          </a:prstGeom>
          <a:ln w="44450">
            <a:prstDash val="sys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1A81F772-3BFD-4859-AE68-F4FC595FAC48}"/>
              </a:ext>
            </a:extLst>
          </p:cNvPr>
          <p:cNvCxnSpPr>
            <a:cxnSpLocks/>
          </p:cNvCxnSpPr>
          <p:nvPr/>
        </p:nvCxnSpPr>
        <p:spPr>
          <a:xfrm>
            <a:off x="5001572" y="5445224"/>
            <a:ext cx="2594764" cy="0"/>
          </a:xfrm>
          <a:prstGeom prst="straightConnector1">
            <a:avLst/>
          </a:prstGeom>
          <a:ln w="44450">
            <a:prstDash val="sys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98FEAAEC-3623-4769-A8C1-10D81BE82BF4}"/>
              </a:ext>
            </a:extLst>
          </p:cNvPr>
          <p:cNvCxnSpPr>
            <a:cxnSpLocks/>
          </p:cNvCxnSpPr>
          <p:nvPr/>
        </p:nvCxnSpPr>
        <p:spPr>
          <a:xfrm flipH="1" flipV="1">
            <a:off x="2781720" y="2708920"/>
            <a:ext cx="2794692" cy="21404"/>
          </a:xfrm>
          <a:prstGeom prst="straightConnector1">
            <a:avLst/>
          </a:prstGeom>
          <a:ln w="44450">
            <a:prstDash val="sys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F3A388D7-31D9-4FD5-879F-D71F44DE690D}"/>
              </a:ext>
            </a:extLst>
          </p:cNvPr>
          <p:cNvCxnSpPr>
            <a:cxnSpLocks/>
          </p:cNvCxnSpPr>
          <p:nvPr/>
        </p:nvCxnSpPr>
        <p:spPr>
          <a:xfrm flipH="1">
            <a:off x="2686559" y="4077072"/>
            <a:ext cx="1885441" cy="0"/>
          </a:xfrm>
          <a:prstGeom prst="straightConnector1">
            <a:avLst/>
          </a:prstGeom>
          <a:ln w="44450">
            <a:prstDash val="sys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D04D53B-B43D-44F0-8D9F-44894F8FAA7C}"/>
              </a:ext>
            </a:extLst>
          </p:cNvPr>
          <p:cNvCxnSpPr>
            <a:cxnSpLocks/>
          </p:cNvCxnSpPr>
          <p:nvPr/>
        </p:nvCxnSpPr>
        <p:spPr>
          <a:xfrm flipH="1" flipV="1">
            <a:off x="2686560" y="4756502"/>
            <a:ext cx="2889852" cy="9292"/>
          </a:xfrm>
          <a:prstGeom prst="straightConnector1">
            <a:avLst/>
          </a:prstGeom>
          <a:ln w="44450">
            <a:prstDash val="sysDash"/>
            <a:headEnd type="triangle"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1750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000"/>
              </a:spcBef>
            </a:pPr>
            <a:r>
              <a:rPr lang="zh-TW" altLang="zh-TW" dirty="0"/>
              <a:t>需要克服的問題</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980728"/>
            <a:ext cx="8375650" cy="5542508"/>
          </a:xfrm>
        </p:spPr>
        <p:txBody>
          <a:bodyPr/>
          <a:lstStyle/>
          <a:p>
            <a:r>
              <a:rPr lang="zh-TW" altLang="zh-TW" dirty="0"/>
              <a:t>開發和協作觀念的改變</a:t>
            </a:r>
            <a:endParaRPr lang="en-US" altLang="zh-TW" dirty="0"/>
          </a:p>
          <a:p>
            <a:pPr lvl="1"/>
            <a:r>
              <a:rPr lang="zh-TW" altLang="en-US" dirty="0"/>
              <a:t>前後端分離開發</a:t>
            </a:r>
            <a:endParaRPr lang="en-US" altLang="zh-TW" dirty="0"/>
          </a:p>
          <a:p>
            <a:r>
              <a:rPr lang="zh-TW" altLang="zh-TW" dirty="0"/>
              <a:t>錯誤碼機制</a:t>
            </a:r>
            <a:r>
              <a:rPr lang="zh-TW" altLang="en-US" dirty="0"/>
              <a:t>和 </a:t>
            </a:r>
            <a:r>
              <a:rPr lang="en-US" altLang="zh-TW" dirty="0"/>
              <a:t>Log </a:t>
            </a:r>
            <a:r>
              <a:rPr lang="zh-TW" altLang="en-US" dirty="0"/>
              <a:t>管理</a:t>
            </a:r>
            <a:endParaRPr lang="en-US" altLang="zh-TW" dirty="0"/>
          </a:p>
          <a:p>
            <a:pPr lvl="1"/>
            <a:r>
              <a:rPr lang="zh-TW" altLang="en-US" dirty="0"/>
              <a:t>明確訊息和妥善的錯誤追查機制</a:t>
            </a:r>
            <a:endParaRPr lang="en-US" altLang="zh-TW" dirty="0"/>
          </a:p>
          <a:p>
            <a:r>
              <a:rPr lang="zh-TW" altLang="zh-TW" dirty="0"/>
              <a:t>文檔管理</a:t>
            </a:r>
            <a:endParaRPr lang="en-US" altLang="zh-TW" dirty="0"/>
          </a:p>
          <a:p>
            <a:pPr lvl="1"/>
            <a:r>
              <a:rPr lang="zh-TW" altLang="en-US" dirty="0"/>
              <a:t>確保文檔的存取和維護管理</a:t>
            </a:r>
            <a:endParaRPr lang="en-US" altLang="zh-TW" dirty="0"/>
          </a:p>
          <a:p>
            <a:r>
              <a:rPr lang="zh-TW" altLang="zh-TW" dirty="0"/>
              <a:t>資訊安全</a:t>
            </a:r>
            <a:r>
              <a:rPr lang="zh-TW" altLang="en-US" dirty="0"/>
              <a:t>機制</a:t>
            </a:r>
            <a:endParaRPr lang="en-US" altLang="zh-TW" dirty="0"/>
          </a:p>
          <a:p>
            <a:pPr lvl="1"/>
            <a:r>
              <a:rPr lang="zh-TW" altLang="en-US" dirty="0"/>
              <a:t>存取白名單、</a:t>
            </a:r>
            <a:r>
              <a:rPr lang="en-US" altLang="zh-TW" dirty="0"/>
              <a:t>SSO …..</a:t>
            </a:r>
            <a:endParaRPr lang="zh-TW" altLang="zh-TW" dirty="0"/>
          </a:p>
          <a:p>
            <a:pPr lvl="1"/>
            <a:endParaRPr lang="zh-TW" altLang="zh-TW" dirty="0"/>
          </a:p>
          <a:p>
            <a:endParaRPr lang="en-US" altLang="zh-TW" dirty="0"/>
          </a:p>
        </p:txBody>
      </p:sp>
    </p:spTree>
    <p:extLst>
      <p:ext uri="{BB962C8B-B14F-4D97-AF65-F5344CB8AC3E}">
        <p14:creationId xmlns:p14="http://schemas.microsoft.com/office/powerpoint/2010/main" val="21899901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5"/>
          <p:cNvSpPr>
            <a:spLocks noChangeArrowheads="1"/>
          </p:cNvSpPr>
          <p:nvPr/>
        </p:nvSpPr>
        <p:spPr bwMode="auto">
          <a:xfrm>
            <a:off x="0" y="4221163"/>
            <a:ext cx="9144000" cy="223202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endParaRPr lang="zh-TW" altLang="en-US" sz="1800"/>
          </a:p>
        </p:txBody>
      </p:sp>
      <p:sp>
        <p:nvSpPr>
          <p:cNvPr id="31749" name="Rectangle 13"/>
          <p:cNvSpPr>
            <a:spLocks noGrp="1" noChangeArrowheads="1"/>
          </p:cNvSpPr>
          <p:nvPr>
            <p:ph type="title"/>
          </p:nvPr>
        </p:nvSpPr>
        <p:spPr>
          <a:xfrm>
            <a:off x="971550" y="2205038"/>
            <a:ext cx="6840538" cy="1006475"/>
          </a:xfrm>
        </p:spPr>
        <p:txBody>
          <a:bodyPr anchor="b"/>
          <a:lstStyle/>
          <a:p>
            <a:pPr algn="ctr" eaLnBrk="1" hangingPunct="1">
              <a:defRPr/>
            </a:pP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Thank You</a:t>
            </a:r>
            <a:r>
              <a:rPr lang="zh-TW" altLang="en-US" sz="6000" dirty="0">
                <a:solidFill>
                  <a:srgbClr val="4EBA0C"/>
                </a:solidFill>
                <a:effectLst>
                  <a:outerShdw blurRad="38100" dist="38100" dir="2700000" algn="tl">
                    <a:srgbClr val="C0C0C0"/>
                  </a:outerShdw>
                </a:effectLst>
              </a:rPr>
              <a:t> </a:t>
            </a:r>
            <a:endParaRPr lang="en-US" altLang="zh-TW" sz="6000" dirty="0">
              <a:solidFill>
                <a:srgbClr val="4EBA0C"/>
              </a:solidFill>
              <a:effectLst>
                <a:outerShdw blurRad="38100" dist="38100" dir="2700000" algn="tl">
                  <a:srgbClr val="C0C0C0"/>
                </a:outerShdw>
              </a:effectLst>
            </a:endParaRPr>
          </a:p>
        </p:txBody>
      </p:sp>
      <p:pic>
        <p:nvPicPr>
          <p:cNvPr id="97284" name="圖片 12" descr="logo.png"/>
          <p:cNvPicPr>
            <a:picLocks noChangeAspect="1"/>
          </p:cNvPicPr>
          <p:nvPr/>
        </p:nvPicPr>
        <p:blipFill>
          <a:blip r:embed="rId3" cstate="print"/>
          <a:srcRect/>
          <a:stretch>
            <a:fillRect/>
          </a:stretch>
        </p:blipFill>
        <p:spPr bwMode="auto">
          <a:xfrm>
            <a:off x="100013" y="4795838"/>
            <a:ext cx="2232025" cy="960437"/>
          </a:xfrm>
          <a:prstGeom prst="rect">
            <a:avLst/>
          </a:prstGeom>
          <a:noFill/>
          <a:ln w="9525">
            <a:noFill/>
            <a:miter lim="800000"/>
            <a:headEnd/>
            <a:tailEnd/>
          </a:ln>
        </p:spPr>
      </p:pic>
      <p:sp>
        <p:nvSpPr>
          <p:cNvPr id="97285" name="Line 10"/>
          <p:cNvSpPr>
            <a:spLocks noChangeShapeType="1"/>
          </p:cNvSpPr>
          <p:nvPr/>
        </p:nvSpPr>
        <p:spPr bwMode="auto">
          <a:xfrm>
            <a:off x="2405063"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6" name="Line 11"/>
          <p:cNvSpPr>
            <a:spLocks noChangeShapeType="1"/>
          </p:cNvSpPr>
          <p:nvPr/>
        </p:nvSpPr>
        <p:spPr bwMode="auto">
          <a:xfrm>
            <a:off x="6292850"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7" name="Text Box 12"/>
          <p:cNvSpPr txBox="1">
            <a:spLocks noChangeArrowheads="1"/>
          </p:cNvSpPr>
          <p:nvPr/>
        </p:nvSpPr>
        <p:spPr bwMode="auto">
          <a:xfrm>
            <a:off x="2047764" y="4547795"/>
            <a:ext cx="4688110" cy="677108"/>
          </a:xfrm>
          <a:prstGeom prst="rect">
            <a:avLst/>
          </a:prstGeom>
          <a:noFill/>
          <a:ln w="9525">
            <a:noFill/>
            <a:miter lim="800000"/>
            <a:headEnd/>
            <a:tailEnd/>
          </a:ln>
          <a:effectLst/>
        </p:spPr>
        <p:txBody>
          <a:bodyPr wrap="square">
            <a:spAutoFit/>
          </a:bodyPr>
          <a:lstStyle/>
          <a:p>
            <a:pPr algn="ctr"/>
            <a:r>
              <a:rPr lang="zh-TW" altLang="en-US" sz="2000" b="1" dirty="0">
                <a:solidFill>
                  <a:srgbClr val="002060"/>
                </a:solidFill>
                <a:latin typeface="微軟正黑體" pitchFamily="34" charset="-120"/>
                <a:ea typeface="微軟正黑體" pitchFamily="34" charset="-120"/>
              </a:rPr>
              <a:t>晉泰科技股份有限公司</a:t>
            </a:r>
          </a:p>
          <a:p>
            <a:pPr algn="ctr"/>
            <a:r>
              <a:rPr lang="zh-TW" altLang="en-US" b="1" dirty="0">
                <a:solidFill>
                  <a:srgbClr val="ACD723"/>
                </a:solidFill>
                <a:latin typeface="微軟正黑體" pitchFamily="34" charset="-120"/>
                <a:ea typeface="微軟正黑體" pitchFamily="34" charset="-120"/>
              </a:rPr>
              <a:t>台北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桃園</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新竹</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台中</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高雄</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上海</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廣州</a:t>
            </a:r>
          </a:p>
        </p:txBody>
      </p:sp>
      <p:sp>
        <p:nvSpPr>
          <p:cNvPr id="97288" name="Text Box 13"/>
          <p:cNvSpPr txBox="1">
            <a:spLocks noChangeArrowheads="1"/>
          </p:cNvSpPr>
          <p:nvPr/>
        </p:nvSpPr>
        <p:spPr bwMode="auto">
          <a:xfrm>
            <a:off x="2268538" y="5373688"/>
            <a:ext cx="4176712" cy="958850"/>
          </a:xfrm>
          <a:prstGeom prst="rect">
            <a:avLst/>
          </a:prstGeom>
          <a:noFill/>
          <a:ln w="9525">
            <a:noFill/>
            <a:miter lim="800000"/>
            <a:headEnd/>
            <a:tailEnd/>
          </a:ln>
          <a:effectLst/>
        </p:spPr>
        <p:txBody>
          <a:bodyPr>
            <a:spAutoFit/>
          </a:bodyPr>
          <a:lstStyle/>
          <a:p>
            <a:pPr algn="ctr"/>
            <a:r>
              <a:rPr lang="zh-TW" altLang="en-US" sz="1200" b="1" dirty="0">
                <a:solidFill>
                  <a:srgbClr val="002060"/>
                </a:solidFill>
                <a:latin typeface="微軟正黑體" pitchFamily="34" charset="-120"/>
                <a:ea typeface="微軟正黑體" pitchFamily="34" charset="-120"/>
              </a:rPr>
              <a:t>總公司 </a:t>
            </a:r>
            <a:r>
              <a:rPr lang="en-US" altLang="zh-TW" sz="1200" b="1" dirty="0">
                <a:solidFill>
                  <a:srgbClr val="002060"/>
                </a:solidFill>
                <a:latin typeface="微軟正黑體" pitchFamily="34" charset="-120"/>
                <a:ea typeface="微軟正黑體" pitchFamily="34" charset="-120"/>
              </a:rPr>
              <a:t>:</a:t>
            </a:r>
            <a:r>
              <a:rPr lang="en-US" altLang="zh-TW" sz="1200" dirty="0">
                <a:solidFill>
                  <a:srgbClr val="002060"/>
                </a:solidFill>
                <a:latin typeface="微軟正黑體" pitchFamily="34" charset="-120"/>
                <a:ea typeface="微軟正黑體" pitchFamily="34" charset="-120"/>
              </a:rPr>
              <a:t>  </a:t>
            </a:r>
            <a:r>
              <a:rPr lang="zh-TW" altLang="en-US" sz="1200" dirty="0">
                <a:solidFill>
                  <a:srgbClr val="002060"/>
                </a:solidFill>
                <a:latin typeface="微軟正黑體" pitchFamily="34" charset="-120"/>
                <a:ea typeface="微軟正黑體" pitchFamily="34" charset="-120"/>
              </a:rPr>
              <a:t>新竹市光復路 二段  </a:t>
            </a:r>
            <a:r>
              <a:rPr lang="en-US" altLang="zh-TW" sz="1200" dirty="0">
                <a:solidFill>
                  <a:srgbClr val="002060"/>
                </a:solidFill>
                <a:latin typeface="微軟正黑體" pitchFamily="34" charset="-120"/>
                <a:ea typeface="微軟正黑體" pitchFamily="34" charset="-120"/>
              </a:rPr>
              <a:t>289  </a:t>
            </a:r>
            <a:r>
              <a:rPr lang="zh-TW" altLang="en-US" sz="1200" dirty="0">
                <a:solidFill>
                  <a:srgbClr val="002060"/>
                </a:solidFill>
                <a:latin typeface="微軟正黑體" pitchFamily="34" charset="-120"/>
                <a:ea typeface="微軟正黑體" pitchFamily="34" charset="-120"/>
              </a:rPr>
              <a:t>號 </a:t>
            </a:r>
            <a:r>
              <a:rPr lang="en-US" altLang="zh-TW" sz="1200" dirty="0">
                <a:solidFill>
                  <a:srgbClr val="002060"/>
                </a:solidFill>
                <a:latin typeface="微軟正黑體" pitchFamily="34" charset="-120"/>
                <a:ea typeface="微軟正黑體" pitchFamily="34" charset="-120"/>
              </a:rPr>
              <a:t>7  </a:t>
            </a:r>
            <a:r>
              <a:rPr lang="zh-TW" altLang="en-US" sz="1200" dirty="0">
                <a:solidFill>
                  <a:srgbClr val="002060"/>
                </a:solidFill>
                <a:latin typeface="微軟正黑體" pitchFamily="34" charset="-120"/>
                <a:ea typeface="微軟正黑體" pitchFamily="34" charset="-120"/>
              </a:rPr>
              <a:t>樓 </a:t>
            </a:r>
          </a:p>
          <a:p>
            <a:pPr algn="ctr"/>
            <a:r>
              <a:rPr lang="zh-TW" altLang="en-US" sz="1200" dirty="0">
                <a:solidFill>
                  <a:srgbClr val="002060"/>
                </a:solidFill>
                <a:latin typeface="微軟正黑體" pitchFamily="34" charset="-120"/>
                <a:ea typeface="微軟正黑體" pitchFamily="34" charset="-120"/>
              </a:rPr>
              <a:t>電話 </a:t>
            </a:r>
            <a:r>
              <a:rPr lang="en-US" altLang="zh-TW" sz="1200" dirty="0">
                <a:solidFill>
                  <a:srgbClr val="002060"/>
                </a:solidFill>
                <a:latin typeface="微軟正黑體" pitchFamily="34" charset="-120"/>
                <a:ea typeface="微軟正黑體" pitchFamily="34" charset="-120"/>
              </a:rPr>
              <a:t>: 03-516-3089         </a:t>
            </a:r>
            <a:r>
              <a:rPr lang="zh-TW" altLang="en-US" sz="1200" dirty="0">
                <a:solidFill>
                  <a:srgbClr val="002060"/>
                </a:solidFill>
                <a:latin typeface="微軟正黑體" pitchFamily="34" charset="-120"/>
                <a:ea typeface="微軟正黑體" pitchFamily="34" charset="-120"/>
              </a:rPr>
              <a:t>傳真 </a:t>
            </a:r>
            <a:r>
              <a:rPr lang="en-US" altLang="zh-TW" sz="1200" dirty="0">
                <a:solidFill>
                  <a:srgbClr val="002060"/>
                </a:solidFill>
                <a:latin typeface="微軟正黑體" pitchFamily="34" charset="-120"/>
                <a:ea typeface="微軟正黑體" pitchFamily="34" charset="-120"/>
              </a:rPr>
              <a:t>: 03-516-3088</a:t>
            </a:r>
          </a:p>
          <a:p>
            <a:pPr algn="ctr"/>
            <a:r>
              <a:rPr lang="en-US" altLang="zh-TW" sz="1200" b="1" dirty="0">
                <a:solidFill>
                  <a:srgbClr val="002060"/>
                </a:solidFill>
                <a:latin typeface="微軟正黑體" pitchFamily="34" charset="-120"/>
                <a:ea typeface="微軟正黑體" pitchFamily="34" charset="-120"/>
              </a:rPr>
              <a:t>http://</a:t>
            </a:r>
            <a:r>
              <a:rPr lang="en-US" altLang="zh-TW" sz="1200" dirty="0">
                <a:solidFill>
                  <a:srgbClr val="002060"/>
                </a:solidFill>
                <a:latin typeface="微軟正黑體" pitchFamily="34" charset="-120"/>
                <a:ea typeface="微軟正黑體" pitchFamily="34" charset="-120"/>
              </a:rPr>
              <a:t>www.genesis.com.tw</a:t>
            </a:r>
          </a:p>
          <a:p>
            <a:pPr>
              <a:spcBef>
                <a:spcPct val="50000"/>
              </a:spcBef>
            </a:pPr>
            <a:endParaRPr lang="en-US" altLang="zh-TW" dirty="0">
              <a:solidFill>
                <a:srgbClr val="002060"/>
              </a:solidFill>
              <a:latin typeface="微軟正黑體" pitchFamily="34" charset="-120"/>
              <a:ea typeface="微軟正黑體" pitchFamily="34" charset="-120"/>
            </a:endParaRPr>
          </a:p>
        </p:txBody>
      </p:sp>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4131" y="4771509"/>
            <a:ext cx="956261" cy="889739"/>
          </a:xfrm>
          <a:prstGeom prst="rect">
            <a:avLst/>
          </a:prstGeom>
          <a:effectLst>
            <a:reflection blurRad="6350" stA="50000" endA="300" endPos="55000" dir="5400000" sy="-100000" algn="bl" rotWithShape="0"/>
          </a:effectLst>
        </p:spPr>
      </p:pic>
      <p:sp>
        <p:nvSpPr>
          <p:cNvPr id="8" name="Rectangle 6"/>
          <p:cNvSpPr>
            <a:spLocks noChangeArrowheads="1"/>
          </p:cNvSpPr>
          <p:nvPr/>
        </p:nvSpPr>
        <p:spPr bwMode="auto">
          <a:xfrm>
            <a:off x="6365875" y="5516563"/>
            <a:ext cx="25987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r>
              <a:rPr lang="en-US" altLang="zh-TW" b="1" dirty="0">
                <a:solidFill>
                  <a:srgbClr val="4EBA0C"/>
                </a:solidFill>
                <a:ea typeface="微軟正黑體" pitchFamily="34" charset="-120"/>
              </a:rPr>
              <a:t>M</a:t>
            </a:r>
            <a:r>
              <a:rPr lang="en-US" altLang="zh-TW" dirty="0">
                <a:solidFill>
                  <a:schemeClr val="bg1">
                    <a:lumMod val="50000"/>
                  </a:schemeClr>
                </a:solidFill>
                <a:ea typeface="微軟正黑體" pitchFamily="34" charset="-120"/>
              </a:rPr>
              <a:t>anufacturing</a:t>
            </a:r>
          </a:p>
          <a:p>
            <a:pPr algn="r">
              <a:defRPr/>
            </a:pPr>
            <a:r>
              <a:rPr lang="en-US" altLang="zh-TW" b="1" dirty="0">
                <a:solidFill>
                  <a:srgbClr val="4EBA0C"/>
                </a:solidFill>
                <a:ea typeface="微軟正黑體" pitchFamily="34" charset="-120"/>
              </a:rPr>
              <a:t>E</a:t>
            </a:r>
            <a:r>
              <a:rPr lang="en-US" altLang="zh-TW" dirty="0">
                <a:solidFill>
                  <a:schemeClr val="bg1">
                    <a:lumMod val="50000"/>
                  </a:schemeClr>
                </a:solidFill>
                <a:ea typeface="微軟正黑體" pitchFamily="34" charset="-120"/>
              </a:rPr>
              <a:t>xecution</a:t>
            </a:r>
          </a:p>
          <a:p>
            <a:pPr algn="r">
              <a:defRPr/>
            </a:pPr>
            <a:r>
              <a:rPr lang="en-US" altLang="zh-TW" b="1" dirty="0">
                <a:solidFill>
                  <a:srgbClr val="4EBA0C"/>
                </a:solidFill>
                <a:ea typeface="微軟正黑體" pitchFamily="34" charset="-120"/>
              </a:rPr>
              <a:t>S</a:t>
            </a:r>
            <a:r>
              <a:rPr lang="en-US" altLang="zh-TW" dirty="0">
                <a:solidFill>
                  <a:schemeClr val="bg1">
                    <a:lumMod val="50000"/>
                  </a:schemeClr>
                </a:solidFill>
                <a:ea typeface="微軟正黑體" pitchFamily="34" charset="-120"/>
              </a:rPr>
              <a:t>ystem </a:t>
            </a:r>
          </a:p>
          <a:p>
            <a:pPr algn="r">
              <a:lnSpc>
                <a:spcPct val="90000"/>
              </a:lnSpc>
              <a:defRPr/>
            </a:pPr>
            <a:endParaRPr lang="en-US" altLang="zh-TW" dirty="0">
              <a:solidFill>
                <a:schemeClr val="bg1">
                  <a:lumMod val="50000"/>
                </a:schemeClr>
              </a:solidFill>
              <a:ea typeface="微軟正黑體" pitchFamily="34" charset="-120"/>
            </a:endParaRPr>
          </a:p>
        </p:txBody>
      </p:sp>
    </p:spTree>
    <p:extLst>
      <p:ext uri="{BB962C8B-B14F-4D97-AF65-F5344CB8AC3E}">
        <p14:creationId xmlns:p14="http://schemas.microsoft.com/office/powerpoint/2010/main" val="675650291"/>
      </p:ext>
    </p:extLst>
  </p:cSld>
  <p:clrMapOvr>
    <a:masterClrMapping/>
  </p:clrMapOvr>
  <p:transition spd="slow"/>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484</Words>
  <Application>Microsoft Office PowerPoint</Application>
  <PresentationFormat>如螢幕大小 (4:3)</PresentationFormat>
  <Paragraphs>93</Paragraphs>
  <Slides>8</Slides>
  <Notes>7</Notes>
  <HiddenSlides>0</HiddenSlides>
  <MMClips>0</MMClips>
  <ScaleCrop>false</ScaleCrop>
  <HeadingPairs>
    <vt:vector size="6" baseType="variant">
      <vt:variant>
        <vt:lpstr>使用字型</vt:lpstr>
      </vt:variant>
      <vt:variant>
        <vt:i4>8</vt:i4>
      </vt:variant>
      <vt:variant>
        <vt:lpstr>佈景主題</vt:lpstr>
      </vt:variant>
      <vt:variant>
        <vt:i4>4</vt:i4>
      </vt:variant>
      <vt:variant>
        <vt:lpstr>投影片標題</vt:lpstr>
      </vt:variant>
      <vt:variant>
        <vt:i4>8</vt:i4>
      </vt:variant>
    </vt:vector>
  </HeadingPairs>
  <TitlesOfParts>
    <vt:vector size="20" baseType="lpstr">
      <vt:lpstr>Segoe</vt:lpstr>
      <vt:lpstr>微軟正黑體</vt:lpstr>
      <vt:lpstr>標楷體</vt:lpstr>
      <vt:lpstr>Arial</vt:lpstr>
      <vt:lpstr>Calibri</vt:lpstr>
      <vt:lpstr>Georgia</vt:lpstr>
      <vt:lpstr>Verdana</vt:lpstr>
      <vt:lpstr>Wingdings</vt:lpstr>
      <vt:lpstr>預設簡報設計</vt:lpstr>
      <vt:lpstr>1_預設簡報設計</vt:lpstr>
      <vt:lpstr>自訂設計</vt:lpstr>
      <vt:lpstr>1_自訂設計</vt:lpstr>
      <vt:lpstr>PowerPoint 簡報</vt:lpstr>
      <vt:lpstr>API 應用方向</vt:lpstr>
      <vt:lpstr>API 開發分析</vt:lpstr>
      <vt:lpstr>發展規劃</vt:lpstr>
      <vt:lpstr>現階段</vt:lpstr>
      <vt:lpstr>操作流程 - 以 HoldLot 為例</vt:lpstr>
      <vt:lpstr>需要克服的問題</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工作進度匯報 </dc:title>
  <dc:creator>Anthony_Lin(林億財)</dc:creator>
  <cp:lastModifiedBy>Anthony_Lin(林億財)</cp:lastModifiedBy>
  <cp:revision>79</cp:revision>
  <dcterms:created xsi:type="dcterms:W3CDTF">2020-01-17T06:22:04Z</dcterms:created>
  <dcterms:modified xsi:type="dcterms:W3CDTF">2020-06-24T02:17:06Z</dcterms:modified>
</cp:coreProperties>
</file>