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35"/>
  </p:notesMasterIdLst>
  <p:sldIdLst>
    <p:sldId id="256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75" r:id="rId23"/>
    <p:sldId id="278" r:id="rId24"/>
    <p:sldId id="282" r:id="rId25"/>
    <p:sldId id="283" r:id="rId26"/>
    <p:sldId id="284" r:id="rId27"/>
    <p:sldId id="285" r:id="rId28"/>
    <p:sldId id="277" r:id="rId29"/>
    <p:sldId id="286" r:id="rId30"/>
    <p:sldId id="287" r:id="rId31"/>
    <p:sldId id="288" r:id="rId32"/>
    <p:sldId id="291" r:id="rId33"/>
    <p:sldId id="290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C284216-0F8E-44AC-8A20-80F735F75911}">
          <p14:sldIdLst>
            <p14:sldId id="256"/>
            <p14:sldId id="259"/>
          </p14:sldIdLst>
        </p14:section>
        <p14:section name="1,2" id="{F1735310-A170-48F3-AEFC-70B8242E61DB}">
          <p14:sldIdLst>
            <p14:sldId id="260"/>
          </p14:sldIdLst>
        </p14:section>
        <p14:section name="安裝Git" id="{B1878266-5233-4E2A-A320-AE6A6027CE58}">
          <p14:sldIdLst>
            <p14:sldId id="261"/>
            <p14:sldId id="26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安裝TortoiseGit" id="{BB4D7C8B-8FE0-4662-9719-3CB797ADC216}">
          <p14:sldIdLst>
            <p14:sldId id="269"/>
            <p14:sldId id="270"/>
            <p14:sldId id="271"/>
            <p14:sldId id="272"/>
            <p14:sldId id="273"/>
          </p14:sldIdLst>
        </p14:section>
        <p14:section name="建立 repository" id="{65CA31F3-862E-467E-8521-BB3DDDD73E39}">
          <p14:sldIdLst>
            <p14:sldId id="274"/>
            <p14:sldId id="279"/>
            <p14:sldId id="280"/>
            <p14:sldId id="281"/>
          </p14:sldIdLst>
        </p14:section>
        <p14:section name="Git 架構概說" id="{DB538DBC-8B13-40E2-B7D2-A799E46D1FD3}">
          <p14:sldIdLst>
            <p14:sldId id="275"/>
          </p14:sldIdLst>
        </p14:section>
        <p14:section name="基本操作" id="{A9376202-F106-4F6F-A265-CFCF80233B0D}">
          <p14:sldIdLst>
            <p14:sldId id="278"/>
            <p14:sldId id="282"/>
            <p14:sldId id="283"/>
            <p14:sldId id="284"/>
            <p14:sldId id="285"/>
          </p14:sldIdLst>
        </p14:section>
        <p14:section name="版本控制機制 - 同步、解決衝突" id="{BDBAE807-EC40-4545-9C09-311ABF0F1454}">
          <p14:sldIdLst>
            <p14:sldId id="277"/>
            <p14:sldId id="286"/>
            <p14:sldId id="287"/>
            <p14:sldId id="288"/>
            <p14:sldId id="291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91" autoAdjust="0"/>
  </p:normalViewPr>
  <p:slideViewPr>
    <p:cSldViewPr>
      <p:cViewPr varScale="1">
        <p:scale>
          <a:sx n="87" d="100"/>
          <a:sy n="87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5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E9CA3-B182-49EB-B7C8-A00FABDBC7F8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4E5D-6E31-4994-B82A-B4A6660E4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4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u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074" name="Picture 2" descr="C:\Program Files (x86)\Microsoft Office\MEDIA\OFFICE14\Lines\BD10358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6650"/>
            <a:ext cx="7344816" cy="1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>
            <a:lvl1pPr>
              <a:defRPr u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3657600" cy="49294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196752"/>
            <a:ext cx="3657600" cy="49294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 u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 u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7467600" cy="612068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C:\Program Files (x86)\Microsoft Office\MEDIA\OFFICE14\Lines\BD21495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44822"/>
            <a:ext cx="9505056" cy="158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F96-F986-421F-B6B6-9411C82318A2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09FD-A847-415A-9FE5-3DF56CB524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7467600" cy="485740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CA40CD-84C1-4936-876C-46C0B634A809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3FD5A9-13CD-466F-B7F2-2D7309827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89%88%E6%9C%AC%E6%8E%A7%E5%88%B6%E8%BD%AF%E4%BB%B6%E6%AF%94%E8%BE%83" TargetMode="Externa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nyl19/GitTest.git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2564904"/>
            <a:ext cx="6400800" cy="1295400"/>
          </a:xfrm>
        </p:spPr>
        <p:txBody>
          <a:bodyPr>
            <a:normAutofit fontScale="90000"/>
          </a:bodyPr>
          <a:lstStyle/>
          <a:p>
            <a:r>
              <a:rPr lang="zh-TW" altLang="en-US" sz="80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Ｇ</a:t>
            </a:r>
            <a:r>
              <a:rPr lang="en-US" altLang="zh-TW" sz="80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it </a:t>
            </a:r>
            <a:r>
              <a:rPr lang="zh-TW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教學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5792688" cy="762000"/>
          </a:xfrm>
        </p:spPr>
        <p:txBody>
          <a:bodyPr>
            <a:normAutofit/>
          </a:bodyPr>
          <a:lstStyle/>
          <a:p>
            <a:pPr algn="r"/>
            <a:r>
              <a:rPr lang="en-US" altLang="zh-TW" sz="2800" dirty="0" smtClean="0"/>
              <a:t>By Anthony</a:t>
            </a:r>
            <a:r>
              <a:rPr lang="zh-TW" altLang="en-US" sz="2800" dirty="0" smtClean="0"/>
              <a:t>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0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128792" cy="55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2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200800" cy="55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5588"/>
            <a:ext cx="7200800" cy="562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578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578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4798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3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安裝後檢查</a:t>
            </a:r>
            <a:endParaRPr lang="en-US" altLang="zh-TW" dirty="0" smtClean="0"/>
          </a:p>
          <a:p>
            <a:r>
              <a:rPr lang="zh-TW" altLang="en-US" dirty="0" smtClean="0"/>
              <a:t>建立 </a:t>
            </a:r>
            <a:r>
              <a:rPr lang="en-US" altLang="zh-TW" dirty="0" err="1" smtClean="0"/>
              <a:t>GitStore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GitData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ea"/>
              <a:buAutoNum type="ea1ChtPeriod" startAt="4"/>
            </a:pPr>
            <a:r>
              <a:rPr lang="zh-TW" altLang="zh-TW" dirty="0"/>
              <a:t>建立</a:t>
            </a:r>
            <a:r>
              <a:rPr lang="en-US" altLang="zh-TW" dirty="0"/>
              <a:t> repository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建立</a:t>
            </a:r>
            <a:r>
              <a:rPr lang="zh-TW" altLang="zh-TW" dirty="0"/>
              <a:t>一個</a:t>
            </a:r>
            <a:r>
              <a:rPr lang="en-US" altLang="zh-TW" dirty="0"/>
              <a:t> </a:t>
            </a:r>
            <a:r>
              <a:rPr lang="en-US" altLang="zh-TW" dirty="0" err="1"/>
              <a:t>GitTest.git</a:t>
            </a:r>
            <a:r>
              <a:rPr lang="en-US" altLang="zh-TW" dirty="0"/>
              <a:t> </a:t>
            </a:r>
            <a:r>
              <a:rPr lang="zh-TW" altLang="zh-TW" dirty="0"/>
              <a:t>的</a:t>
            </a:r>
            <a:r>
              <a:rPr lang="zh-TW" altLang="zh-TW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執行建立 </a:t>
            </a:r>
            <a:r>
              <a:rPr lang="en-US" altLang="zh-TW" dirty="0" smtClean="0"/>
              <a:t> repository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3816424" cy="400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3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2194"/>
            <a:ext cx="7125614" cy="265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48680"/>
            <a:ext cx="718118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0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+mj-ea"/>
              <a:buAutoNum type="ea1ChtPeriod"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zh-TW" dirty="0"/>
              <a:t>是什麼</a:t>
            </a:r>
          </a:p>
          <a:p>
            <a:pPr marL="550926" indent="-514350">
              <a:buFont typeface="+mj-ea"/>
              <a:buAutoNum type="ea1ChtPeriod"/>
            </a:pPr>
            <a:r>
              <a:rPr lang="zh-TW" altLang="zh-TW" dirty="0" smtClean="0"/>
              <a:t>為什麼</a:t>
            </a:r>
            <a:r>
              <a:rPr lang="zh-TW" altLang="en-US" dirty="0" smtClean="0"/>
              <a:t>選擇</a:t>
            </a:r>
            <a:r>
              <a:rPr lang="zh-TW" altLang="zh-TW" dirty="0" smtClean="0"/>
              <a:t>學</a:t>
            </a:r>
            <a:r>
              <a:rPr lang="en-US" altLang="zh-TW" dirty="0" smtClean="0"/>
              <a:t> </a:t>
            </a:r>
            <a:r>
              <a:rPr lang="en-US" altLang="zh-TW" dirty="0" err="1"/>
              <a:t>Git</a:t>
            </a:r>
            <a:endParaRPr lang="zh-TW" altLang="zh-TW" dirty="0"/>
          </a:p>
          <a:p>
            <a:pPr marL="550926" indent="-514350">
              <a:buFont typeface="+mj-ea"/>
              <a:buAutoNum type="ea1ChtPeriod"/>
            </a:pPr>
            <a:r>
              <a:rPr lang="zh-TW" altLang="zh-TW" dirty="0" smtClean="0"/>
              <a:t>安裝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zh-TW" altLang="zh-TW" dirty="0" smtClean="0"/>
              <a:t>TortoiseGit</a:t>
            </a:r>
            <a:endParaRPr lang="en-US" altLang="zh-TW" dirty="0" smtClean="0"/>
          </a:p>
          <a:p>
            <a:pPr marL="550926" indent="-514350">
              <a:buFont typeface="+mj-ea"/>
              <a:buAutoNum type="ea1ChtPeriod"/>
            </a:pPr>
            <a:r>
              <a:rPr kumimoji="0" lang="zh-TW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kumimoji="0" lang="en-US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</a:t>
            </a:r>
          </a:p>
          <a:p>
            <a:pPr marL="550926" indent="-514350">
              <a:buFont typeface="+mj-ea"/>
              <a:buAutoNum type="ea1ChtPeriod"/>
            </a:pPr>
            <a:r>
              <a:rPr kumimoji="0" lang="en-US" altLang="zh-TW" sz="3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zh-TW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架構概說</a:t>
            </a:r>
            <a:endParaRPr kumimoji="0" lang="en-US" altLang="zh-TW" sz="3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50926" indent="-514350">
              <a:buFont typeface="+mj-ea"/>
              <a:buAutoNum type="ea1ChtPeriod"/>
            </a:pPr>
            <a:r>
              <a:rPr kumimoji="0" lang="zh-TW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基本操作</a:t>
            </a:r>
            <a:endParaRPr kumimoji="0" lang="en-US" altLang="zh-TW" sz="3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50926" indent="-514350">
              <a:buFont typeface="+mj-ea"/>
              <a:buAutoNum type="ea1ChtPeriod"/>
            </a:pPr>
            <a:r>
              <a:rPr kumimoji="0" lang="zh-TW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版本控制機制</a:t>
            </a:r>
            <a:r>
              <a:rPr kumimoji="0" lang="en-US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kumimoji="0" lang="zh-TW" altLang="zh-TW" sz="3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同步、解決衝突</a:t>
            </a:r>
            <a:endParaRPr lang="zh-TW" altLang="zh-TW" dirty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Clone </a:t>
            </a:r>
            <a:r>
              <a:rPr lang="zh-TW" altLang="zh-TW" dirty="0"/>
              <a:t>專案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764704"/>
            <a:ext cx="5112568" cy="1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34" y="2225124"/>
            <a:ext cx="6324658" cy="4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ea"/>
              <a:buAutoNum type="ea1ChtPeriod" startAt="4"/>
            </a:pPr>
            <a:r>
              <a:rPr lang="zh-TW" altLang="zh-TW" dirty="0"/>
              <a:t>Git 架構概說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git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repository</a:t>
            </a:r>
          </a:p>
          <a:p>
            <a:r>
              <a:rPr lang="en-US" altLang="zh-TW" dirty="0"/>
              <a:t>remote ,  local </a:t>
            </a:r>
            <a:r>
              <a:rPr lang="zh-TW" altLang="en-US" dirty="0"/>
              <a:t>的概念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ea"/>
              <a:buAutoNum type="ea1ChtPeriod" startAt="6"/>
            </a:pPr>
            <a:r>
              <a:rPr lang="zh-TW" altLang="en-US" dirty="0" smtClean="0"/>
              <a:t>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建立兩個資料夾</a:t>
            </a:r>
            <a:r>
              <a:rPr lang="en-US" altLang="zh-TW" dirty="0"/>
              <a:t>  </a:t>
            </a:r>
            <a:r>
              <a:rPr lang="zh-TW" altLang="zh-TW" dirty="0"/>
              <a:t>GitTestA</a:t>
            </a:r>
            <a:r>
              <a:rPr lang="en-US" altLang="zh-TW" dirty="0"/>
              <a:t> , </a:t>
            </a:r>
            <a:r>
              <a:rPr lang="zh-TW" altLang="zh-TW" dirty="0" smtClean="0"/>
              <a:t>GitTestB</a:t>
            </a:r>
            <a:endParaRPr lang="en-US" altLang="zh-TW" dirty="0" smtClean="0"/>
          </a:p>
          <a:p>
            <a:r>
              <a:rPr lang="en-US" altLang="zh-TW" dirty="0"/>
              <a:t>\</a:t>
            </a:r>
            <a:r>
              <a:rPr lang="zh-TW" altLang="zh-TW" dirty="0"/>
              <a:t>GitTestA</a:t>
            </a:r>
            <a:r>
              <a:rPr lang="en-US" altLang="zh-TW" dirty="0"/>
              <a:t>  </a:t>
            </a:r>
            <a:r>
              <a:rPr lang="zh-TW" altLang="zh-TW" dirty="0"/>
              <a:t>建立一個測試</a:t>
            </a:r>
            <a:r>
              <a:rPr lang="zh-TW" altLang="zh-TW" dirty="0" smtClean="0"/>
              <a:t>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2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zh-TW" altLang="zh-TW" dirty="0"/>
              <a:t>測試檔案</a:t>
            </a:r>
            <a:r>
              <a:rPr lang="en-US" altLang="zh-TW" dirty="0"/>
              <a:t> </a:t>
            </a:r>
            <a:r>
              <a:rPr lang="zh-TW" altLang="zh-TW" dirty="0"/>
              <a:t>加入版控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4" y="836712"/>
            <a:ext cx="702993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7" y="3068960"/>
            <a:ext cx="717926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8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38234"/>
            <a:ext cx="6179198" cy="557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14565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\</a:t>
            </a:r>
            <a:r>
              <a:rPr lang="zh-TW" altLang="zh-TW" dirty="0"/>
              <a:t>GitTest</a:t>
            </a:r>
            <a:r>
              <a:rPr lang="en-US" altLang="zh-TW" dirty="0"/>
              <a:t>B  </a:t>
            </a:r>
            <a:r>
              <a:rPr lang="zh-TW" altLang="zh-TW" dirty="0"/>
              <a:t>執行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8662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922114"/>
          </a:xfrm>
        </p:spPr>
        <p:txBody>
          <a:bodyPr>
            <a:normAutofit/>
          </a:bodyPr>
          <a:lstStyle/>
          <a:p>
            <a:pPr marL="914400" indent="-914400">
              <a:buFont typeface="+mj-ea"/>
              <a:buAutoNum type="ea1ChtPeriod" startAt="7"/>
            </a:pPr>
            <a:r>
              <a:rPr lang="zh-TW" altLang="en-US" dirty="0" smtClean="0"/>
              <a:t>版控機制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同步、解決衝突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en-US" altLang="zh-TW" dirty="0" err="1"/>
              <a:t>GitTestA</a:t>
            </a:r>
            <a:r>
              <a:rPr lang="en-US" altLang="zh-TW" dirty="0"/>
              <a:t>  </a:t>
            </a:r>
            <a:r>
              <a:rPr lang="zh-TW" altLang="en-US" dirty="0"/>
              <a:t>修改</a:t>
            </a:r>
          </a:p>
          <a:p>
            <a:r>
              <a:rPr lang="en-US" altLang="zh-TW" dirty="0"/>
              <a:t>\</a:t>
            </a:r>
            <a:r>
              <a:rPr lang="en-US" altLang="zh-TW" dirty="0" err="1"/>
              <a:t>GitTestB</a:t>
            </a:r>
            <a:r>
              <a:rPr lang="en-US" altLang="zh-TW" dirty="0"/>
              <a:t>  Pull (</a:t>
            </a:r>
            <a:r>
              <a:rPr lang="zh-TW" altLang="en-US" dirty="0"/>
              <a:t>同步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\</a:t>
            </a:r>
            <a:r>
              <a:rPr lang="en-US" altLang="zh-TW" dirty="0" err="1"/>
              <a:t>GitTestB</a:t>
            </a:r>
            <a:r>
              <a:rPr lang="en-US" altLang="zh-TW" dirty="0"/>
              <a:t> </a:t>
            </a:r>
            <a:r>
              <a:rPr lang="zh-TW" altLang="en-US" dirty="0"/>
              <a:t>修改後</a:t>
            </a:r>
            <a:r>
              <a:rPr lang="en-US" altLang="zh-TW" dirty="0"/>
              <a:t>,</a:t>
            </a:r>
            <a:r>
              <a:rPr lang="zh-TW" altLang="en-US" dirty="0"/>
              <a:t>簽入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en-US" altLang="zh-TW" dirty="0" err="1"/>
              <a:t>GitTestA</a:t>
            </a:r>
            <a:r>
              <a:rPr lang="en-US" altLang="zh-TW" dirty="0"/>
              <a:t> </a:t>
            </a:r>
            <a:r>
              <a:rPr lang="zh-TW" altLang="en-US" dirty="0"/>
              <a:t>修改後</a:t>
            </a:r>
            <a:r>
              <a:rPr lang="en-US" altLang="zh-TW" dirty="0"/>
              <a:t>,</a:t>
            </a:r>
            <a:r>
              <a:rPr lang="zh-TW" altLang="en-US" dirty="0"/>
              <a:t>簽入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14565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3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執行</a:t>
            </a:r>
            <a:r>
              <a:rPr lang="en-US" altLang="zh-TW" dirty="0"/>
              <a:t> pull ,</a:t>
            </a:r>
            <a:r>
              <a:rPr lang="zh-TW" altLang="zh-TW" dirty="0"/>
              <a:t>解衝突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2" y="759296"/>
            <a:ext cx="77533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3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976664"/>
          </a:xfrm>
        </p:spPr>
        <p:txBody>
          <a:bodyPr>
            <a:normAutofit/>
          </a:bodyPr>
          <a:lstStyle/>
          <a:p>
            <a:pPr marL="550926" indent="-514350">
              <a:buFont typeface="+mj-ea"/>
              <a:buAutoNum type="ea1ChtPeriod"/>
            </a:pP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zh-TW" dirty="0"/>
              <a:t>是</a:t>
            </a:r>
            <a:r>
              <a:rPr lang="zh-TW" altLang="zh-TW" dirty="0" smtClean="0"/>
              <a:t>什麼</a:t>
            </a:r>
            <a:endParaRPr lang="en-US" altLang="zh-TW" dirty="0" smtClean="0"/>
          </a:p>
          <a:p>
            <a:pPr marL="852678" lvl="1" indent="-514350">
              <a:buFont typeface="+mj-lt"/>
              <a:buAutoNum type="arabicPeriod"/>
            </a:pPr>
            <a:r>
              <a:rPr lang="zh-TW" altLang="zh-TW" dirty="0"/>
              <a:t>分散式版本控制</a:t>
            </a:r>
            <a:r>
              <a:rPr lang="zh-TW" altLang="zh-TW" dirty="0" smtClean="0"/>
              <a:t>軟體</a:t>
            </a:r>
            <a:endParaRPr lang="en-US" altLang="zh-TW" dirty="0" smtClean="0"/>
          </a:p>
          <a:p>
            <a:pPr marL="550926" indent="-514350">
              <a:buFont typeface="+mj-lt"/>
              <a:buAutoNum type="ea1ChtPeriod"/>
            </a:pPr>
            <a:endParaRPr lang="en-US" altLang="zh-TW" dirty="0" smtClean="0"/>
          </a:p>
          <a:p>
            <a:pPr marL="550926" indent="-514350">
              <a:buFont typeface="+mj-lt"/>
              <a:buAutoNum type="ea1ChtPeriod"/>
            </a:pPr>
            <a:r>
              <a:rPr lang="zh-TW" altLang="zh-TW" dirty="0"/>
              <a:t>為什麼</a:t>
            </a:r>
            <a:r>
              <a:rPr lang="zh-TW" altLang="en-US" dirty="0"/>
              <a:t>選擇</a:t>
            </a:r>
            <a:r>
              <a:rPr lang="zh-TW" altLang="zh-TW" dirty="0" smtClean="0"/>
              <a:t>學</a:t>
            </a:r>
            <a:r>
              <a:rPr lang="en-US" altLang="zh-TW" smtClean="0"/>
              <a:t> </a:t>
            </a:r>
            <a:r>
              <a:rPr lang="en-US" altLang="zh-TW" smtClean="0"/>
              <a:t>Git</a:t>
            </a:r>
            <a:endParaRPr lang="en-US" altLang="zh-TW" dirty="0" smtClean="0"/>
          </a:p>
          <a:p>
            <a:pPr marL="852678" lvl="1" indent="-514350">
              <a:buFont typeface="+mj-lt"/>
              <a:buAutoNum type="arabicPeriod"/>
            </a:pPr>
            <a:r>
              <a:rPr lang="zh-TW" altLang="zh-TW" sz="2400" dirty="0">
                <a:hlinkClick r:id="rId2"/>
              </a:rPr>
              <a:t>市面上有那些版控軟體</a:t>
            </a:r>
            <a:endParaRPr lang="zh-TW" altLang="zh-TW" sz="2400" dirty="0"/>
          </a:p>
          <a:p>
            <a:pPr lvl="2"/>
            <a:r>
              <a:rPr lang="zh-TW" altLang="zh-TW" dirty="0" smtClean="0"/>
              <a:t>支援</a:t>
            </a:r>
            <a:r>
              <a:rPr lang="zh-TW" altLang="zh-TW" dirty="0"/>
              <a:t>度最廣</a:t>
            </a:r>
            <a:r>
              <a:rPr lang="en-US" altLang="zh-TW" dirty="0"/>
              <a:t> -</a:t>
            </a:r>
            <a:r>
              <a:rPr lang="zh-TW" altLang="zh-TW" dirty="0"/>
              <a:t>橫跨</a:t>
            </a:r>
            <a:r>
              <a:rPr lang="en-US" altLang="zh-TW" dirty="0"/>
              <a:t> windows , </a:t>
            </a:r>
            <a:r>
              <a:rPr lang="en-US" altLang="zh-TW" dirty="0" err="1"/>
              <a:t>linux</a:t>
            </a:r>
            <a:r>
              <a:rPr lang="en-US" altLang="zh-TW" dirty="0"/>
              <a:t> , </a:t>
            </a:r>
            <a:r>
              <a:rPr lang="en-US" altLang="zh-TW" dirty="0" err="1"/>
              <a:t>ios</a:t>
            </a:r>
            <a:endParaRPr lang="zh-TW" altLang="zh-TW" dirty="0"/>
          </a:p>
          <a:p>
            <a:pPr lvl="2"/>
            <a:r>
              <a:rPr lang="zh-TW" altLang="zh-TW" dirty="0"/>
              <a:t>普及度高</a:t>
            </a:r>
          </a:p>
          <a:p>
            <a:pPr lvl="2"/>
            <a:r>
              <a:rPr lang="zh-TW" altLang="zh-TW" dirty="0"/>
              <a:t>免費</a:t>
            </a:r>
          </a:p>
          <a:p>
            <a:pPr marL="852678" lvl="1" indent="-514350">
              <a:buFont typeface="+mj-lt"/>
              <a:buAutoNum type="arabicPeriod"/>
            </a:pPr>
            <a:r>
              <a:rPr lang="zh-TW" altLang="zh-TW" sz="2800" dirty="0" smtClean="0"/>
              <a:t>為什麼</a:t>
            </a:r>
            <a:r>
              <a:rPr lang="zh-TW" altLang="zh-TW" sz="2800" dirty="0"/>
              <a:t>需要版控軟體</a:t>
            </a:r>
            <a:r>
              <a:rPr lang="en-US" altLang="zh-TW" sz="2800" dirty="0"/>
              <a:t>.</a:t>
            </a:r>
            <a:endParaRPr lang="zh-TW" altLang="zh-TW" sz="2800" dirty="0"/>
          </a:p>
          <a:p>
            <a:pPr lvl="2"/>
            <a:r>
              <a:rPr lang="en-US" altLang="zh-TW" dirty="0"/>
              <a:t>1.</a:t>
            </a:r>
            <a:r>
              <a:rPr lang="zh-TW" altLang="zh-TW" dirty="0"/>
              <a:t>多人同時開發專案的場景</a:t>
            </a:r>
          </a:p>
          <a:p>
            <a:pPr lvl="2"/>
            <a:r>
              <a:rPr lang="en-US" altLang="zh-TW" dirty="0"/>
              <a:t>2.</a:t>
            </a:r>
            <a:r>
              <a:rPr lang="zh-TW" altLang="zh-TW" dirty="0"/>
              <a:t>程式碼歷程追查和回溯</a:t>
            </a:r>
          </a:p>
          <a:p>
            <a:pPr marL="852678" lvl="1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6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48680"/>
            <a:ext cx="575416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9761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7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解</a:t>
            </a:r>
            <a:r>
              <a:rPr lang="zh-TW" altLang="en-US" dirty="0"/>
              <a:t>完</a:t>
            </a:r>
            <a:r>
              <a:rPr lang="zh-TW" altLang="en-US" dirty="0" smtClean="0"/>
              <a:t>衝突再次 </a:t>
            </a:r>
            <a:r>
              <a:rPr lang="en-US" altLang="zh-TW" dirty="0"/>
              <a:t>commit </a:t>
            </a:r>
            <a:r>
              <a:rPr lang="zh-TW" altLang="en-US" dirty="0" smtClean="0"/>
              <a:t>和 </a:t>
            </a:r>
            <a:r>
              <a:rPr lang="en-US" altLang="zh-TW" dirty="0"/>
              <a:t>push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547799"/>
            <a:ext cx="7467600" cy="432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History </a:t>
            </a:r>
            <a:r>
              <a:rPr lang="en-US" altLang="zh-TW" dirty="0"/>
              <a:t>Log  </a:t>
            </a:r>
            <a:r>
              <a:rPr lang="zh-TW" altLang="zh-TW" dirty="0"/>
              <a:t>版</a:t>
            </a:r>
            <a:r>
              <a:rPr lang="zh-TW" altLang="zh-TW" dirty="0" smtClean="0"/>
              <a:t>控</a:t>
            </a:r>
            <a:endParaRPr lang="en-US" altLang="zh-TW" dirty="0" smtClean="0"/>
          </a:p>
          <a:p>
            <a:pPr lvl="1"/>
            <a:r>
              <a:rPr lang="en-US" altLang="zh-TW" dirty="0"/>
              <a:t>Fetch </a:t>
            </a:r>
            <a:r>
              <a:rPr lang="zh-TW" altLang="zh-TW" dirty="0"/>
              <a:t>前後的</a:t>
            </a:r>
            <a:r>
              <a:rPr lang="zh-TW" altLang="zh-TW" dirty="0" smtClean="0"/>
              <a:t>差別</a:t>
            </a:r>
            <a:endParaRPr lang="en-US" altLang="zh-TW" dirty="0" smtClean="0"/>
          </a:p>
          <a:p>
            <a:pPr lvl="1"/>
            <a:r>
              <a:rPr lang="en-US" altLang="zh-TW" dirty="0"/>
              <a:t>Log </a:t>
            </a:r>
            <a:r>
              <a:rPr lang="zh-TW" altLang="zh-TW" dirty="0"/>
              <a:t>基本解說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5832648" cy="480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ea"/>
              <a:buAutoNum type="ea1ChtPeriod" startAt="3"/>
            </a:pPr>
            <a:r>
              <a:rPr lang="zh-TW" altLang="en-US" dirty="0"/>
              <a:t>安裝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en-US" altLang="zh-TW" dirty="0" err="1"/>
              <a:t>Git</a:t>
            </a:r>
            <a:endParaRPr lang="en-US" altLang="zh-TW" dirty="0">
              <a:hlinkClick r:id="rId2"/>
            </a:endParaRPr>
          </a:p>
          <a:p>
            <a:pPr lvl="1"/>
            <a:r>
              <a:rPr lang="zh-TW" altLang="zh-TW" dirty="0" smtClean="0">
                <a:hlinkClick r:id="rId2"/>
              </a:rPr>
              <a:t>https</a:t>
            </a:r>
            <a:r>
              <a:rPr lang="zh-TW" altLang="zh-TW" dirty="0">
                <a:hlinkClick r:id="rId2"/>
              </a:rPr>
              <a:t>://gitforwindows.org/</a:t>
            </a:r>
            <a:endParaRPr lang="zh-TW" altLang="zh-TW" dirty="0"/>
          </a:p>
          <a:p>
            <a:r>
              <a:rPr lang="en-US" altLang="zh-TW" dirty="0" err="1" smtClean="0"/>
              <a:t>TortoiseGit</a:t>
            </a:r>
            <a:endParaRPr lang="en-US" altLang="zh-TW" dirty="0" smtClean="0"/>
          </a:p>
          <a:p>
            <a:pPr lvl="1"/>
            <a:r>
              <a:rPr lang="zh-TW" altLang="zh-TW" dirty="0" smtClean="0">
                <a:hlinkClick r:id="rId3"/>
              </a:rPr>
              <a:t>https</a:t>
            </a:r>
            <a:r>
              <a:rPr lang="zh-TW" altLang="zh-TW" dirty="0">
                <a:hlinkClick r:id="rId3"/>
              </a:rPr>
              <a:t>://github.com/thonyl19/GitTest.git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984776" cy="541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7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96356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1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984776" cy="541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2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zh-TW" dirty="0"/>
          </a:p>
          <a:p>
            <a:pPr marL="36576" indent="0">
              <a:buNone/>
            </a:pPr>
            <a:endParaRPr lang="zh-TW" altLang="zh-TW" dirty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2421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200800" cy="55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602</TotalTime>
  <Words>258</Words>
  <Application>Microsoft Office PowerPoint</Application>
  <PresentationFormat>如螢幕大小 (4:3)</PresentationFormat>
  <Paragraphs>64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時裝</vt:lpstr>
      <vt:lpstr>科技</vt:lpstr>
      <vt:lpstr>Ｇit 教學 </vt:lpstr>
      <vt:lpstr>Topic</vt:lpstr>
      <vt:lpstr>PowerPoint 簡報</vt:lpstr>
      <vt:lpstr>安裝 Git , TortoiseGit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 repository</vt:lpstr>
      <vt:lpstr>PowerPoint 簡報</vt:lpstr>
      <vt:lpstr>PowerPoint 簡報</vt:lpstr>
      <vt:lpstr>PowerPoint 簡報</vt:lpstr>
      <vt:lpstr>Git 架構概說</vt:lpstr>
      <vt:lpstr>基本操作</vt:lpstr>
      <vt:lpstr>PowerPoint 簡報</vt:lpstr>
      <vt:lpstr>PowerPoint 簡報</vt:lpstr>
      <vt:lpstr>PowerPoint 簡報</vt:lpstr>
      <vt:lpstr>PowerPoint 簡報</vt:lpstr>
      <vt:lpstr>版控機制 - 同步、解決衝突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教學</dc:title>
  <dc:creator>thony</dc:creator>
  <cp:lastModifiedBy>thony</cp:lastModifiedBy>
  <cp:revision>13</cp:revision>
  <dcterms:created xsi:type="dcterms:W3CDTF">2019-11-16T13:26:59Z</dcterms:created>
  <dcterms:modified xsi:type="dcterms:W3CDTF">2019-11-26T04:18:53Z</dcterms:modified>
</cp:coreProperties>
</file>