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7297" r:id="rId2"/>
    <p:sldMasterId id="2147483651" r:id="rId3"/>
    <p:sldMasterId id="2147483950" r:id="rId4"/>
  </p:sldMasterIdLst>
  <p:notesMasterIdLst>
    <p:notesMasterId r:id="rId13"/>
  </p:notesMasterIdLst>
  <p:sldIdLst>
    <p:sldId id="297" r:id="rId5"/>
    <p:sldId id="596" r:id="rId6"/>
    <p:sldId id="606" r:id="rId7"/>
    <p:sldId id="605" r:id="rId8"/>
    <p:sldId id="608" r:id="rId9"/>
    <p:sldId id="609" r:id="rId10"/>
    <p:sldId id="610" r:id="rId11"/>
    <p:sldId id="611" r:id="rId12"/>
  </p:sldIdLst>
  <p:sldSz cx="9144000" cy="6858000" type="screen4x3"/>
  <p:notesSz cx="7099300" cy="10234613"/>
  <p:defaultTextStyle>
    <a:defPPr>
      <a:defRPr lang="zh-TW"/>
    </a:defPPr>
    <a:lvl1pPr algn="l" rtl="0" fontAlgn="base">
      <a:spcBef>
        <a:spcPct val="0"/>
      </a:spcBef>
      <a:spcAft>
        <a:spcPct val="0"/>
      </a:spcAft>
      <a:defRPr kumimoji="1" kern="1200">
        <a:solidFill>
          <a:schemeClr val="tx1"/>
        </a:solidFill>
        <a:latin typeface="Arial"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FF66"/>
    <a:srgbClr val="CCECFF"/>
    <a:srgbClr val="FFFFCC"/>
    <a:srgbClr val="FF9900"/>
    <a:srgbClr val="FF6600"/>
    <a:srgbClr val="6699FF"/>
    <a:srgbClr val="4EBA0C"/>
    <a:srgbClr val="003366"/>
    <a:srgbClr val="075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1" autoAdjust="0"/>
    <p:restoredTop sz="86339" autoAdjust="0"/>
  </p:normalViewPr>
  <p:slideViewPr>
    <p:cSldViewPr>
      <p:cViewPr>
        <p:scale>
          <a:sx n="66" d="100"/>
          <a:sy n="66" d="100"/>
        </p:scale>
        <p:origin x="96" y="26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75" d="100"/>
        <a:sy n="75"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Arial" pitchFamily="34" charset="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4021138" y="0"/>
            <a:ext cx="3076575" cy="511175"/>
          </a:xfrm>
          <a:prstGeom prst="rect">
            <a:avLst/>
          </a:prstGeom>
        </p:spPr>
        <p:txBody>
          <a:bodyPr vert="horz" lIns="99048" tIns="49524" rIns="99048" bIns="49524" rtlCol="0"/>
          <a:lstStyle>
            <a:lvl1pPr algn="r">
              <a:defRPr sz="1300">
                <a:latin typeface="Arial" pitchFamily="34" charset="0"/>
                <a:ea typeface="新細明體" pitchFamily="18" charset="-120"/>
              </a:defRPr>
            </a:lvl1pPr>
          </a:lstStyle>
          <a:p>
            <a:pPr>
              <a:defRPr/>
            </a:pPr>
            <a:fld id="{36C0AED5-6EDC-4707-AA1B-FDDF5EE7AC16}" type="datetimeFigureOut">
              <a:rPr lang="zh-TW" altLang="en-US"/>
              <a:pPr>
                <a:defRPr/>
              </a:pPr>
              <a:t>2020/3/20</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TW" altLang="en-US" noProof="0"/>
          </a:p>
        </p:txBody>
      </p:sp>
      <p:sp>
        <p:nvSpPr>
          <p:cNvPr id="5" name="備忘稿版面配置區 4"/>
          <p:cNvSpPr>
            <a:spLocks noGrp="1"/>
          </p:cNvSpPr>
          <p:nvPr>
            <p:ph type="body" sz="quarter" idx="3"/>
          </p:nvPr>
        </p:nvSpPr>
        <p:spPr>
          <a:xfrm>
            <a:off x="709613" y="4860925"/>
            <a:ext cx="5680075" cy="4605338"/>
          </a:xfrm>
          <a:prstGeom prst="rect">
            <a:avLst/>
          </a:prstGeom>
        </p:spPr>
        <p:txBody>
          <a:bodyPr vert="horz" lIns="99048" tIns="49524" rIns="99048" bIns="49524"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a:defRPr sz="1300">
                <a:latin typeface="Arial" pitchFamily="34" charset="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a:defRPr sz="1300">
                <a:latin typeface="Arial" pitchFamily="34" charset="0"/>
                <a:ea typeface="新細明體" pitchFamily="18" charset="-120"/>
              </a:defRPr>
            </a:lvl1pPr>
          </a:lstStyle>
          <a:p>
            <a:pPr>
              <a:defRPr/>
            </a:pPr>
            <a:fld id="{19E25F45-26B4-409B-ACC9-C553A2FF53D4}" type="slidenum">
              <a:rPr lang="zh-TW" altLang="en-US"/>
              <a:pPr>
                <a:defRPr/>
              </a:pPr>
              <a:t>‹#›</a:t>
            </a:fld>
            <a:endParaRPr lang="zh-TW" altLang="en-US"/>
          </a:p>
        </p:txBody>
      </p:sp>
    </p:spTree>
    <p:extLst>
      <p:ext uri="{BB962C8B-B14F-4D97-AF65-F5344CB8AC3E}">
        <p14:creationId xmlns:p14="http://schemas.microsoft.com/office/powerpoint/2010/main" val="202471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9E25F45-26B4-409B-ACC9-C553A2FF53D4}" type="slidenum">
              <a:rPr lang="zh-TW" altLang="en-US" smtClean="0"/>
              <a:pPr>
                <a:defRPr/>
              </a:pPr>
              <a:t>2</a:t>
            </a:fld>
            <a:endParaRPr lang="zh-TW" altLang="en-US"/>
          </a:p>
        </p:txBody>
      </p:sp>
    </p:spTree>
    <p:extLst>
      <p:ext uri="{BB962C8B-B14F-4D97-AF65-F5344CB8AC3E}">
        <p14:creationId xmlns:p14="http://schemas.microsoft.com/office/powerpoint/2010/main" val="3746836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19E25F45-26B4-409B-ACC9-C553A2FF53D4}" type="slidenum">
              <a:rPr lang="zh-TW" altLang="en-US" smtClean="0"/>
              <a:pPr>
                <a:defRPr/>
              </a:pPr>
              <a:t>3</a:t>
            </a:fld>
            <a:endParaRPr lang="zh-TW" altLang="en-US"/>
          </a:p>
        </p:txBody>
      </p:sp>
    </p:spTree>
    <p:extLst>
      <p:ext uri="{BB962C8B-B14F-4D97-AF65-F5344CB8AC3E}">
        <p14:creationId xmlns:p14="http://schemas.microsoft.com/office/powerpoint/2010/main" val="183125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xfrm>
            <a:off x="933450" y="742950"/>
            <a:ext cx="4935538" cy="3702050"/>
          </a:xfrm>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lIns="94798" tIns="47400" rIns="94798" bIns="47400" numCol="1" anchor="t" anchorCtr="0" compatLnSpc="1">
            <a:prstTxWarp prst="textNoShape">
              <a:avLst/>
            </a:prstTxWarp>
          </a:bodyPr>
          <a:lstStyle/>
          <a:p>
            <a:pPr eaLnBrk="1" hangingPunct="1">
              <a:spcBef>
                <a:spcPct val="0"/>
              </a:spcBef>
            </a:pPr>
            <a:endParaRPr lang="en-US" altLang="zh-TW"/>
          </a:p>
        </p:txBody>
      </p:sp>
      <p:sp>
        <p:nvSpPr>
          <p:cNvPr id="101380" name="Header Placeholder 3"/>
          <p:cNvSpPr txBox="1">
            <a:spLocks noGrp="1"/>
          </p:cNvSpPr>
          <p:nvPr/>
        </p:nvSpPr>
        <p:spPr bwMode="auto">
          <a:xfrm>
            <a:off x="0" y="0"/>
            <a:ext cx="2946400" cy="492125"/>
          </a:xfrm>
          <a:prstGeom prst="rect">
            <a:avLst/>
          </a:prstGeom>
          <a:noFill/>
          <a:ln w="9525">
            <a:noFill/>
            <a:miter lim="800000"/>
            <a:headEnd/>
            <a:tailEnd/>
          </a:ln>
        </p:spPr>
        <p:txBody>
          <a:bodyPr lIns="94798" tIns="47400" rIns="94798" bIns="47400"/>
          <a:lstStyle/>
          <a:p>
            <a:pPr defTabSz="942975"/>
            <a:endParaRPr kumimoji="0" lang="en-US" altLang="zh-TW">
              <a:solidFill>
                <a:srgbClr val="000000"/>
              </a:solidFill>
              <a:latin typeface="Calibri" pitchFamily="34" charset="0"/>
            </a:endParaRPr>
          </a:p>
        </p:txBody>
      </p:sp>
      <p:sp>
        <p:nvSpPr>
          <p:cNvPr id="101381" name="Date Placeholder 4"/>
          <p:cNvSpPr txBox="1">
            <a:spLocks noGrp="1"/>
          </p:cNvSpPr>
          <p:nvPr/>
        </p:nvSpPr>
        <p:spPr bwMode="auto">
          <a:xfrm>
            <a:off x="3849688" y="0"/>
            <a:ext cx="2946400" cy="492125"/>
          </a:xfrm>
          <a:prstGeom prst="rect">
            <a:avLst/>
          </a:prstGeom>
          <a:noFill/>
          <a:ln w="9525">
            <a:noFill/>
            <a:miter lim="800000"/>
            <a:headEnd/>
            <a:tailEnd/>
          </a:ln>
        </p:spPr>
        <p:txBody>
          <a:bodyPr lIns="94798" tIns="47400" rIns="94798" bIns="47400"/>
          <a:lstStyle/>
          <a:p>
            <a:pPr algn="r" defTabSz="942975"/>
            <a:fld id="{0D4A2623-AA11-4325-9743-619BE95AE4C4}" type="datetime8">
              <a:rPr kumimoji="0" lang="en-US" altLang="zh-TW">
                <a:solidFill>
                  <a:srgbClr val="000000"/>
                </a:solidFill>
                <a:latin typeface="Calibri" pitchFamily="34" charset="0"/>
              </a:rPr>
              <a:pPr algn="r" defTabSz="942975"/>
              <a:t>3/20/2020 4:13 PM</a:t>
            </a:fld>
            <a:endParaRPr kumimoji="0" lang="en-US" altLang="zh-TW">
              <a:solidFill>
                <a:srgbClr val="000000"/>
              </a:solidFill>
              <a:latin typeface="Calibri" pitchFamily="34" charset="0"/>
            </a:endParaRPr>
          </a:p>
        </p:txBody>
      </p:sp>
      <p:sp>
        <p:nvSpPr>
          <p:cNvPr id="101382" name="Slide Number Placeholder 6"/>
          <p:cNvSpPr txBox="1">
            <a:spLocks noGrp="1"/>
          </p:cNvSpPr>
          <p:nvPr/>
        </p:nvSpPr>
        <p:spPr bwMode="auto">
          <a:xfrm>
            <a:off x="3849688" y="9380538"/>
            <a:ext cx="2946400" cy="492125"/>
          </a:xfrm>
          <a:prstGeom prst="rect">
            <a:avLst/>
          </a:prstGeom>
          <a:noFill/>
          <a:ln w="9525">
            <a:noFill/>
            <a:miter lim="800000"/>
            <a:headEnd/>
            <a:tailEnd/>
          </a:ln>
        </p:spPr>
        <p:txBody>
          <a:bodyPr lIns="94798" tIns="47400" rIns="94798" bIns="47400" anchor="b"/>
          <a:lstStyle/>
          <a:p>
            <a:pPr algn="r" defTabSz="942975"/>
            <a:fld id="{4BB11616-3AE1-4364-BE98-0CCF8E501065}" type="slidenum">
              <a:rPr kumimoji="0" lang="en-US" altLang="zh-TW">
                <a:solidFill>
                  <a:srgbClr val="000000"/>
                </a:solidFill>
                <a:latin typeface="Calibri" pitchFamily="34" charset="0"/>
              </a:rPr>
              <a:pPr algn="r" defTabSz="942975"/>
              <a:t>4</a:t>
            </a:fld>
            <a:endParaRPr kumimoji="0" lang="en-US" altLang="zh-TW">
              <a:solidFill>
                <a:srgbClr val="000000"/>
              </a:solidFill>
              <a:latin typeface="Calibri" pitchFamily="34" charset="0"/>
            </a:endParaRPr>
          </a:p>
        </p:txBody>
      </p:sp>
      <p:sp>
        <p:nvSpPr>
          <p:cNvPr id="101383" name="Footer Placeholder 3"/>
          <p:cNvSpPr txBox="1">
            <a:spLocks noGrp="1"/>
          </p:cNvSpPr>
          <p:nvPr/>
        </p:nvSpPr>
        <p:spPr bwMode="auto">
          <a:xfrm>
            <a:off x="0" y="9380538"/>
            <a:ext cx="6192838" cy="492125"/>
          </a:xfrm>
          <a:prstGeom prst="rect">
            <a:avLst/>
          </a:prstGeom>
          <a:noFill/>
          <a:ln w="9525">
            <a:noFill/>
            <a:miter lim="800000"/>
            <a:headEnd/>
            <a:tailEnd/>
          </a:ln>
        </p:spPr>
        <p:txBody>
          <a:bodyPr lIns="94798" tIns="47400" rIns="94798" bIns="47400" anchor="b"/>
          <a:lstStyle/>
          <a:p>
            <a:pPr defTabSz="942975"/>
            <a:r>
              <a:rPr kumimoji="0" lang="en-US" altLang="zh-TW" sz="500">
                <a:solidFill>
                  <a:srgbClr val="000000"/>
                </a:solidFill>
                <a:latin typeface="Segoe" pitchFamily="34" charset="0"/>
              </a:rPr>
              <a:t>© 2008 Microsoft Corporation. All rights reserved. Microsoft, Windows, Windows Vista and other product names are or may be registered trademarks and/or trademarks in the U.S. and/or other countries.</a:t>
            </a:r>
          </a:p>
          <a:p>
            <a:pPr defTabSz="942975"/>
            <a:r>
              <a:rPr kumimoji="0" lang="en-US" altLang="zh-TW" sz="500">
                <a:solidFill>
                  <a:srgbClr val="000000"/>
                </a:solidFill>
                <a:latin typeface="Segoe"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altLang="zh-TW" sz="500">
                <a:solidFill>
                  <a:srgbClr val="000000"/>
                </a:solidFill>
                <a:latin typeface="Segoe" pitchFamily="34" charset="0"/>
              </a:rPr>
            </a:br>
            <a:r>
              <a:rPr kumimoji="0" lang="en-US" altLang="zh-TW" sz="500">
                <a:solidFill>
                  <a:srgbClr val="000000"/>
                </a:solidFill>
                <a:latin typeface="Segoe"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4024314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圖片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0" y="1588"/>
            <a:ext cx="915035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userDrawn="1"/>
        </p:nvSpPr>
        <p:spPr bwMode="auto">
          <a:xfrm>
            <a:off x="0" y="6453188"/>
            <a:ext cx="9144000" cy="404812"/>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16"/>
          <p:cNvSpPr>
            <a:spLocks noChangeShapeType="1"/>
          </p:cNvSpPr>
          <p:nvPr/>
        </p:nvSpPr>
        <p:spPr bwMode="auto">
          <a:xfrm>
            <a:off x="0" y="1417638"/>
            <a:ext cx="6300788" cy="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17"/>
          <p:cNvSpPr>
            <a:spLocks noChangeShapeType="1"/>
          </p:cNvSpPr>
          <p:nvPr/>
        </p:nvSpPr>
        <p:spPr bwMode="auto">
          <a:xfrm>
            <a:off x="6300788" y="1417638"/>
            <a:ext cx="2843212" cy="0"/>
          </a:xfrm>
          <a:prstGeom prst="line">
            <a:avLst/>
          </a:prstGeom>
          <a:noFill/>
          <a:ln w="762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12"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260350"/>
            <a:ext cx="18462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9"/>
          <p:cNvSpPr>
            <a:spLocks noChangeArrowheads="1"/>
          </p:cNvSpPr>
          <p:nvPr userDrawn="1"/>
        </p:nvSpPr>
        <p:spPr bwMode="auto">
          <a:xfrm>
            <a:off x="0" y="1130300"/>
            <a:ext cx="9144000" cy="288925"/>
          </a:xfrm>
          <a:prstGeom prst="rect">
            <a:avLst/>
          </a:prstGeom>
          <a:solidFill>
            <a:srgbClr val="C4FB8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Text Box 28"/>
          <p:cNvSpPr txBox="1">
            <a:spLocks noChangeArrowheads="1"/>
          </p:cNvSpPr>
          <p:nvPr userDrawn="1"/>
        </p:nvSpPr>
        <p:spPr bwMode="auto">
          <a:xfrm>
            <a:off x="1331913" y="1125538"/>
            <a:ext cx="6480175" cy="366712"/>
          </a:xfrm>
          <a:prstGeom prst="rect">
            <a:avLst/>
          </a:prstGeom>
          <a:noFill/>
          <a:ln>
            <a:noFill/>
          </a:ln>
          <a:effec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r>
              <a:rPr kumimoji="1" lang="en-US" altLang="zh-TW" b="1" kern="1200" dirty="0">
                <a:solidFill>
                  <a:schemeClr val="tx1"/>
                </a:solidFill>
                <a:latin typeface="Calibri" pitchFamily="34" charset="0"/>
                <a:ea typeface="標楷體" pitchFamily="65" charset="-120"/>
                <a:cs typeface="+mn-cs"/>
              </a:rPr>
              <a:t>Digital Transformation Service Business Division</a:t>
            </a:r>
            <a:endParaRPr kumimoji="1" lang="zh-TW" altLang="en-US" b="1" kern="1200" dirty="0">
              <a:solidFill>
                <a:schemeClr val="tx1"/>
              </a:solidFill>
              <a:latin typeface="Calibri" pitchFamily="34" charset="0"/>
              <a:ea typeface="標楷體" pitchFamily="65" charset="-120"/>
              <a:cs typeface="+mn-cs"/>
            </a:endParaRPr>
          </a:p>
        </p:txBody>
      </p:sp>
      <p:pic>
        <p:nvPicPr>
          <p:cNvPr id="11" name="圖片 10"/>
          <p:cNvPicPr>
            <a:picLocks noChangeAspect="1"/>
          </p:cNvPicPr>
          <p:nvPr userDrawn="1"/>
        </p:nvPicPr>
        <p:blipFill>
          <a:blip r:embed="rId4" cstate="print"/>
          <a:stretch>
            <a:fillRect/>
          </a:stretch>
        </p:blipFill>
        <p:spPr>
          <a:xfrm>
            <a:off x="296198" y="5066037"/>
            <a:ext cx="1382925" cy="1286722"/>
          </a:xfrm>
          <a:prstGeom prst="rect">
            <a:avLst/>
          </a:prstGeom>
          <a:effectLst>
            <a:reflection blurRad="6350" stA="52000" endA="300" endPos="35000" dir="5400000" sy="-100000" algn="bl" rotWithShape="0"/>
          </a:effectLst>
        </p:spPr>
      </p:pic>
      <p:sp>
        <p:nvSpPr>
          <p:cNvPr id="4100" name="Rectangle 4"/>
          <p:cNvSpPr>
            <a:spLocks noGrp="1" noChangeArrowheads="1"/>
          </p:cNvSpPr>
          <p:nvPr>
            <p:ph type="ctrTitle"/>
          </p:nvPr>
        </p:nvSpPr>
        <p:spPr>
          <a:xfrm>
            <a:off x="1363663" y="1989138"/>
            <a:ext cx="6408737" cy="1439862"/>
          </a:xfrm>
        </p:spPr>
        <p:txBody>
          <a:bodyPr/>
          <a:lstStyle>
            <a:lvl1pPr>
              <a:defRPr>
                <a:solidFill>
                  <a:schemeClr val="tx1"/>
                </a:solidFill>
              </a:defRPr>
            </a:lvl1pPr>
          </a:lstStyle>
          <a:p>
            <a:pPr lvl="0"/>
            <a:endParaRPr lang="zh-TW" altLang="zh-TW" noProof="0" dirty="0"/>
          </a:p>
        </p:txBody>
      </p:sp>
      <p:sp>
        <p:nvSpPr>
          <p:cNvPr id="4101" name="Rectangle 5"/>
          <p:cNvSpPr>
            <a:spLocks noGrp="1" noChangeArrowheads="1"/>
          </p:cNvSpPr>
          <p:nvPr>
            <p:ph type="subTitle" idx="1"/>
          </p:nvPr>
        </p:nvSpPr>
        <p:spPr>
          <a:xfrm>
            <a:off x="1403350" y="3860800"/>
            <a:ext cx="6400800" cy="1752600"/>
          </a:xfrm>
        </p:spPr>
        <p:txBody>
          <a:bodyPr/>
          <a:lstStyle>
            <a:lvl1pPr marL="0" indent="0" algn="r">
              <a:buFontTx/>
              <a:buNone/>
              <a:defRPr>
                <a:solidFill>
                  <a:schemeClr val="tx1">
                    <a:lumMod val="75000"/>
                    <a:lumOff val="25000"/>
                  </a:schemeClr>
                </a:solidFill>
              </a:defRPr>
            </a:lvl1pPr>
          </a:lstStyle>
          <a:p>
            <a:pPr lvl="0"/>
            <a:r>
              <a:rPr lang="zh-TW" altLang="en-US" noProof="0" dirty="0"/>
              <a:t>按一下以編輯母片副標題樣式</a:t>
            </a:r>
          </a:p>
        </p:txBody>
      </p:sp>
      <p:sp>
        <p:nvSpPr>
          <p:cNvPr id="14"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409618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圖片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0" y="1588"/>
            <a:ext cx="9150350"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p:cNvSpPr>
            <a:spLocks noChangeArrowheads="1"/>
          </p:cNvSpPr>
          <p:nvPr userDrawn="1"/>
        </p:nvSpPr>
        <p:spPr bwMode="auto">
          <a:xfrm>
            <a:off x="0" y="6453188"/>
            <a:ext cx="9144000" cy="404812"/>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16"/>
          <p:cNvSpPr>
            <a:spLocks noChangeShapeType="1"/>
          </p:cNvSpPr>
          <p:nvPr/>
        </p:nvSpPr>
        <p:spPr bwMode="auto">
          <a:xfrm>
            <a:off x="0" y="1417638"/>
            <a:ext cx="6300788" cy="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17"/>
          <p:cNvSpPr>
            <a:spLocks noChangeShapeType="1"/>
          </p:cNvSpPr>
          <p:nvPr/>
        </p:nvSpPr>
        <p:spPr bwMode="auto">
          <a:xfrm>
            <a:off x="6300788" y="1417638"/>
            <a:ext cx="2843212" cy="0"/>
          </a:xfrm>
          <a:prstGeom prst="line">
            <a:avLst/>
          </a:prstGeom>
          <a:noFill/>
          <a:ln w="762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12"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260350"/>
            <a:ext cx="18462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9"/>
          <p:cNvSpPr>
            <a:spLocks noChangeArrowheads="1"/>
          </p:cNvSpPr>
          <p:nvPr userDrawn="1"/>
        </p:nvSpPr>
        <p:spPr bwMode="auto">
          <a:xfrm>
            <a:off x="0" y="1130300"/>
            <a:ext cx="9144000" cy="288925"/>
          </a:xfrm>
          <a:prstGeom prst="rect">
            <a:avLst/>
          </a:prstGeom>
          <a:solidFill>
            <a:srgbClr val="C4FB8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Text Box 28"/>
          <p:cNvSpPr txBox="1">
            <a:spLocks noChangeArrowheads="1"/>
          </p:cNvSpPr>
          <p:nvPr userDrawn="1"/>
        </p:nvSpPr>
        <p:spPr bwMode="auto">
          <a:xfrm>
            <a:off x="1331913" y="1125538"/>
            <a:ext cx="6480175" cy="366712"/>
          </a:xfrm>
          <a:prstGeom prst="rect">
            <a:avLst/>
          </a:prstGeom>
          <a:noFill/>
          <a:ln>
            <a:noFill/>
          </a:ln>
          <a:effec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r>
              <a:rPr kumimoji="1" lang="en-US" altLang="zh-TW" b="1" kern="1200" dirty="0">
                <a:solidFill>
                  <a:schemeClr val="tx1"/>
                </a:solidFill>
                <a:latin typeface="Calibri" pitchFamily="34" charset="0"/>
                <a:ea typeface="標楷體" pitchFamily="65" charset="-120"/>
                <a:cs typeface="+mn-cs"/>
              </a:rPr>
              <a:t>Digital Transformation Service Business Division</a:t>
            </a:r>
            <a:endParaRPr kumimoji="1" lang="zh-TW" altLang="en-US" b="1" kern="1200" dirty="0">
              <a:solidFill>
                <a:schemeClr val="tx1"/>
              </a:solidFill>
              <a:latin typeface="Calibri" pitchFamily="34" charset="0"/>
              <a:ea typeface="標楷體" pitchFamily="65" charset="-120"/>
              <a:cs typeface="+mn-cs"/>
            </a:endParaRPr>
          </a:p>
        </p:txBody>
      </p:sp>
      <p:pic>
        <p:nvPicPr>
          <p:cNvPr id="11" name="圖片 10"/>
          <p:cNvPicPr>
            <a:picLocks noChangeAspect="1"/>
          </p:cNvPicPr>
          <p:nvPr userDrawn="1"/>
        </p:nvPicPr>
        <p:blipFill>
          <a:blip r:embed="rId4" cstate="print"/>
          <a:stretch>
            <a:fillRect/>
          </a:stretch>
        </p:blipFill>
        <p:spPr>
          <a:xfrm>
            <a:off x="296198" y="5066037"/>
            <a:ext cx="1382925" cy="1286722"/>
          </a:xfrm>
          <a:prstGeom prst="rect">
            <a:avLst/>
          </a:prstGeom>
          <a:effectLst>
            <a:reflection blurRad="6350" stA="52000" endA="300" endPos="35000" dir="5400000" sy="-100000" algn="bl" rotWithShape="0"/>
          </a:effectLst>
        </p:spPr>
      </p:pic>
      <p:sp>
        <p:nvSpPr>
          <p:cNvPr id="4100" name="Rectangle 4"/>
          <p:cNvSpPr>
            <a:spLocks noGrp="1" noChangeArrowheads="1"/>
          </p:cNvSpPr>
          <p:nvPr>
            <p:ph type="ctrTitle"/>
          </p:nvPr>
        </p:nvSpPr>
        <p:spPr>
          <a:xfrm>
            <a:off x="1363663" y="1989138"/>
            <a:ext cx="6408737" cy="1439862"/>
          </a:xfrm>
        </p:spPr>
        <p:txBody>
          <a:bodyPr/>
          <a:lstStyle>
            <a:lvl1pPr>
              <a:defRPr>
                <a:solidFill>
                  <a:schemeClr val="tx1"/>
                </a:solidFill>
              </a:defRPr>
            </a:lvl1pPr>
          </a:lstStyle>
          <a:p>
            <a:pPr lvl="0"/>
            <a:endParaRPr lang="zh-TW" altLang="zh-TW" noProof="0" dirty="0"/>
          </a:p>
        </p:txBody>
      </p:sp>
      <p:sp>
        <p:nvSpPr>
          <p:cNvPr id="4101" name="Rectangle 5"/>
          <p:cNvSpPr>
            <a:spLocks noGrp="1" noChangeArrowheads="1"/>
          </p:cNvSpPr>
          <p:nvPr>
            <p:ph type="subTitle" idx="1"/>
          </p:nvPr>
        </p:nvSpPr>
        <p:spPr>
          <a:xfrm>
            <a:off x="1403350" y="3860800"/>
            <a:ext cx="6400800" cy="1752600"/>
          </a:xfrm>
        </p:spPr>
        <p:txBody>
          <a:bodyPr/>
          <a:lstStyle>
            <a:lvl1pPr marL="0" indent="0" algn="r">
              <a:buFontTx/>
              <a:buNone/>
              <a:defRPr>
                <a:solidFill>
                  <a:schemeClr val="tx1">
                    <a:lumMod val="75000"/>
                    <a:lumOff val="25000"/>
                  </a:schemeClr>
                </a:solidFill>
              </a:defRPr>
            </a:lvl1pPr>
          </a:lstStyle>
          <a:p>
            <a:pPr lvl="0"/>
            <a:r>
              <a:rPr lang="zh-TW" altLang="en-US" noProof="0" dirty="0"/>
              <a:t>按一下以編輯母片副標題樣式</a:t>
            </a:r>
          </a:p>
        </p:txBody>
      </p:sp>
      <p:sp>
        <p:nvSpPr>
          <p:cNvPr id="14"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77467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marL="342900" indent="-342900" algn="l" rtl="0" eaLnBrk="0" fontAlgn="base" hangingPunct="0">
              <a:spcBef>
                <a:spcPts val="1000"/>
              </a:spcBef>
              <a:spcAft>
                <a:spcPts val="600"/>
              </a:spcAft>
              <a:buClr>
                <a:srgbClr val="FF0000"/>
              </a:buClr>
              <a:buFont typeface="Wingdings" pitchFamily="2" charset="2"/>
              <a:buChar char="Ø"/>
              <a:defRPr kumimoji="1" lang="zh-TW" altLang="en-US" sz="2800" dirty="0">
                <a:solidFill>
                  <a:schemeClr val="tx1"/>
                </a:solidFill>
                <a:latin typeface="+mn-lt"/>
                <a:ea typeface="+mn-ea"/>
                <a:cs typeface="+mn-cs"/>
              </a:defRPr>
            </a:lvl1pPr>
            <a:lvl2pPr marL="717550" indent="-260350">
              <a:buFont typeface="Arial" panose="020B0604020202020204" pitchFamily="34" charset="0"/>
              <a:buChar char="•"/>
              <a:defRPr sz="2200"/>
            </a:lvl2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510715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149720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95288"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59313"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69236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082352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857074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OverTx" preserve="1">
  <p:cSld name="標題及物件在文字之上">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6"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2339975" y="173038"/>
            <a:ext cx="6518275" cy="519112"/>
          </a:xfrm>
        </p:spPr>
        <p:txBody>
          <a:bodyPr/>
          <a:lstStyle/>
          <a:p>
            <a:r>
              <a:rPr lang="zh-TW" altLang="en-US"/>
              <a:t>按一下以編輯母片標題樣式</a:t>
            </a:r>
          </a:p>
        </p:txBody>
      </p:sp>
      <p:sp>
        <p:nvSpPr>
          <p:cNvPr id="3" name="內容版面配置區 2"/>
          <p:cNvSpPr>
            <a:spLocks noGrp="1"/>
          </p:cNvSpPr>
          <p:nvPr>
            <p:ph sz="half" idx="1"/>
          </p:nvPr>
        </p:nvSpPr>
        <p:spPr>
          <a:xfrm>
            <a:off x="457200" y="1268413"/>
            <a:ext cx="8229600" cy="25161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3937000"/>
            <a:ext cx="8229600" cy="25161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00374921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dgm" preserve="1">
  <p:cSld name="標題及圖表或組織圖">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5"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SmartArt 版面配置區 2"/>
          <p:cNvSpPr>
            <a:spLocks noGrp="1"/>
          </p:cNvSpPr>
          <p:nvPr>
            <p:ph type="dgm" idx="1"/>
          </p:nvPr>
        </p:nvSpPr>
        <p:spPr>
          <a:xfrm>
            <a:off x="457200" y="1600200"/>
            <a:ext cx="8229600" cy="4525963"/>
          </a:xfrm>
        </p:spPr>
        <p:txBody>
          <a:bodyPr/>
          <a:lstStyle/>
          <a:p>
            <a:pPr lvl="0"/>
            <a:endParaRPr lang="zh-TW" altLang="en-US" noProof="0"/>
          </a:p>
        </p:txBody>
      </p:sp>
    </p:spTree>
    <p:extLst>
      <p:ext uri="{BB962C8B-B14F-4D97-AF65-F5344CB8AC3E}">
        <p14:creationId xmlns:p14="http://schemas.microsoft.com/office/powerpoint/2010/main" val="38820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AndObj" preserve="1">
  <p:cSld name="標題，文字及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6"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9"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212559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5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161452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1194902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406840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2512894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2"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4"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3068638"/>
            <a:ext cx="3667125"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03738" y="3068638"/>
            <a:ext cx="3668712"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8"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9858041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264327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5"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0"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6081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1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0757178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6517017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415508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30072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2945695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6"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8"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2"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3"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4213" y="3068638"/>
            <a:ext cx="3667125"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03738" y="3068638"/>
            <a:ext cx="3668712" cy="237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8"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4126828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3"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4"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6"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16"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2809571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5"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5"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994842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7" name="圖片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1"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2" name="圖片 17" descr="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384995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95288"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59313" y="1268413"/>
            <a:ext cx="411162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5871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08712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03008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dgm">
  <p:cSld name="標題及圖表或組織圖">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5"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7"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SmartArt 版面配置區 2"/>
          <p:cNvSpPr>
            <a:spLocks noGrp="1"/>
          </p:cNvSpPr>
          <p:nvPr>
            <p:ph type="dgm" idx="1"/>
          </p:nvPr>
        </p:nvSpPr>
        <p:spPr>
          <a:xfrm>
            <a:off x="457200" y="1600200"/>
            <a:ext cx="8229600" cy="4525963"/>
          </a:xfrm>
        </p:spPr>
        <p:txBody>
          <a:bodyPr/>
          <a:lstStyle/>
          <a:p>
            <a:pPr lvl="0"/>
            <a:endParaRPr lang="zh-TW" altLang="en-US" noProof="0"/>
          </a:p>
        </p:txBody>
      </p:sp>
    </p:spTree>
    <p:extLst>
      <p:ext uri="{BB962C8B-B14F-4D97-AF65-F5344CB8AC3E}">
        <p14:creationId xmlns:p14="http://schemas.microsoft.com/office/powerpoint/2010/main" val="244294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cSld name="標題，文字及物件">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6" name="圖片 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8"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9"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1" name="圖片 17" descr="logo.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9"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185236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24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image" Target="../media/image2.png"/><Relationship Id="rId4" Type="http://schemas.openxmlformats.org/officeDocument/2006/relationships/slideLayout" Target="../slideLayouts/slideLayout23.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10" Type="http://schemas.openxmlformats.org/officeDocument/2006/relationships/image" Target="../media/image2.png"/><Relationship Id="rId4" Type="http://schemas.openxmlformats.org/officeDocument/2006/relationships/slideLayout" Target="../slideLayouts/slideLayout30.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1027" name="圖片 1"/>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95288" y="333375"/>
            <a:ext cx="71294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9" name="Rectangle 3"/>
          <p:cNvSpPr>
            <a:spLocks noGrp="1" noChangeArrowheads="1"/>
          </p:cNvSpPr>
          <p:nvPr>
            <p:ph type="body" idx="1"/>
          </p:nvPr>
        </p:nvSpPr>
        <p:spPr bwMode="auto">
          <a:xfrm>
            <a:off x="395288" y="1125538"/>
            <a:ext cx="8375650"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30"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1"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2"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34" name="圖片 17" descr="logo.png"/>
          <p:cNvPicPr>
            <a:picLocks noChangeAspect="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6"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7278" r:id="rId1"/>
    <p:sldLayoutId id="2147487279" r:id="rId2"/>
    <p:sldLayoutId id="2147487266" r:id="rId3"/>
    <p:sldLayoutId id="2147487267" r:id="rId4"/>
    <p:sldLayoutId id="2147487268" r:id="rId5"/>
    <p:sldLayoutId id="2147487269" r:id="rId6"/>
    <p:sldLayoutId id="2147487281" r:id="rId7"/>
    <p:sldLayoutId id="2147487282" r:id="rId8"/>
    <p:sldLayoutId id="2147487270" r:id="rId9"/>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lr>
          <a:srgbClr val="FF0000"/>
        </a:buClr>
        <a:buFont typeface="Wingdings" pitchFamily="2" charset="2"/>
        <a:buChar char="Ø"/>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a:solidFill>
            <a:schemeClr val="tx1"/>
          </a:solidFill>
          <a:latin typeface="+mn-lt"/>
          <a:ea typeface="+mn-ea"/>
        </a:defRPr>
      </a:lvl2pPr>
      <a:lvl3pPr marL="1143000" indent="-228600" algn="l" rtl="0" eaLnBrk="0" fontAlgn="base" hangingPunct="0">
        <a:spcBef>
          <a:spcPct val="20000"/>
        </a:spcBef>
        <a:spcAft>
          <a:spcPct val="0"/>
        </a:spcAft>
        <a:buClr>
          <a:srgbClr val="00B050"/>
        </a:buClr>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lr>
          <a:srgbClr val="FFC000"/>
        </a:buClr>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1600">
          <a:solidFill>
            <a:schemeClr val="tx1"/>
          </a:solidFill>
          <a:latin typeface="+mn-lt"/>
          <a:ea typeface="+mn-ea"/>
        </a:defRPr>
      </a:lvl5pPr>
      <a:lvl6pPr marL="2514600" indent="-228600" algn="l" rtl="0" fontAlgn="base">
        <a:spcBef>
          <a:spcPct val="20000"/>
        </a:spcBef>
        <a:spcAft>
          <a:spcPct val="0"/>
        </a:spcAft>
        <a:buClr>
          <a:srgbClr val="347883"/>
        </a:buClr>
        <a:buChar char="•"/>
        <a:defRPr kumimoji="1" sz="1600">
          <a:solidFill>
            <a:schemeClr val="tx1"/>
          </a:solidFill>
          <a:latin typeface="+mn-lt"/>
          <a:ea typeface="+mn-ea"/>
        </a:defRPr>
      </a:lvl6pPr>
      <a:lvl7pPr marL="2971800" indent="-228600" algn="l" rtl="0" fontAlgn="base">
        <a:spcBef>
          <a:spcPct val="20000"/>
        </a:spcBef>
        <a:spcAft>
          <a:spcPct val="0"/>
        </a:spcAft>
        <a:buClr>
          <a:srgbClr val="347883"/>
        </a:buClr>
        <a:buChar char="•"/>
        <a:defRPr kumimoji="1" sz="1600">
          <a:solidFill>
            <a:schemeClr val="tx1"/>
          </a:solidFill>
          <a:latin typeface="+mn-lt"/>
          <a:ea typeface="+mn-ea"/>
        </a:defRPr>
      </a:lvl7pPr>
      <a:lvl8pPr marL="3429000" indent="-228600" algn="l" rtl="0" fontAlgn="base">
        <a:spcBef>
          <a:spcPct val="20000"/>
        </a:spcBef>
        <a:spcAft>
          <a:spcPct val="0"/>
        </a:spcAft>
        <a:buClr>
          <a:srgbClr val="347883"/>
        </a:buClr>
        <a:buChar char="•"/>
        <a:defRPr kumimoji="1" sz="1600">
          <a:solidFill>
            <a:schemeClr val="tx1"/>
          </a:solidFill>
          <a:latin typeface="+mn-lt"/>
          <a:ea typeface="+mn-ea"/>
        </a:defRPr>
      </a:lvl8pPr>
      <a:lvl9pPr marL="3886200" indent="-228600" algn="l" rtl="0" fontAlgn="base">
        <a:spcBef>
          <a:spcPct val="20000"/>
        </a:spcBef>
        <a:spcAft>
          <a:spcPct val="0"/>
        </a:spcAft>
        <a:buClr>
          <a:srgbClr val="347883"/>
        </a:buClr>
        <a:buChar char="•"/>
        <a:defRPr kumimoji="1" sz="16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pic>
        <p:nvPicPr>
          <p:cNvPr id="1027" name="圖片 1"/>
          <p:cNvPicPr>
            <a:picLocks noChangeAspect="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3175"/>
            <a:ext cx="9144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95288" y="333375"/>
            <a:ext cx="71294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9" name="Rectangle 3"/>
          <p:cNvSpPr>
            <a:spLocks noGrp="1" noChangeArrowheads="1"/>
          </p:cNvSpPr>
          <p:nvPr>
            <p:ph type="body" idx="1"/>
          </p:nvPr>
        </p:nvSpPr>
        <p:spPr bwMode="auto">
          <a:xfrm>
            <a:off x="395288" y="1125538"/>
            <a:ext cx="8375650"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30" name="Rectangle 8"/>
          <p:cNvSpPr>
            <a:spLocks noChangeArrowheads="1"/>
          </p:cNvSpPr>
          <p:nvPr userDrawn="1"/>
        </p:nvSpPr>
        <p:spPr bwMode="auto">
          <a:xfrm>
            <a:off x="0" y="692150"/>
            <a:ext cx="179388" cy="215900"/>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1" name="Rectangle 9"/>
          <p:cNvSpPr>
            <a:spLocks noChangeArrowheads="1"/>
          </p:cNvSpPr>
          <p:nvPr/>
        </p:nvSpPr>
        <p:spPr bwMode="auto">
          <a:xfrm>
            <a:off x="0" y="0"/>
            <a:ext cx="179388" cy="333375"/>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2" name="Rectangle 10"/>
          <p:cNvSpPr>
            <a:spLocks noChangeArrowheads="1"/>
          </p:cNvSpPr>
          <p:nvPr userDrawn="1"/>
        </p:nvSpPr>
        <p:spPr bwMode="auto">
          <a:xfrm>
            <a:off x="0" y="333375"/>
            <a:ext cx="179388" cy="358775"/>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1039" name="Rectangle 15"/>
          <p:cNvSpPr>
            <a:spLocks noChangeArrowheads="1"/>
          </p:cNvSpPr>
          <p:nvPr/>
        </p:nvSpPr>
        <p:spPr bwMode="auto">
          <a:xfrm>
            <a:off x="0" y="908050"/>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1034" name="圖片 17" descr="logo.pn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596188" y="2095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Line 22"/>
          <p:cNvSpPr>
            <a:spLocks noChangeShapeType="1"/>
          </p:cNvSpPr>
          <p:nvPr/>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6" name="Line 23"/>
          <p:cNvSpPr>
            <a:spLocks noChangeShapeType="1"/>
          </p:cNvSpPr>
          <p:nvPr/>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extLst>
      <p:ext uri="{BB962C8B-B14F-4D97-AF65-F5344CB8AC3E}">
        <p14:creationId xmlns:p14="http://schemas.microsoft.com/office/powerpoint/2010/main" val="828121632"/>
      </p:ext>
    </p:extLst>
  </p:cSld>
  <p:clrMap bg1="lt1" tx1="dk1" bg2="lt2" tx2="dk2" accent1="accent1" accent2="accent2" accent3="accent3" accent4="accent4" accent5="accent5" accent6="accent6" hlink="hlink" folHlink="folHlink"/>
  <p:sldLayoutIdLst>
    <p:sldLayoutId id="2147487298" r:id="rId1"/>
    <p:sldLayoutId id="2147487299" r:id="rId2"/>
    <p:sldLayoutId id="2147487300" r:id="rId3"/>
    <p:sldLayoutId id="2147487301" r:id="rId4"/>
    <p:sldLayoutId id="2147487302" r:id="rId5"/>
    <p:sldLayoutId id="2147487303" r:id="rId6"/>
    <p:sldLayoutId id="2147487304" r:id="rId7"/>
    <p:sldLayoutId id="2147487305" r:id="rId8"/>
    <p:sldLayoutId id="2147487306" r:id="rId9"/>
    <p:sldLayoutId id="2147487307" r:id="rId10"/>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defRPr>
      </a:lvl9pPr>
    </p:titleStyle>
    <p:bodyStyle>
      <a:lvl1pPr marL="342900" indent="-342900" algn="l" rtl="0" eaLnBrk="0" fontAlgn="base" hangingPunct="0">
        <a:spcBef>
          <a:spcPct val="20000"/>
        </a:spcBef>
        <a:spcAft>
          <a:spcPct val="0"/>
        </a:spcAft>
        <a:buClr>
          <a:srgbClr val="FF0000"/>
        </a:buClr>
        <a:buFont typeface="Wingdings" pitchFamily="2" charset="2"/>
        <a:buChar char="Ø"/>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a:solidFill>
            <a:schemeClr val="tx1"/>
          </a:solidFill>
          <a:latin typeface="+mn-lt"/>
          <a:ea typeface="+mn-ea"/>
        </a:defRPr>
      </a:lvl2pPr>
      <a:lvl3pPr marL="1143000" indent="-228600" algn="l" rtl="0" eaLnBrk="0" fontAlgn="base" hangingPunct="0">
        <a:spcBef>
          <a:spcPct val="20000"/>
        </a:spcBef>
        <a:spcAft>
          <a:spcPct val="0"/>
        </a:spcAft>
        <a:buClr>
          <a:srgbClr val="00B050"/>
        </a:buClr>
        <a:buChar char="•"/>
        <a:defRPr kumimoji="1" sz="1600">
          <a:solidFill>
            <a:schemeClr val="tx1"/>
          </a:solidFill>
          <a:latin typeface="+mn-lt"/>
          <a:ea typeface="+mn-ea"/>
        </a:defRPr>
      </a:lvl3pPr>
      <a:lvl4pPr marL="1600200" indent="-228600" algn="l" rtl="0" eaLnBrk="0" fontAlgn="base" hangingPunct="0">
        <a:spcBef>
          <a:spcPct val="20000"/>
        </a:spcBef>
        <a:spcAft>
          <a:spcPct val="0"/>
        </a:spcAft>
        <a:buClr>
          <a:srgbClr val="FFC000"/>
        </a:buClr>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1600">
          <a:solidFill>
            <a:schemeClr val="tx1"/>
          </a:solidFill>
          <a:latin typeface="+mn-lt"/>
          <a:ea typeface="+mn-ea"/>
        </a:defRPr>
      </a:lvl5pPr>
      <a:lvl6pPr marL="2514600" indent="-228600" algn="l" rtl="0" fontAlgn="base">
        <a:spcBef>
          <a:spcPct val="20000"/>
        </a:spcBef>
        <a:spcAft>
          <a:spcPct val="0"/>
        </a:spcAft>
        <a:buClr>
          <a:srgbClr val="347883"/>
        </a:buClr>
        <a:buChar char="•"/>
        <a:defRPr kumimoji="1" sz="1600">
          <a:solidFill>
            <a:schemeClr val="tx1"/>
          </a:solidFill>
          <a:latin typeface="+mn-lt"/>
          <a:ea typeface="+mn-ea"/>
        </a:defRPr>
      </a:lvl6pPr>
      <a:lvl7pPr marL="2971800" indent="-228600" algn="l" rtl="0" fontAlgn="base">
        <a:spcBef>
          <a:spcPct val="20000"/>
        </a:spcBef>
        <a:spcAft>
          <a:spcPct val="0"/>
        </a:spcAft>
        <a:buClr>
          <a:srgbClr val="347883"/>
        </a:buClr>
        <a:buChar char="•"/>
        <a:defRPr kumimoji="1" sz="1600">
          <a:solidFill>
            <a:schemeClr val="tx1"/>
          </a:solidFill>
          <a:latin typeface="+mn-lt"/>
          <a:ea typeface="+mn-ea"/>
        </a:defRPr>
      </a:lvl7pPr>
      <a:lvl8pPr marL="3429000" indent="-228600" algn="l" rtl="0" fontAlgn="base">
        <a:spcBef>
          <a:spcPct val="20000"/>
        </a:spcBef>
        <a:spcAft>
          <a:spcPct val="0"/>
        </a:spcAft>
        <a:buClr>
          <a:srgbClr val="347883"/>
        </a:buClr>
        <a:buChar char="•"/>
        <a:defRPr kumimoji="1" sz="1600">
          <a:solidFill>
            <a:schemeClr val="tx1"/>
          </a:solidFill>
          <a:latin typeface="+mn-lt"/>
          <a:ea typeface="+mn-ea"/>
        </a:defRPr>
      </a:lvl8pPr>
      <a:lvl9pPr marL="3886200" indent="-228600" algn="l" rtl="0" fontAlgn="base">
        <a:spcBef>
          <a:spcPct val="20000"/>
        </a:spcBef>
        <a:spcAft>
          <a:spcPct val="0"/>
        </a:spcAft>
        <a:buClr>
          <a:srgbClr val="347883"/>
        </a:buClr>
        <a:buChar char="•"/>
        <a:defRPr kumimoji="1" sz="16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1"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052"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2053" name="圖片 14"/>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5"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6"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057" name="Rectangle 9"/>
          <p:cNvSpPr>
            <a:spLocks noGrp="1" noChangeArrowheads="1"/>
          </p:cNvSpPr>
          <p:nvPr>
            <p:ph type="title"/>
          </p:nvPr>
        </p:nvSpPr>
        <p:spPr bwMode="auto">
          <a:xfrm>
            <a:off x="684213" y="1844675"/>
            <a:ext cx="6840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162"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6167"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pic>
        <p:nvPicPr>
          <p:cNvPr id="2060" name="圖片 17" descr="logo.png"/>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Rectangle 10"/>
          <p:cNvSpPr>
            <a:spLocks noGrp="1" noChangeArrowheads="1"/>
          </p:cNvSpPr>
          <p:nvPr>
            <p:ph type="body" idx="1"/>
          </p:nvPr>
        </p:nvSpPr>
        <p:spPr bwMode="auto">
          <a:xfrm>
            <a:off x="684213" y="3430588"/>
            <a:ext cx="7488237"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7283" r:id="rId1"/>
    <p:sldLayoutId id="2147487284" r:id="rId2"/>
    <p:sldLayoutId id="2147487285" r:id="rId3"/>
    <p:sldLayoutId id="2147487286" r:id="rId4"/>
    <p:sldLayoutId id="2147487287" r:id="rId5"/>
    <p:sldLayoutId id="2147487288" r:id="rId6"/>
    <p:sldLayoutId id="2147487289" r:id="rId7"/>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9pPr>
    </p:titleStyle>
    <p:body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7"/>
          <p:cNvSpPr>
            <a:spLocks noChangeArrowheads="1"/>
          </p:cNvSpPr>
          <p:nvPr userDrawn="1"/>
        </p:nvSpPr>
        <p:spPr bwMode="auto">
          <a:xfrm>
            <a:off x="0" y="6524625"/>
            <a:ext cx="9144000" cy="333375"/>
          </a:xfrm>
          <a:prstGeom prst="rect">
            <a:avLst/>
          </a:prstGeom>
          <a:gradFill rotWithShape="1">
            <a:gsLst>
              <a:gs pos="0">
                <a:srgbClr val="075F01"/>
              </a:gs>
              <a:gs pos="100000">
                <a:srgbClr val="4EBA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075" name="Line 22"/>
          <p:cNvSpPr>
            <a:spLocks noChangeShapeType="1"/>
          </p:cNvSpPr>
          <p:nvPr userDrawn="1"/>
        </p:nvSpPr>
        <p:spPr bwMode="auto">
          <a:xfrm>
            <a:off x="0" y="6524625"/>
            <a:ext cx="6300788" cy="0"/>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076" name="Line 23"/>
          <p:cNvSpPr>
            <a:spLocks noChangeShapeType="1"/>
          </p:cNvSpPr>
          <p:nvPr userDrawn="1"/>
        </p:nvSpPr>
        <p:spPr bwMode="auto">
          <a:xfrm>
            <a:off x="6300788" y="6524625"/>
            <a:ext cx="2843212" cy="0"/>
          </a:xfrm>
          <a:prstGeom prst="line">
            <a:avLst/>
          </a:prstGeom>
          <a:noFill/>
          <a:ln w="38100">
            <a:solidFill>
              <a:srgbClr val="B4B4E6"/>
            </a:solidFill>
            <a:round/>
            <a:headEnd/>
            <a:tailEnd/>
          </a:ln>
          <a:extLst>
            <a:ext uri="{909E8E84-426E-40DD-AFC4-6F175D3DCCD1}">
              <a14:hiddenFill xmlns:a14="http://schemas.microsoft.com/office/drawing/2010/main">
                <a:noFill/>
              </a14:hiddenFill>
            </a:ext>
          </a:extLst>
        </p:spPr>
        <p:txBody>
          <a:bodyPr/>
          <a:lstStyle/>
          <a:p>
            <a:endParaRPr lang="zh-TW" altLang="en-US"/>
          </a:p>
        </p:txBody>
      </p:sp>
      <p:pic>
        <p:nvPicPr>
          <p:cNvPr id="3077" name="圖片 21"/>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0" y="1228725"/>
            <a:ext cx="91440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8"/>
          <p:cNvSpPr>
            <a:spLocks noChangeArrowheads="1"/>
          </p:cNvSpPr>
          <p:nvPr userDrawn="1"/>
        </p:nvSpPr>
        <p:spPr bwMode="auto">
          <a:xfrm>
            <a:off x="0" y="2708275"/>
            <a:ext cx="179388" cy="433388"/>
          </a:xfrm>
          <a:prstGeom prst="rect">
            <a:avLst/>
          </a:prstGeom>
          <a:solidFill>
            <a:schemeClr val="tx1">
              <a:alpha val="5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079" name="Rectangle 9"/>
          <p:cNvSpPr>
            <a:spLocks noChangeArrowheads="1"/>
          </p:cNvSpPr>
          <p:nvPr userDrawn="1"/>
        </p:nvSpPr>
        <p:spPr bwMode="auto">
          <a:xfrm>
            <a:off x="0" y="1228725"/>
            <a:ext cx="179388" cy="400050"/>
          </a:xfrm>
          <a:prstGeom prst="rect">
            <a:avLst/>
          </a:prstGeom>
          <a:solidFill>
            <a:schemeClr val="tx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3080" name="Rectangle 10"/>
          <p:cNvSpPr>
            <a:spLocks noChangeArrowheads="1"/>
          </p:cNvSpPr>
          <p:nvPr userDrawn="1"/>
        </p:nvSpPr>
        <p:spPr bwMode="auto">
          <a:xfrm>
            <a:off x="0" y="1628775"/>
            <a:ext cx="179388" cy="1079500"/>
          </a:xfrm>
          <a:prstGeom prst="rect">
            <a:avLst/>
          </a:prstGeom>
          <a:solidFill>
            <a:schemeClr val="tx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endParaRPr lang="zh-TW" altLang="en-US"/>
          </a:p>
        </p:txBody>
      </p:sp>
      <p:sp>
        <p:nvSpPr>
          <p:cNvPr id="27" name="Rectangle 18"/>
          <p:cNvSpPr>
            <a:spLocks noChangeArrowheads="1"/>
          </p:cNvSpPr>
          <p:nvPr userDrawn="1"/>
        </p:nvSpPr>
        <p:spPr bwMode="auto">
          <a:xfrm>
            <a:off x="0" y="3140075"/>
            <a:ext cx="9144000" cy="144463"/>
          </a:xfrm>
          <a:prstGeom prst="rect">
            <a:avLst/>
          </a:prstGeom>
          <a:gradFill rotWithShape="1">
            <a:gsLst>
              <a:gs pos="0">
                <a:schemeClr val="bg2"/>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3082" name="Rectangle 9"/>
          <p:cNvSpPr>
            <a:spLocks noGrp="1" noChangeArrowheads="1"/>
          </p:cNvSpPr>
          <p:nvPr>
            <p:ph type="title"/>
          </p:nvPr>
        </p:nvSpPr>
        <p:spPr bwMode="auto">
          <a:xfrm>
            <a:off x="684213" y="1844675"/>
            <a:ext cx="6840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pic>
        <p:nvPicPr>
          <p:cNvPr id="3083" name="圖片 17" descr="logo.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59675" y="44450"/>
            <a:ext cx="1584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0"/>
          <p:cNvSpPr>
            <a:spLocks noGrp="1" noChangeArrowheads="1"/>
          </p:cNvSpPr>
          <p:nvPr>
            <p:ph type="body" idx="1"/>
          </p:nvPr>
        </p:nvSpPr>
        <p:spPr bwMode="auto">
          <a:xfrm>
            <a:off x="684213" y="3430588"/>
            <a:ext cx="7488237"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8" name="Rectangle 23"/>
          <p:cNvSpPr>
            <a:spLocks noChangeArrowheads="1"/>
          </p:cNvSpPr>
          <p:nvPr userDrawn="1"/>
        </p:nvSpPr>
        <p:spPr bwMode="auto">
          <a:xfrm>
            <a:off x="0" y="0"/>
            <a:ext cx="9144000" cy="238125"/>
          </a:xfrm>
          <a:prstGeom prst="rect">
            <a:avLst/>
          </a:prstGeom>
          <a:gradFill rotWithShape="1">
            <a:gsLst>
              <a:gs pos="0">
                <a:srgbClr val="C4FB89"/>
              </a:gs>
              <a:gs pos="100000">
                <a:schemeClr val="bg2">
                  <a:gamma/>
                  <a:tint val="0"/>
                  <a:invGamma/>
                </a:schemeClr>
              </a:gs>
            </a:gsLst>
            <a:lin ang="5400000" scaled="1"/>
          </a:gradFill>
          <a:ln>
            <a:noFill/>
          </a:ln>
          <a:effectLst/>
        </p:spPr>
        <p:txBody>
          <a:bodyPr wrap="none" anchor="ctr"/>
          <a:lstStyle/>
          <a:p>
            <a:pPr>
              <a:defRPr/>
            </a:pPr>
            <a:endParaRPr lang="zh-TW" altLang="en-US"/>
          </a:p>
        </p:txBody>
      </p:sp>
      <p:sp>
        <p:nvSpPr>
          <p:cNvPr id="19" name="Rectangle 6"/>
          <p:cNvSpPr txBox="1">
            <a:spLocks noChangeArrowheads="1"/>
          </p:cNvSpPr>
          <p:nvPr userDrawn="1"/>
        </p:nvSpPr>
        <p:spPr>
          <a:xfrm>
            <a:off x="6911975" y="6570663"/>
            <a:ext cx="2087563" cy="260350"/>
          </a:xfrm>
          <a:prstGeom prst="rect">
            <a:avLst/>
          </a:prstGeom>
        </p:spPr>
        <p:txBody>
          <a:bodyPr/>
          <a:lstStyle>
            <a:lvl1pPr algn="l">
              <a:defRPr sz="1400">
                <a:solidFill>
                  <a:schemeClr val="bg1"/>
                </a:solidFill>
                <a:latin typeface="標楷體" pitchFamily="65" charset="-120"/>
                <a:ea typeface="標楷體" pitchFamily="65" charset="-120"/>
              </a:defRPr>
            </a:lvl1pPr>
          </a:lstStyle>
          <a:p>
            <a:pPr>
              <a:defRPr/>
            </a:pPr>
            <a:r>
              <a:rPr lang="zh-TW" altLang="en-US" dirty="0"/>
              <a:t>晉泰科技 版權所有 </a:t>
            </a:r>
            <a:fld id="{9345EE80-4491-4269-8BF4-565C4AA8541D}" type="slidenum">
              <a:rPr lang="en-US" altLang="zh-TW" sz="1200" b="1" smtClean="0">
                <a:solidFill>
                  <a:srgbClr val="FFFF00"/>
                </a:solidFill>
                <a:latin typeface="Arial" pitchFamily="34" charset="0"/>
                <a:ea typeface="新細明體" pitchFamily="18" charset="-120"/>
              </a:rPr>
              <a:pPr>
                <a:defRPr/>
              </a:pPr>
              <a:t>‹#›</a:t>
            </a:fld>
            <a:endParaRPr lang="en-US" altLang="zh-TW" sz="1100" b="1" dirty="0">
              <a:solidFill>
                <a:srgbClr val="FFFF00"/>
              </a:solidFill>
              <a:latin typeface="Arial" pitchFamily="34" charset="0"/>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7290" r:id="rId1"/>
    <p:sldLayoutId id="2147487291" r:id="rId2"/>
    <p:sldLayoutId id="2147487292" r:id="rId3"/>
    <p:sldLayoutId id="2147487293" r:id="rId4"/>
    <p:sldLayoutId id="2147487294" r:id="rId5"/>
    <p:sldLayoutId id="2147487295" r:id="rId6"/>
    <p:sldLayoutId id="2147487296" r:id="rId7"/>
  </p:sldLayoutIdLst>
  <p:hf hdr="0" ftr="0" dt="0"/>
  <p:txStyles>
    <p:titleStyle>
      <a:lvl1pPr algn="l" rtl="0" eaLnBrk="0" fontAlgn="base" hangingPunct="0">
        <a:spcBef>
          <a:spcPct val="0"/>
        </a:spcBef>
        <a:spcAft>
          <a:spcPct val="0"/>
        </a:spcAft>
        <a:defRPr kumimoji="1" sz="2800" b="1">
          <a:solidFill>
            <a:schemeClr val="bg1"/>
          </a:solidFill>
          <a:latin typeface="+mj-lt"/>
          <a:ea typeface="+mj-ea"/>
          <a:cs typeface="+mj-cs"/>
        </a:defRPr>
      </a:lvl1pPr>
      <a:lvl2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2pPr>
      <a:lvl3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3pPr>
      <a:lvl4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4pPr>
      <a:lvl5pPr algn="l" rtl="0" eaLnBrk="0" fontAlgn="base" hangingPunct="0">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5pPr>
      <a:lvl6pPr marL="4572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6pPr>
      <a:lvl7pPr marL="9144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7pPr>
      <a:lvl8pPr marL="13716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8pPr>
      <a:lvl9pPr marL="1828800" algn="l" rtl="0" fontAlgn="base">
        <a:spcBef>
          <a:spcPct val="0"/>
        </a:spcBef>
        <a:spcAft>
          <a:spcPct val="0"/>
        </a:spcAft>
        <a:defRPr kumimoji="1" sz="2800" b="1">
          <a:solidFill>
            <a:schemeClr val="bg1"/>
          </a:solidFill>
          <a:latin typeface="Arial" pitchFamily="34" charset="0"/>
          <a:ea typeface="微軟正黑體" pitchFamily="34" charset="-120"/>
          <a:cs typeface="新細明體" pitchFamily="18" charset="-120"/>
        </a:defRPr>
      </a:lvl9pPr>
    </p:titleStyle>
    <p:bodyStyle>
      <a:lvl1pPr marL="342900" indent="-342900" algn="l" rtl="0" eaLnBrk="0" fontAlgn="base" hangingPunct="0">
        <a:spcBef>
          <a:spcPct val="20000"/>
        </a:spcBef>
        <a:spcAft>
          <a:spcPct val="0"/>
        </a:spcAft>
        <a:buChar char="•"/>
        <a:defRPr kumimoji="1"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4"/>
          <p:cNvSpPr>
            <a:spLocks noGrp="1"/>
          </p:cNvSpPr>
          <p:nvPr>
            <p:ph type="ctrTitle"/>
          </p:nvPr>
        </p:nvSpPr>
        <p:spPr>
          <a:xfrm>
            <a:off x="323528" y="2821236"/>
            <a:ext cx="8424936" cy="1039812"/>
          </a:xfrm>
        </p:spPr>
        <p:txBody>
          <a:bodyPr anchor="b"/>
          <a:lstStyle/>
          <a:p>
            <a:pPr algn="ctr" eaLnBrk="1" hangingPunct="1">
              <a:lnSpc>
                <a:spcPct val="110000"/>
              </a:lnSpc>
              <a:defRPr/>
            </a:pPr>
            <a:r>
              <a:rPr lang="zh-TW" altLang="en-US" sz="5400" dirty="0">
                <a:solidFill>
                  <a:srgbClr val="075F01"/>
                </a:solidFill>
                <a:effectLst>
                  <a:outerShdw blurRad="38100" dist="38100" dir="2700000" algn="tl">
                    <a:srgbClr val="C0C0C0"/>
                  </a:outerShdw>
                </a:effectLst>
              </a:rPr>
              <a:t>工作進度匯報</a:t>
            </a:r>
            <a:r>
              <a:rPr lang="en-US" altLang="zh-TW" sz="3200" dirty="0">
                <a:solidFill>
                  <a:schemeClr val="accent5">
                    <a:lumMod val="50000"/>
                  </a:schemeClr>
                </a:solidFill>
              </a:rPr>
              <a:t>(3/16~3/20)</a:t>
            </a:r>
            <a:br>
              <a:rPr lang="en-US" altLang="zh-TW" sz="4400" dirty="0">
                <a:solidFill>
                  <a:srgbClr val="075F01"/>
                </a:solidFill>
                <a:effectLst>
                  <a:outerShdw blurRad="38100" dist="38100" dir="2700000" algn="tl">
                    <a:srgbClr val="C0C0C0"/>
                  </a:outerShdw>
                </a:effectLst>
              </a:rPr>
            </a:br>
            <a:endParaRPr lang="zh-TW" altLang="en-US" sz="3200" dirty="0">
              <a:solidFill>
                <a:srgbClr val="075F01"/>
              </a:solidFill>
              <a:effectLst>
                <a:outerShdw blurRad="38100" dist="38100" dir="2700000" algn="tl">
                  <a:srgbClr val="C0C0C0"/>
                </a:outerShdw>
              </a:effectLst>
            </a:endParaRPr>
          </a:p>
        </p:txBody>
      </p:sp>
      <p:sp>
        <p:nvSpPr>
          <p:cNvPr id="3077" name="Rectangle 5"/>
          <p:cNvSpPr>
            <a:spLocks noGrp="1"/>
          </p:cNvSpPr>
          <p:nvPr>
            <p:ph type="subTitle" idx="1"/>
          </p:nvPr>
        </p:nvSpPr>
        <p:spPr>
          <a:xfrm>
            <a:off x="3203848" y="3861048"/>
            <a:ext cx="5327650" cy="1935708"/>
          </a:xfrm>
        </p:spPr>
        <p:txBody>
          <a:bodyPr/>
          <a:lstStyle/>
          <a:p>
            <a:pPr eaLnBrk="1" hangingPunct="1">
              <a:lnSpc>
                <a:spcPct val="80000"/>
              </a:lnSpc>
              <a:buFont typeface="Wingdings" pitchFamily="2" charset="2"/>
              <a:buNone/>
              <a:defRPr/>
            </a:pPr>
            <a:r>
              <a:rPr lang="en-US" altLang="zh-TW" sz="1400" b="1" i="1" dirty="0">
                <a:solidFill>
                  <a:srgbClr val="A50021"/>
                </a:solidFill>
                <a:latin typeface="Georgia" pitchFamily="18" charset="0"/>
              </a:rPr>
              <a:t> </a:t>
            </a:r>
          </a:p>
          <a:p>
            <a:pPr eaLnBrk="1" hangingPunct="1">
              <a:lnSpc>
                <a:spcPct val="80000"/>
              </a:lnSpc>
              <a:buFont typeface="Wingdings" pitchFamily="2" charset="2"/>
              <a:buNone/>
              <a:defRPr/>
            </a:pPr>
            <a:endParaRPr kumimoji="0" lang="en-US" altLang="zh-TW" sz="1400" b="1" i="1" dirty="0">
              <a:solidFill>
                <a:srgbClr val="7F7F7F"/>
              </a:solidFill>
              <a:latin typeface="Verdana" pitchFamily="34" charset="0"/>
            </a:endParaRPr>
          </a:p>
          <a:p>
            <a:pPr eaLnBrk="1" hangingPunct="1">
              <a:lnSpc>
                <a:spcPct val="80000"/>
              </a:lnSpc>
              <a:buFont typeface="Wingdings" pitchFamily="2" charset="2"/>
              <a:buNone/>
              <a:defRPr/>
            </a:pPr>
            <a:endParaRPr kumimoji="0" lang="zh-TW" altLang="en-US" sz="1400" b="1" i="1" dirty="0">
              <a:solidFill>
                <a:srgbClr val="DDDDDD"/>
              </a:solidFill>
              <a:latin typeface="Verdana" pitchFamily="34" charset="0"/>
            </a:endParaRPr>
          </a:p>
          <a:p>
            <a:pPr eaLnBrk="1" hangingPunct="1">
              <a:lnSpc>
                <a:spcPct val="80000"/>
              </a:lnSpc>
              <a:buFont typeface="Wingdings" pitchFamily="2" charset="2"/>
              <a:buNone/>
              <a:defRPr/>
            </a:pPr>
            <a:r>
              <a:rPr lang="en-US" altLang="zh-TW" sz="1800" b="1" i="1" dirty="0">
                <a:solidFill>
                  <a:srgbClr val="333333"/>
                </a:solidFill>
                <a:latin typeface="Verdana" pitchFamily="34" charset="0"/>
              </a:rPr>
              <a:t> </a:t>
            </a:r>
            <a:r>
              <a:rPr lang="en-US" altLang="zh-TW" sz="1600" b="1" i="1" dirty="0">
                <a:solidFill>
                  <a:srgbClr val="333333"/>
                </a:solidFill>
                <a:latin typeface="Verdana" pitchFamily="34" charset="0"/>
              </a:rPr>
              <a:t>           </a:t>
            </a:r>
          </a:p>
          <a:p>
            <a:pPr eaLnBrk="1" hangingPunct="1">
              <a:lnSpc>
                <a:spcPct val="80000"/>
              </a:lnSpc>
              <a:buFont typeface="Wingdings" pitchFamily="2" charset="2"/>
              <a:buNone/>
              <a:defRPr/>
            </a:pPr>
            <a:endParaRPr lang="en-US" altLang="zh-TW" sz="1200" b="1" i="1" dirty="0">
              <a:solidFill>
                <a:srgbClr val="5F5F5F"/>
              </a:solidFill>
              <a:latin typeface="Verdana" pitchFamily="34" charset="0"/>
            </a:endParaRPr>
          </a:p>
          <a:p>
            <a:pPr eaLnBrk="1" hangingPunct="1">
              <a:lnSpc>
                <a:spcPct val="80000"/>
              </a:lnSpc>
              <a:buFont typeface="Wingdings" pitchFamily="2" charset="2"/>
              <a:buNone/>
              <a:defRPr/>
            </a:pPr>
            <a:endParaRPr lang="en-US" altLang="zh-TW" sz="1200" b="1" i="1" dirty="0">
              <a:solidFill>
                <a:srgbClr val="5F5F5F"/>
              </a:solidFill>
              <a:latin typeface="Verdana" pitchFamily="34" charset="0"/>
            </a:endParaRPr>
          </a:p>
          <a:p>
            <a:pPr eaLnBrk="1" hangingPunct="1">
              <a:lnSpc>
                <a:spcPct val="80000"/>
              </a:lnSpc>
              <a:buFont typeface="Wingdings" pitchFamily="2" charset="2"/>
              <a:buNone/>
              <a:defRPr/>
            </a:pPr>
            <a:endParaRPr lang="zh-TW" altLang="en-US" sz="1600" b="1" i="1" dirty="0">
              <a:solidFill>
                <a:srgbClr val="333333"/>
              </a:solidFill>
              <a:latin typeface="Verdana" pitchFamily="34" charset="0"/>
            </a:endParaRPr>
          </a:p>
          <a:p>
            <a:pPr eaLnBrk="1" hangingPunct="1">
              <a:lnSpc>
                <a:spcPct val="80000"/>
              </a:lnSpc>
              <a:defRPr/>
            </a:pPr>
            <a:r>
              <a:rPr lang="zh-TW" altLang="en-US" sz="1800" b="1" dirty="0">
                <a:solidFill>
                  <a:srgbClr val="333333"/>
                </a:solidFill>
                <a:latin typeface="Verdana" pitchFamily="34" charset="0"/>
              </a:rPr>
              <a:t>數位轉型服務事業群</a:t>
            </a:r>
          </a:p>
          <a:p>
            <a:pPr eaLnBrk="1" hangingPunct="1">
              <a:lnSpc>
                <a:spcPct val="80000"/>
              </a:lnSpc>
              <a:buFont typeface="Wingdings" pitchFamily="2" charset="2"/>
              <a:buNone/>
              <a:defRPr/>
            </a:pPr>
            <a:r>
              <a:rPr lang="zh-TW" altLang="en-US" sz="2400" b="1" dirty="0">
                <a:solidFill>
                  <a:srgbClr val="333333"/>
                </a:solidFill>
                <a:effectLst>
                  <a:outerShdw blurRad="38100" dist="38100" dir="2700000" algn="tl">
                    <a:srgbClr val="C0C0C0"/>
                  </a:outerShdw>
                </a:effectLst>
                <a:latin typeface="Verdana" pitchFamily="34" charset="0"/>
              </a:rPr>
              <a:t>晉泰科技股份有限公司</a:t>
            </a:r>
            <a:endParaRPr lang="zh-TW" altLang="en-US" sz="2400" dirty="0">
              <a:solidFill>
                <a:srgbClr val="333333"/>
              </a:solidFill>
              <a:effectLst>
                <a:outerShdw blurRad="38100" dist="38100" dir="2700000" algn="tl">
                  <a:srgbClr val="C0C0C0"/>
                </a:outerShdw>
              </a:effectLst>
              <a:latin typeface="Georgia" pitchFamily="18" charset="0"/>
              <a:ea typeface="新細明體" pitchFamily="18" charset="-120"/>
            </a:endParaRPr>
          </a:p>
        </p:txBody>
      </p:sp>
      <p:sp>
        <p:nvSpPr>
          <p:cNvPr id="40964" name="AutoShape 10" descr="2Q=="/>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FF0000"/>
              </a:buClr>
              <a:buFont typeface="Wingdings" pitchFamily="2" charset="2"/>
              <a:buChar char="Ø"/>
              <a:defRPr kumimoji="1" sz="2000">
                <a:solidFill>
                  <a:schemeClr val="tx1"/>
                </a:solidFill>
                <a:latin typeface="Arial" pitchFamily="34" charset="0"/>
                <a:ea typeface="微軟正黑體" pitchFamily="34" charset="-120"/>
              </a:defRPr>
            </a:lvl1pPr>
            <a:lvl2pPr marL="742950" indent="-285750" eaLnBrk="0" hangingPunct="0">
              <a:spcBef>
                <a:spcPct val="20000"/>
              </a:spcBef>
              <a:buClr>
                <a:schemeClr val="accent2"/>
              </a:buClr>
              <a:buChar char="•"/>
              <a:defRPr kumimoji="1">
                <a:solidFill>
                  <a:schemeClr val="tx1"/>
                </a:solidFill>
                <a:latin typeface="Arial" pitchFamily="34" charset="0"/>
                <a:ea typeface="微軟正黑體" pitchFamily="34" charset="-120"/>
              </a:defRPr>
            </a:lvl2pPr>
            <a:lvl3pPr marL="1143000" indent="-228600" eaLnBrk="0" hangingPunct="0">
              <a:spcBef>
                <a:spcPct val="20000"/>
              </a:spcBef>
              <a:buClr>
                <a:srgbClr val="00B050"/>
              </a:buClr>
              <a:buChar char="•"/>
              <a:defRPr kumimoji="1" sz="1600">
                <a:solidFill>
                  <a:schemeClr val="tx1"/>
                </a:solidFill>
                <a:latin typeface="Arial" pitchFamily="34" charset="0"/>
                <a:ea typeface="微軟正黑體" pitchFamily="34" charset="-120"/>
              </a:defRPr>
            </a:lvl3pPr>
            <a:lvl4pPr marL="1600200" indent="-228600" eaLnBrk="0" hangingPunct="0">
              <a:spcBef>
                <a:spcPct val="20000"/>
              </a:spcBef>
              <a:buClr>
                <a:srgbClr val="FFC000"/>
              </a:buClr>
              <a:buChar char="•"/>
              <a:defRPr kumimoji="1" sz="1600">
                <a:solidFill>
                  <a:schemeClr val="tx1"/>
                </a:solidFill>
                <a:latin typeface="Arial" pitchFamily="34" charset="0"/>
                <a:ea typeface="微軟正黑體" pitchFamily="34" charset="-120"/>
              </a:defRPr>
            </a:lvl4pPr>
            <a:lvl5pPr marL="2057400" indent="-228600" eaLnBrk="0" hangingPunct="0">
              <a:spcBef>
                <a:spcPct val="20000"/>
              </a:spcBef>
              <a:buClr>
                <a:schemeClr val="tx1"/>
              </a:buClr>
              <a:buChar char="•"/>
              <a:defRPr kumimoji="1" sz="1600">
                <a:solidFill>
                  <a:schemeClr val="tx1"/>
                </a:solidFill>
                <a:latin typeface="Arial" pitchFamily="34" charset="0"/>
                <a:ea typeface="微軟正黑體" pitchFamily="34" charset="-120"/>
              </a:defRPr>
            </a:lvl5pPr>
            <a:lvl6pPr marL="25146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6pPr>
            <a:lvl7pPr marL="29718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7pPr>
            <a:lvl8pPr marL="34290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8pPr>
            <a:lvl9pPr marL="3886200" indent="-228600" eaLnBrk="0" fontAlgn="base" hangingPunct="0">
              <a:spcBef>
                <a:spcPct val="20000"/>
              </a:spcBef>
              <a:spcAft>
                <a:spcPct val="0"/>
              </a:spcAft>
              <a:buClr>
                <a:schemeClr val="tx1"/>
              </a:buClr>
              <a:buChar char="•"/>
              <a:defRPr kumimoji="1" sz="1600">
                <a:solidFill>
                  <a:schemeClr val="tx1"/>
                </a:solidFill>
                <a:latin typeface="Arial" pitchFamily="34" charset="0"/>
                <a:ea typeface="微軟正黑體" pitchFamily="34" charset="-120"/>
              </a:defRPr>
            </a:lvl9pPr>
          </a:lstStyle>
          <a:p>
            <a:pPr eaLnBrk="1" hangingPunct="1">
              <a:spcBef>
                <a:spcPct val="0"/>
              </a:spcBef>
              <a:buClrTx/>
              <a:buFontTx/>
              <a:buNone/>
            </a:pPr>
            <a:endParaRPr lang="zh-TW" altLang="en-US" sz="1800">
              <a:ea typeface="新細明體" pitchFamily="18" charset="-120"/>
            </a:endParaRPr>
          </a:p>
        </p:txBody>
      </p:sp>
      <p:sp>
        <p:nvSpPr>
          <p:cNvPr id="2" name="文字方塊 1">
            <a:extLst>
              <a:ext uri="{FF2B5EF4-FFF2-40B4-BE49-F238E27FC236}">
                <a16:creationId xmlns:a16="http://schemas.microsoft.com/office/drawing/2014/main" id="{B82433D0-6303-4AB4-A475-6D322AFA7E2E}"/>
              </a:ext>
            </a:extLst>
          </p:cNvPr>
          <p:cNvSpPr txBox="1"/>
          <p:nvPr/>
        </p:nvSpPr>
        <p:spPr>
          <a:xfrm>
            <a:off x="4932040" y="3450921"/>
            <a:ext cx="2339102" cy="954107"/>
          </a:xfrm>
          <a:prstGeom prst="rect">
            <a:avLst/>
          </a:prstGeom>
          <a:noFill/>
        </p:spPr>
        <p:txBody>
          <a:bodyPr wrap="none" rtlCol="0">
            <a:spAutoFit/>
          </a:bodyPr>
          <a:lstStyle/>
          <a:p>
            <a:pPr algn="r"/>
            <a:r>
              <a:rPr lang="zh-TW" altLang="en-US" sz="2800" i="1" dirty="0">
                <a:solidFill>
                  <a:schemeClr val="accent2">
                    <a:lumMod val="60000"/>
                    <a:lumOff val="4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解決方案二部</a:t>
            </a:r>
            <a:endParaRPr lang="en-US" altLang="zh-TW" sz="2800" i="1" dirty="0">
              <a:solidFill>
                <a:schemeClr val="accent2">
                  <a:lumMod val="60000"/>
                  <a:lumOff val="4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a:p>
            <a:pPr algn="r"/>
            <a:r>
              <a:rPr lang="en-US" altLang="zh-TW" sz="2800" i="1" dirty="0">
                <a:solidFill>
                  <a:schemeClr val="accent2">
                    <a:lumMod val="60000"/>
                    <a:lumOff val="4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Anthony</a:t>
            </a:r>
            <a:endParaRPr lang="zh-TW" altLang="en-US" sz="2800" i="1" dirty="0">
              <a:solidFill>
                <a:schemeClr val="accent2">
                  <a:lumMod val="60000"/>
                  <a:lumOff val="40000"/>
                </a:schemeClr>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608587" y="3741587"/>
            <a:ext cx="7129462" cy="561975"/>
          </a:xfrm>
          <a:prstGeom prst="rect">
            <a:avLst/>
          </a:prstGeom>
          <a:noFill/>
          <a:ln>
            <a:noFill/>
          </a:ln>
        </p:spPr>
        <p:txBody>
          <a:bodyPr vert="horz" wrap="square" lIns="91440" tIns="45720" rIns="91440" bIns="45720" numCol="1" anchor="ctr" anchorCtr="0" compatLnSpc="1">
            <a:prstTxWarp prst="textNoShape">
              <a:avLst/>
            </a:prstTxWarp>
            <a:normAutofit/>
          </a:bodyPr>
          <a:lstStyle/>
          <a:p>
            <a:pPr marL="342900" indent="-342900" eaLnBrk="0" hangingPunct="0">
              <a:spcAft>
                <a:spcPts val="600"/>
              </a:spcAft>
              <a:defRPr/>
            </a:pPr>
            <a:r>
              <a:rPr kumimoji="1" lang="zh-TW" altLang="en-US" sz="2800" b="1" dirty="0">
                <a:solidFill>
                  <a:schemeClr val="bg1"/>
                </a:solidFill>
                <a:latin typeface="+mj-lt"/>
                <a:ea typeface="+mj-ea"/>
                <a:cs typeface="+mj-cs"/>
              </a:rPr>
              <a:t>年度工作目標	</a:t>
            </a:r>
          </a:p>
        </p:txBody>
      </p:sp>
      <p:sp>
        <p:nvSpPr>
          <p:cNvPr id="2" name="文字方塊 1">
            <a:extLst>
              <a:ext uri="{FF2B5EF4-FFF2-40B4-BE49-F238E27FC236}">
                <a16:creationId xmlns:a16="http://schemas.microsoft.com/office/drawing/2014/main" id="{A841EFB9-8789-424C-AB07-9F30729D9813}"/>
              </a:ext>
            </a:extLst>
          </p:cNvPr>
          <p:cNvSpPr txBox="1"/>
          <p:nvPr/>
        </p:nvSpPr>
        <p:spPr bwMode="auto">
          <a:xfrm>
            <a:off x="395288" y="1125538"/>
            <a:ext cx="8375650" cy="5183187"/>
          </a:xfrm>
          <a:prstGeom prst="rect">
            <a:avLst/>
          </a:prstGeom>
          <a:noFill/>
          <a:ln>
            <a:noFill/>
          </a:ln>
        </p:spPr>
        <p:txBody>
          <a:bodyPr vert="horz" wrap="square" lIns="91440" tIns="45720" rIns="91440" bIns="45720" numCol="1" rtlCol="0" anchor="t" anchorCtr="0" compatLnSpc="1">
            <a:prstTxWarp prst="textNoShape">
              <a:avLst/>
            </a:prstTxWarp>
            <a:normAutofit/>
          </a:bodyPr>
          <a:lstStyle/>
          <a:p>
            <a:pPr marL="534988" indent="-534988" eaLnBrk="0" hangingPunct="0">
              <a:spcBef>
                <a:spcPct val="20000"/>
              </a:spcBef>
              <a:buFont typeface="+mj-lt"/>
              <a:buAutoNum type="arabicPeriod"/>
            </a:pPr>
            <a:endParaRPr lang="zh-TW" altLang="en-US" sz="2000" dirty="0">
              <a:latin typeface="+mn-lt"/>
              <a:ea typeface="+mn-ea"/>
            </a:endParaRPr>
          </a:p>
        </p:txBody>
      </p:sp>
      <p:sp>
        <p:nvSpPr>
          <p:cNvPr id="3" name="標題 2">
            <a:extLst>
              <a:ext uri="{FF2B5EF4-FFF2-40B4-BE49-F238E27FC236}">
                <a16:creationId xmlns:a16="http://schemas.microsoft.com/office/drawing/2014/main" id="{F1EADCBD-64A4-40EE-A32A-CA68D2B7ADF8}"/>
              </a:ext>
            </a:extLst>
          </p:cNvPr>
          <p:cNvSpPr>
            <a:spLocks noGrp="1"/>
          </p:cNvSpPr>
          <p:nvPr>
            <p:ph type="title"/>
          </p:nvPr>
        </p:nvSpPr>
        <p:spPr/>
        <p:txBody>
          <a:bodyPr/>
          <a:lstStyle/>
          <a:p>
            <a:pPr>
              <a:spcBef>
                <a:spcPts val="1500"/>
              </a:spcBef>
            </a:pPr>
            <a:r>
              <a:rPr lang="en-US" altLang="zh-TW" dirty="0"/>
              <a:t>MES 2019 </a:t>
            </a:r>
            <a:r>
              <a:rPr lang="zh-TW" altLang="en-US" dirty="0"/>
              <a:t>開發</a:t>
            </a:r>
            <a:endParaRPr lang="en-US" altLang="zh-TW" dirty="0"/>
          </a:p>
        </p:txBody>
      </p:sp>
      <p:sp>
        <p:nvSpPr>
          <p:cNvPr id="5" name="內容版面配置區 4">
            <a:extLst>
              <a:ext uri="{FF2B5EF4-FFF2-40B4-BE49-F238E27FC236}">
                <a16:creationId xmlns:a16="http://schemas.microsoft.com/office/drawing/2014/main" id="{307938B7-E7EB-4269-BA9C-AC9BC804C778}"/>
              </a:ext>
            </a:extLst>
          </p:cNvPr>
          <p:cNvSpPr>
            <a:spLocks noGrp="1"/>
          </p:cNvSpPr>
          <p:nvPr>
            <p:ph idx="1"/>
          </p:nvPr>
        </p:nvSpPr>
        <p:spPr>
          <a:xfrm>
            <a:off x="395288" y="1126852"/>
            <a:ext cx="8375650" cy="5542508"/>
          </a:xfrm>
        </p:spPr>
        <p:txBody>
          <a:bodyPr/>
          <a:lstStyle/>
          <a:p>
            <a:pPr lvl="1"/>
            <a:r>
              <a:rPr lang="zh-TW" altLang="en-US" dirty="0"/>
              <a:t>版本控制公用元件實作</a:t>
            </a:r>
            <a:r>
              <a:rPr lang="en-US" altLang="zh-TW" dirty="0"/>
              <a:t>(14</a:t>
            </a:r>
          </a:p>
          <a:p>
            <a:pPr lvl="1"/>
            <a:r>
              <a:rPr lang="zh-TW" altLang="en-US" dirty="0"/>
              <a:t>將 波若威的</a:t>
            </a:r>
            <a:r>
              <a:rPr lang="en-US" altLang="zh-TW" dirty="0"/>
              <a:t>code </a:t>
            </a:r>
            <a:r>
              <a:rPr lang="zh-TW" altLang="en-US" dirty="0"/>
              <a:t>移植到 </a:t>
            </a:r>
            <a:r>
              <a:rPr lang="en-US" altLang="zh-TW" dirty="0"/>
              <a:t>2019 </a:t>
            </a:r>
            <a:r>
              <a:rPr lang="zh-TW" altLang="en-US" dirty="0"/>
              <a:t>版</a:t>
            </a:r>
            <a:r>
              <a:rPr lang="en-US" altLang="zh-TW" dirty="0"/>
              <a:t>(3.5</a:t>
            </a:r>
          </a:p>
          <a:p>
            <a:pPr lvl="1"/>
            <a:r>
              <a:rPr lang="zh-TW" altLang="en-US" dirty="0"/>
              <a:t>把 </a:t>
            </a:r>
            <a:r>
              <a:rPr lang="en-US" altLang="zh-TW" dirty="0" err="1"/>
              <a:t>ScrollBar</a:t>
            </a:r>
            <a:r>
              <a:rPr lang="en-US" altLang="zh-TW" dirty="0"/>
              <a:t> </a:t>
            </a:r>
            <a:r>
              <a:rPr lang="zh-TW" altLang="en-US" dirty="0"/>
              <a:t>樣式套回 </a:t>
            </a:r>
            <a:r>
              <a:rPr lang="en-US" altLang="zh-TW" dirty="0"/>
              <a:t>MES2019(1.5</a:t>
            </a:r>
          </a:p>
          <a:p>
            <a:pPr lvl="1"/>
            <a:r>
              <a:rPr lang="zh-TW" altLang="en-US" dirty="0"/>
              <a:t>修正 </a:t>
            </a:r>
            <a:r>
              <a:rPr lang="en-US" altLang="zh-TW" dirty="0"/>
              <a:t>x-</a:t>
            </a:r>
            <a:r>
              <a:rPr lang="en-US" altLang="zh-TW" dirty="0" err="1"/>
              <a:t>resion</a:t>
            </a:r>
            <a:r>
              <a:rPr lang="en-US" altLang="zh-TW" dirty="0"/>
              <a:t> </a:t>
            </a:r>
            <a:r>
              <a:rPr lang="zh-TW" altLang="en-US" dirty="0"/>
              <a:t>的 </a:t>
            </a:r>
            <a:r>
              <a:rPr lang="en-US" altLang="zh-TW" dirty="0"/>
              <a:t>bug(0.5</a:t>
            </a:r>
          </a:p>
          <a:p>
            <a:pPr lvl="1"/>
            <a:r>
              <a:rPr lang="zh-TW" altLang="en-US" dirty="0"/>
              <a:t>處理 操作手冊 文件樣式設定和調整</a:t>
            </a:r>
            <a:r>
              <a:rPr lang="en-US" altLang="zh-TW" dirty="0"/>
              <a:t>(1.5</a:t>
            </a:r>
          </a:p>
          <a:p>
            <a:r>
              <a:rPr lang="en-US" altLang="zh-TW" dirty="0"/>
              <a:t>Report</a:t>
            </a:r>
          </a:p>
          <a:p>
            <a:pPr lvl="1"/>
            <a:r>
              <a:rPr lang="zh-TW" altLang="en-US" dirty="0"/>
              <a:t>修正 </a:t>
            </a:r>
            <a:r>
              <a:rPr lang="en-US" altLang="zh-TW" dirty="0"/>
              <a:t>Report 2020 </a:t>
            </a:r>
            <a:r>
              <a:rPr lang="zh-TW" altLang="en-US" dirty="0"/>
              <a:t>樣式套用</a:t>
            </a:r>
            <a:r>
              <a:rPr lang="en-US" altLang="zh-TW" dirty="0"/>
              <a:t>(1</a:t>
            </a:r>
          </a:p>
          <a:p>
            <a:pPr lvl="1"/>
            <a:r>
              <a:rPr lang="zh-TW" altLang="en-US" dirty="0"/>
              <a:t>協助 </a:t>
            </a:r>
            <a:r>
              <a:rPr lang="en-US" altLang="zh-TW" dirty="0"/>
              <a:t>Jim </a:t>
            </a:r>
            <a:r>
              <a:rPr lang="zh-TW" altLang="en-US" dirty="0"/>
              <a:t>排除 </a:t>
            </a:r>
            <a:r>
              <a:rPr lang="en-US" altLang="zh-TW" dirty="0"/>
              <a:t>Report </a:t>
            </a:r>
            <a:r>
              <a:rPr lang="zh-TW" altLang="en-US" dirty="0"/>
              <a:t>的問題</a:t>
            </a:r>
            <a:r>
              <a:rPr lang="en-US" altLang="zh-TW" dirty="0"/>
              <a:t>(0.5</a:t>
            </a:r>
          </a:p>
          <a:p>
            <a:pPr lvl="1"/>
            <a:endParaRPr lang="en-US" altLang="zh-TW" dirty="0"/>
          </a:p>
          <a:p>
            <a:pPr lvl="1"/>
            <a:endParaRPr lang="zh-TW" altLang="zh-TW" dirty="0"/>
          </a:p>
          <a:p>
            <a:pPr lvl="1"/>
            <a:endParaRPr lang="en-US" altLang="zh-TW" dirty="0"/>
          </a:p>
          <a:p>
            <a:endParaRPr lang="zh-TW" altLang="en-US" dirty="0"/>
          </a:p>
        </p:txBody>
      </p:sp>
    </p:spTree>
    <p:extLst>
      <p:ext uri="{BB962C8B-B14F-4D97-AF65-F5344CB8AC3E}">
        <p14:creationId xmlns:p14="http://schemas.microsoft.com/office/powerpoint/2010/main" val="21468354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608587" y="3741587"/>
            <a:ext cx="7129462" cy="561975"/>
          </a:xfrm>
          <a:prstGeom prst="rect">
            <a:avLst/>
          </a:prstGeom>
          <a:noFill/>
          <a:ln>
            <a:noFill/>
          </a:ln>
        </p:spPr>
        <p:txBody>
          <a:bodyPr vert="horz" wrap="square" lIns="91440" tIns="45720" rIns="91440" bIns="45720" numCol="1" anchor="ctr" anchorCtr="0" compatLnSpc="1">
            <a:prstTxWarp prst="textNoShape">
              <a:avLst/>
            </a:prstTxWarp>
            <a:normAutofit/>
          </a:bodyPr>
          <a:lstStyle/>
          <a:p>
            <a:pPr marL="342900" indent="-342900" eaLnBrk="0" hangingPunct="0">
              <a:spcAft>
                <a:spcPts val="600"/>
              </a:spcAft>
              <a:defRPr/>
            </a:pPr>
            <a:r>
              <a:rPr kumimoji="1" lang="zh-TW" altLang="en-US" sz="2800" b="1" dirty="0">
                <a:solidFill>
                  <a:schemeClr val="bg1"/>
                </a:solidFill>
                <a:latin typeface="+mj-lt"/>
                <a:ea typeface="+mj-ea"/>
                <a:cs typeface="+mj-cs"/>
              </a:rPr>
              <a:t>年度工作目標	</a:t>
            </a:r>
          </a:p>
        </p:txBody>
      </p:sp>
      <p:sp>
        <p:nvSpPr>
          <p:cNvPr id="2" name="文字方塊 1">
            <a:extLst>
              <a:ext uri="{FF2B5EF4-FFF2-40B4-BE49-F238E27FC236}">
                <a16:creationId xmlns:a16="http://schemas.microsoft.com/office/drawing/2014/main" id="{A841EFB9-8789-424C-AB07-9F30729D9813}"/>
              </a:ext>
            </a:extLst>
          </p:cNvPr>
          <p:cNvSpPr txBox="1"/>
          <p:nvPr/>
        </p:nvSpPr>
        <p:spPr bwMode="auto">
          <a:xfrm>
            <a:off x="395288" y="1125538"/>
            <a:ext cx="8375650" cy="5183187"/>
          </a:xfrm>
          <a:prstGeom prst="rect">
            <a:avLst/>
          </a:prstGeom>
          <a:noFill/>
          <a:ln>
            <a:noFill/>
          </a:ln>
        </p:spPr>
        <p:txBody>
          <a:bodyPr vert="horz" wrap="square" lIns="91440" tIns="45720" rIns="91440" bIns="45720" numCol="1" rtlCol="0" anchor="t" anchorCtr="0" compatLnSpc="1">
            <a:prstTxWarp prst="textNoShape">
              <a:avLst/>
            </a:prstTxWarp>
            <a:normAutofit/>
          </a:bodyPr>
          <a:lstStyle/>
          <a:p>
            <a:pPr marL="534988" indent="-534988" eaLnBrk="0" hangingPunct="0">
              <a:spcBef>
                <a:spcPct val="20000"/>
              </a:spcBef>
              <a:buFont typeface="+mj-lt"/>
              <a:buAutoNum type="arabicPeriod"/>
            </a:pPr>
            <a:endParaRPr lang="zh-TW" altLang="en-US" sz="2000" dirty="0">
              <a:latin typeface="+mn-lt"/>
              <a:ea typeface="+mn-ea"/>
            </a:endParaRPr>
          </a:p>
        </p:txBody>
      </p:sp>
      <p:sp>
        <p:nvSpPr>
          <p:cNvPr id="3" name="標題 2">
            <a:extLst>
              <a:ext uri="{FF2B5EF4-FFF2-40B4-BE49-F238E27FC236}">
                <a16:creationId xmlns:a16="http://schemas.microsoft.com/office/drawing/2014/main" id="{F1EADCBD-64A4-40EE-A32A-CA68D2B7ADF8}"/>
              </a:ext>
            </a:extLst>
          </p:cNvPr>
          <p:cNvSpPr>
            <a:spLocks noGrp="1"/>
          </p:cNvSpPr>
          <p:nvPr>
            <p:ph type="title"/>
          </p:nvPr>
        </p:nvSpPr>
        <p:spPr/>
        <p:txBody>
          <a:bodyPr/>
          <a:lstStyle/>
          <a:p>
            <a:pPr>
              <a:spcBef>
                <a:spcPts val="1000"/>
              </a:spcBef>
            </a:pPr>
            <a:r>
              <a:rPr lang="zh-TW" altLang="zh-TW" dirty="0"/>
              <a:t>其他</a:t>
            </a:r>
            <a:endParaRPr lang="en-US" altLang="zh-TW" dirty="0"/>
          </a:p>
        </p:txBody>
      </p:sp>
      <p:sp>
        <p:nvSpPr>
          <p:cNvPr id="5" name="內容版面配置區 4">
            <a:extLst>
              <a:ext uri="{FF2B5EF4-FFF2-40B4-BE49-F238E27FC236}">
                <a16:creationId xmlns:a16="http://schemas.microsoft.com/office/drawing/2014/main" id="{307938B7-E7EB-4269-BA9C-AC9BC804C778}"/>
              </a:ext>
            </a:extLst>
          </p:cNvPr>
          <p:cNvSpPr>
            <a:spLocks noGrp="1"/>
          </p:cNvSpPr>
          <p:nvPr>
            <p:ph idx="1"/>
          </p:nvPr>
        </p:nvSpPr>
        <p:spPr>
          <a:xfrm>
            <a:off x="395288" y="1126852"/>
            <a:ext cx="8375650" cy="5542508"/>
          </a:xfrm>
        </p:spPr>
        <p:txBody>
          <a:bodyPr/>
          <a:lstStyle/>
          <a:p>
            <a:r>
              <a:rPr lang="zh-TW" altLang="en-US" dirty="0"/>
              <a:t>操作手冊</a:t>
            </a:r>
            <a:endParaRPr lang="en-US" altLang="zh-TW" dirty="0"/>
          </a:p>
          <a:p>
            <a:pPr lvl="1"/>
            <a:r>
              <a:rPr lang="zh-TW" altLang="en-US" dirty="0"/>
              <a:t>撰寫 多批號扣留 的操作手冊</a:t>
            </a:r>
            <a:r>
              <a:rPr lang="en-US" altLang="zh-TW" dirty="0"/>
              <a:t>(2.5</a:t>
            </a:r>
          </a:p>
          <a:p>
            <a:pPr lvl="1"/>
            <a:r>
              <a:rPr lang="zh-TW" altLang="en-US" dirty="0"/>
              <a:t>撰寫 批號變更工作站 的操作手冊</a:t>
            </a:r>
            <a:r>
              <a:rPr lang="en-US" altLang="zh-TW" dirty="0"/>
              <a:t>(3</a:t>
            </a:r>
          </a:p>
          <a:p>
            <a:pPr lvl="1"/>
            <a:r>
              <a:rPr lang="zh-TW" altLang="en-US" dirty="0"/>
              <a:t>撰寫 批號扣留 的操作手冊</a:t>
            </a:r>
            <a:r>
              <a:rPr lang="en-US" altLang="zh-TW" dirty="0"/>
              <a:t>(4</a:t>
            </a:r>
          </a:p>
          <a:p>
            <a:pPr lvl="1"/>
            <a:r>
              <a:rPr lang="zh-TW" altLang="en-US" dirty="0"/>
              <a:t>撰寫 批號解除扣留 的操作手冊</a:t>
            </a:r>
            <a:r>
              <a:rPr lang="en-US" altLang="zh-TW" dirty="0"/>
              <a:t>(2.5</a:t>
            </a:r>
          </a:p>
          <a:p>
            <a:pPr lvl="1"/>
            <a:r>
              <a:rPr lang="zh-TW" altLang="en-US" dirty="0"/>
              <a:t>撰寫 多批號變更工作站 的操作手冊</a:t>
            </a:r>
            <a:r>
              <a:rPr lang="en-US" altLang="zh-TW" dirty="0"/>
              <a:t>(3</a:t>
            </a:r>
          </a:p>
          <a:p>
            <a:endParaRPr lang="en-US" altLang="zh-TW" dirty="0"/>
          </a:p>
          <a:p>
            <a:r>
              <a:rPr lang="zh-TW" altLang="en-US" dirty="0"/>
              <a:t>會議和行政工作</a:t>
            </a:r>
            <a:endParaRPr lang="zh-TW" altLang="zh-TW" dirty="0"/>
          </a:p>
          <a:p>
            <a:pPr lvl="1"/>
            <a:r>
              <a:rPr lang="en-US" altLang="zh-TW" dirty="0"/>
              <a:t>SG(1</a:t>
            </a:r>
          </a:p>
          <a:p>
            <a:pPr lvl="1"/>
            <a:r>
              <a:rPr lang="zh-TW" altLang="en-US" dirty="0"/>
              <a:t>工作討論</a:t>
            </a:r>
            <a:r>
              <a:rPr lang="en-US" altLang="zh-TW" dirty="0"/>
              <a:t>(1</a:t>
            </a:r>
          </a:p>
          <a:p>
            <a:pPr lvl="1"/>
            <a:r>
              <a:rPr lang="zh-TW" altLang="en-US" dirty="0"/>
              <a:t>撰寫工作報告</a:t>
            </a:r>
            <a:r>
              <a:rPr lang="en-US" altLang="zh-TW" dirty="0"/>
              <a:t>(0.5</a:t>
            </a:r>
          </a:p>
        </p:txBody>
      </p:sp>
    </p:spTree>
    <p:extLst>
      <p:ext uri="{BB962C8B-B14F-4D97-AF65-F5344CB8AC3E}">
        <p14:creationId xmlns:p14="http://schemas.microsoft.com/office/powerpoint/2010/main" val="41942248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5"/>
          <p:cNvSpPr>
            <a:spLocks noChangeArrowheads="1"/>
          </p:cNvSpPr>
          <p:nvPr/>
        </p:nvSpPr>
        <p:spPr bwMode="auto">
          <a:xfrm>
            <a:off x="0" y="4221163"/>
            <a:ext cx="9144000" cy="2232025"/>
          </a:xfrm>
          <a:prstGeom prst="rect">
            <a:avLst/>
          </a:prstGeom>
          <a:solidFill>
            <a:srgbClr val="EAEAEA"/>
          </a:solidFill>
          <a:ln w="9525">
            <a:noFill/>
            <a:miter lim="800000"/>
            <a:headEnd/>
            <a:tailEnd/>
          </a:ln>
          <a:effectLst>
            <a:prstShdw prst="shdw17" dist="17961" dir="2700000">
              <a:srgbClr val="8C8C8C"/>
            </a:prstShdw>
          </a:effectLst>
        </p:spPr>
        <p:txBody>
          <a:bodyPr wrap="none" anchor="ctr"/>
          <a:lstStyle/>
          <a:p>
            <a:endParaRPr lang="zh-TW" altLang="en-US" sz="1800"/>
          </a:p>
        </p:txBody>
      </p:sp>
      <p:sp>
        <p:nvSpPr>
          <p:cNvPr id="31749" name="Rectangle 13"/>
          <p:cNvSpPr>
            <a:spLocks noGrp="1" noChangeArrowheads="1"/>
          </p:cNvSpPr>
          <p:nvPr>
            <p:ph type="title"/>
          </p:nvPr>
        </p:nvSpPr>
        <p:spPr>
          <a:xfrm>
            <a:off x="971550" y="2205038"/>
            <a:ext cx="6840538" cy="1006475"/>
          </a:xfrm>
        </p:spPr>
        <p:txBody>
          <a:bodyPr anchor="b"/>
          <a:lstStyle/>
          <a:p>
            <a:pPr algn="ctr" eaLnBrk="1" hangingPunct="1">
              <a:defRPr/>
            </a:pPr>
            <a:br>
              <a:rPr lang="en-US" altLang="zh-TW" sz="6000" dirty="0">
                <a:solidFill>
                  <a:srgbClr val="4EBA0C"/>
                </a:solidFill>
                <a:effectLst>
                  <a:outerShdw blurRad="38100" dist="38100" dir="2700000" algn="tl">
                    <a:srgbClr val="C0C0C0"/>
                  </a:outerShdw>
                </a:effectLst>
              </a:rPr>
            </a:br>
            <a:br>
              <a:rPr lang="en-US" altLang="zh-TW" sz="6000" dirty="0">
                <a:solidFill>
                  <a:srgbClr val="4EBA0C"/>
                </a:solidFill>
                <a:effectLst>
                  <a:outerShdw blurRad="38100" dist="38100" dir="2700000" algn="tl">
                    <a:srgbClr val="C0C0C0"/>
                  </a:outerShdw>
                </a:effectLst>
              </a:rPr>
            </a:br>
            <a:br>
              <a:rPr lang="en-US" altLang="zh-TW" sz="6000" dirty="0">
                <a:solidFill>
                  <a:srgbClr val="4EBA0C"/>
                </a:solidFill>
                <a:effectLst>
                  <a:outerShdw blurRad="38100" dist="38100" dir="2700000" algn="tl">
                    <a:srgbClr val="C0C0C0"/>
                  </a:outerShdw>
                </a:effectLst>
              </a:rPr>
            </a:br>
            <a:br>
              <a:rPr lang="en-US" altLang="zh-TW" sz="6000" dirty="0">
                <a:solidFill>
                  <a:srgbClr val="4EBA0C"/>
                </a:solidFill>
                <a:effectLst>
                  <a:outerShdw blurRad="38100" dist="38100" dir="2700000" algn="tl">
                    <a:srgbClr val="C0C0C0"/>
                  </a:outerShdw>
                </a:effectLst>
              </a:rPr>
            </a:br>
            <a:br>
              <a:rPr lang="en-US" altLang="zh-TW" sz="6000" dirty="0">
                <a:solidFill>
                  <a:srgbClr val="4EBA0C"/>
                </a:solidFill>
                <a:effectLst>
                  <a:outerShdw blurRad="38100" dist="38100" dir="2700000" algn="tl">
                    <a:srgbClr val="C0C0C0"/>
                  </a:outerShdw>
                </a:effectLst>
              </a:rPr>
            </a:br>
            <a:r>
              <a:rPr lang="en-US" altLang="zh-TW" sz="6000" dirty="0">
                <a:solidFill>
                  <a:srgbClr val="4EBA0C"/>
                </a:solidFill>
                <a:effectLst>
                  <a:outerShdw blurRad="38100" dist="38100" dir="2700000" algn="tl">
                    <a:srgbClr val="C0C0C0"/>
                  </a:outerShdw>
                </a:effectLst>
              </a:rPr>
              <a:t>Thank You</a:t>
            </a:r>
            <a:r>
              <a:rPr lang="zh-TW" altLang="en-US" sz="6000" dirty="0">
                <a:solidFill>
                  <a:srgbClr val="4EBA0C"/>
                </a:solidFill>
                <a:effectLst>
                  <a:outerShdw blurRad="38100" dist="38100" dir="2700000" algn="tl">
                    <a:srgbClr val="C0C0C0"/>
                  </a:outerShdw>
                </a:effectLst>
              </a:rPr>
              <a:t> </a:t>
            </a:r>
            <a:endParaRPr lang="en-US" altLang="zh-TW" sz="6000" dirty="0">
              <a:solidFill>
                <a:srgbClr val="4EBA0C"/>
              </a:solidFill>
              <a:effectLst>
                <a:outerShdw blurRad="38100" dist="38100" dir="2700000" algn="tl">
                  <a:srgbClr val="C0C0C0"/>
                </a:outerShdw>
              </a:effectLst>
            </a:endParaRPr>
          </a:p>
        </p:txBody>
      </p:sp>
      <p:pic>
        <p:nvPicPr>
          <p:cNvPr id="97284" name="圖片 12" descr="logo.png"/>
          <p:cNvPicPr>
            <a:picLocks noChangeAspect="1"/>
          </p:cNvPicPr>
          <p:nvPr/>
        </p:nvPicPr>
        <p:blipFill>
          <a:blip r:embed="rId3" cstate="print"/>
          <a:srcRect/>
          <a:stretch>
            <a:fillRect/>
          </a:stretch>
        </p:blipFill>
        <p:spPr bwMode="auto">
          <a:xfrm>
            <a:off x="100013" y="4795838"/>
            <a:ext cx="2232025" cy="960437"/>
          </a:xfrm>
          <a:prstGeom prst="rect">
            <a:avLst/>
          </a:prstGeom>
          <a:noFill/>
          <a:ln w="9525">
            <a:noFill/>
            <a:miter lim="800000"/>
            <a:headEnd/>
            <a:tailEnd/>
          </a:ln>
        </p:spPr>
      </p:pic>
      <p:sp>
        <p:nvSpPr>
          <p:cNvPr id="97285" name="Line 10"/>
          <p:cNvSpPr>
            <a:spLocks noChangeShapeType="1"/>
          </p:cNvSpPr>
          <p:nvPr/>
        </p:nvSpPr>
        <p:spPr bwMode="auto">
          <a:xfrm>
            <a:off x="2405063" y="4292600"/>
            <a:ext cx="0" cy="2016125"/>
          </a:xfrm>
          <a:prstGeom prst="line">
            <a:avLst/>
          </a:prstGeom>
          <a:noFill/>
          <a:ln w="19050" cap="rnd">
            <a:solidFill>
              <a:srgbClr val="C0C0C0"/>
            </a:solidFill>
            <a:prstDash val="sysDot"/>
            <a:round/>
            <a:headEnd/>
            <a:tailEnd/>
          </a:ln>
          <a:effectLst/>
        </p:spPr>
        <p:txBody>
          <a:bodyPr/>
          <a:lstStyle/>
          <a:p>
            <a:endParaRPr lang="zh-TW" altLang="en-US"/>
          </a:p>
        </p:txBody>
      </p:sp>
      <p:sp>
        <p:nvSpPr>
          <p:cNvPr id="97286" name="Line 11"/>
          <p:cNvSpPr>
            <a:spLocks noChangeShapeType="1"/>
          </p:cNvSpPr>
          <p:nvPr/>
        </p:nvSpPr>
        <p:spPr bwMode="auto">
          <a:xfrm>
            <a:off x="6292850" y="4292600"/>
            <a:ext cx="0" cy="2016125"/>
          </a:xfrm>
          <a:prstGeom prst="line">
            <a:avLst/>
          </a:prstGeom>
          <a:noFill/>
          <a:ln w="19050" cap="rnd">
            <a:solidFill>
              <a:srgbClr val="C0C0C0"/>
            </a:solidFill>
            <a:prstDash val="sysDot"/>
            <a:round/>
            <a:headEnd/>
            <a:tailEnd/>
          </a:ln>
          <a:effectLst/>
        </p:spPr>
        <p:txBody>
          <a:bodyPr/>
          <a:lstStyle/>
          <a:p>
            <a:endParaRPr lang="zh-TW" altLang="en-US"/>
          </a:p>
        </p:txBody>
      </p:sp>
      <p:sp>
        <p:nvSpPr>
          <p:cNvPr id="97287" name="Text Box 12"/>
          <p:cNvSpPr txBox="1">
            <a:spLocks noChangeArrowheads="1"/>
          </p:cNvSpPr>
          <p:nvPr/>
        </p:nvSpPr>
        <p:spPr bwMode="auto">
          <a:xfrm>
            <a:off x="2047764" y="4547795"/>
            <a:ext cx="4688110" cy="677108"/>
          </a:xfrm>
          <a:prstGeom prst="rect">
            <a:avLst/>
          </a:prstGeom>
          <a:noFill/>
          <a:ln w="9525">
            <a:noFill/>
            <a:miter lim="800000"/>
            <a:headEnd/>
            <a:tailEnd/>
          </a:ln>
          <a:effectLst/>
        </p:spPr>
        <p:txBody>
          <a:bodyPr wrap="square">
            <a:spAutoFit/>
          </a:bodyPr>
          <a:lstStyle/>
          <a:p>
            <a:pPr algn="ctr"/>
            <a:r>
              <a:rPr lang="zh-TW" altLang="en-US" sz="2000" b="1" dirty="0">
                <a:solidFill>
                  <a:srgbClr val="002060"/>
                </a:solidFill>
                <a:latin typeface="微軟正黑體" pitchFamily="34" charset="-120"/>
                <a:ea typeface="微軟正黑體" pitchFamily="34" charset="-120"/>
              </a:rPr>
              <a:t>晉泰科技股份有限公司</a:t>
            </a:r>
          </a:p>
          <a:p>
            <a:pPr algn="ctr"/>
            <a:r>
              <a:rPr lang="zh-TW" altLang="en-US" b="1" dirty="0">
                <a:solidFill>
                  <a:srgbClr val="ACD723"/>
                </a:solidFill>
                <a:latin typeface="微軟正黑體" pitchFamily="34" charset="-120"/>
                <a:ea typeface="微軟正黑體" pitchFamily="34" charset="-120"/>
              </a:rPr>
              <a:t>台北</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桃園</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新竹</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台中</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台南</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高雄</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上海</a:t>
            </a:r>
            <a:r>
              <a:rPr lang="en-US" altLang="zh-TW" b="1" dirty="0">
                <a:solidFill>
                  <a:srgbClr val="ACD723"/>
                </a:solidFill>
                <a:latin typeface="微軟正黑體" pitchFamily="34" charset="-120"/>
                <a:ea typeface="微軟正黑體" pitchFamily="34" charset="-120"/>
              </a:rPr>
              <a:t>. </a:t>
            </a:r>
            <a:r>
              <a:rPr lang="zh-TW" altLang="en-US" b="1" dirty="0">
                <a:solidFill>
                  <a:srgbClr val="ACD723"/>
                </a:solidFill>
                <a:latin typeface="微軟正黑體" pitchFamily="34" charset="-120"/>
                <a:ea typeface="微軟正黑體" pitchFamily="34" charset="-120"/>
              </a:rPr>
              <a:t>廣州</a:t>
            </a:r>
          </a:p>
        </p:txBody>
      </p:sp>
      <p:sp>
        <p:nvSpPr>
          <p:cNvPr id="97288" name="Text Box 13"/>
          <p:cNvSpPr txBox="1">
            <a:spLocks noChangeArrowheads="1"/>
          </p:cNvSpPr>
          <p:nvPr/>
        </p:nvSpPr>
        <p:spPr bwMode="auto">
          <a:xfrm>
            <a:off x="2268538" y="5373688"/>
            <a:ext cx="4176712" cy="958850"/>
          </a:xfrm>
          <a:prstGeom prst="rect">
            <a:avLst/>
          </a:prstGeom>
          <a:noFill/>
          <a:ln w="9525">
            <a:noFill/>
            <a:miter lim="800000"/>
            <a:headEnd/>
            <a:tailEnd/>
          </a:ln>
          <a:effectLst/>
        </p:spPr>
        <p:txBody>
          <a:bodyPr>
            <a:spAutoFit/>
          </a:bodyPr>
          <a:lstStyle/>
          <a:p>
            <a:pPr algn="ctr"/>
            <a:r>
              <a:rPr lang="zh-TW" altLang="en-US" sz="1200" b="1" dirty="0">
                <a:solidFill>
                  <a:srgbClr val="002060"/>
                </a:solidFill>
                <a:latin typeface="微軟正黑體" pitchFamily="34" charset="-120"/>
                <a:ea typeface="微軟正黑體" pitchFamily="34" charset="-120"/>
              </a:rPr>
              <a:t>總公司 </a:t>
            </a:r>
            <a:r>
              <a:rPr lang="en-US" altLang="zh-TW" sz="1200" b="1" dirty="0">
                <a:solidFill>
                  <a:srgbClr val="002060"/>
                </a:solidFill>
                <a:latin typeface="微軟正黑體" pitchFamily="34" charset="-120"/>
                <a:ea typeface="微軟正黑體" pitchFamily="34" charset="-120"/>
              </a:rPr>
              <a:t>:</a:t>
            </a:r>
            <a:r>
              <a:rPr lang="en-US" altLang="zh-TW" sz="1200" dirty="0">
                <a:solidFill>
                  <a:srgbClr val="002060"/>
                </a:solidFill>
                <a:latin typeface="微軟正黑體" pitchFamily="34" charset="-120"/>
                <a:ea typeface="微軟正黑體" pitchFamily="34" charset="-120"/>
              </a:rPr>
              <a:t>  </a:t>
            </a:r>
            <a:r>
              <a:rPr lang="zh-TW" altLang="en-US" sz="1200" dirty="0">
                <a:solidFill>
                  <a:srgbClr val="002060"/>
                </a:solidFill>
                <a:latin typeface="微軟正黑體" pitchFamily="34" charset="-120"/>
                <a:ea typeface="微軟正黑體" pitchFamily="34" charset="-120"/>
              </a:rPr>
              <a:t>新竹市光復路 二段  </a:t>
            </a:r>
            <a:r>
              <a:rPr lang="en-US" altLang="zh-TW" sz="1200" dirty="0">
                <a:solidFill>
                  <a:srgbClr val="002060"/>
                </a:solidFill>
                <a:latin typeface="微軟正黑體" pitchFamily="34" charset="-120"/>
                <a:ea typeface="微軟正黑體" pitchFamily="34" charset="-120"/>
              </a:rPr>
              <a:t>289  </a:t>
            </a:r>
            <a:r>
              <a:rPr lang="zh-TW" altLang="en-US" sz="1200" dirty="0">
                <a:solidFill>
                  <a:srgbClr val="002060"/>
                </a:solidFill>
                <a:latin typeface="微軟正黑體" pitchFamily="34" charset="-120"/>
                <a:ea typeface="微軟正黑體" pitchFamily="34" charset="-120"/>
              </a:rPr>
              <a:t>號 </a:t>
            </a:r>
            <a:r>
              <a:rPr lang="en-US" altLang="zh-TW" sz="1200" dirty="0">
                <a:solidFill>
                  <a:srgbClr val="002060"/>
                </a:solidFill>
                <a:latin typeface="微軟正黑體" pitchFamily="34" charset="-120"/>
                <a:ea typeface="微軟正黑體" pitchFamily="34" charset="-120"/>
              </a:rPr>
              <a:t>7  </a:t>
            </a:r>
            <a:r>
              <a:rPr lang="zh-TW" altLang="en-US" sz="1200" dirty="0">
                <a:solidFill>
                  <a:srgbClr val="002060"/>
                </a:solidFill>
                <a:latin typeface="微軟正黑體" pitchFamily="34" charset="-120"/>
                <a:ea typeface="微軟正黑體" pitchFamily="34" charset="-120"/>
              </a:rPr>
              <a:t>樓 </a:t>
            </a:r>
          </a:p>
          <a:p>
            <a:pPr algn="ctr"/>
            <a:r>
              <a:rPr lang="zh-TW" altLang="en-US" sz="1200" dirty="0">
                <a:solidFill>
                  <a:srgbClr val="002060"/>
                </a:solidFill>
                <a:latin typeface="微軟正黑體" pitchFamily="34" charset="-120"/>
                <a:ea typeface="微軟正黑體" pitchFamily="34" charset="-120"/>
              </a:rPr>
              <a:t>電話 </a:t>
            </a:r>
            <a:r>
              <a:rPr lang="en-US" altLang="zh-TW" sz="1200" dirty="0">
                <a:solidFill>
                  <a:srgbClr val="002060"/>
                </a:solidFill>
                <a:latin typeface="微軟正黑體" pitchFamily="34" charset="-120"/>
                <a:ea typeface="微軟正黑體" pitchFamily="34" charset="-120"/>
              </a:rPr>
              <a:t>: 03-516-3089         </a:t>
            </a:r>
            <a:r>
              <a:rPr lang="zh-TW" altLang="en-US" sz="1200" dirty="0">
                <a:solidFill>
                  <a:srgbClr val="002060"/>
                </a:solidFill>
                <a:latin typeface="微軟正黑體" pitchFamily="34" charset="-120"/>
                <a:ea typeface="微軟正黑體" pitchFamily="34" charset="-120"/>
              </a:rPr>
              <a:t>傳真 </a:t>
            </a:r>
            <a:r>
              <a:rPr lang="en-US" altLang="zh-TW" sz="1200" dirty="0">
                <a:solidFill>
                  <a:srgbClr val="002060"/>
                </a:solidFill>
                <a:latin typeface="微軟正黑體" pitchFamily="34" charset="-120"/>
                <a:ea typeface="微軟正黑體" pitchFamily="34" charset="-120"/>
              </a:rPr>
              <a:t>: 03-516-3088</a:t>
            </a:r>
          </a:p>
          <a:p>
            <a:pPr algn="ctr"/>
            <a:r>
              <a:rPr lang="en-US" altLang="zh-TW" sz="1200" b="1" dirty="0">
                <a:solidFill>
                  <a:srgbClr val="002060"/>
                </a:solidFill>
                <a:latin typeface="微軟正黑體" pitchFamily="34" charset="-120"/>
                <a:ea typeface="微軟正黑體" pitchFamily="34" charset="-120"/>
              </a:rPr>
              <a:t>http://</a:t>
            </a:r>
            <a:r>
              <a:rPr lang="en-US" altLang="zh-TW" sz="1200" dirty="0">
                <a:solidFill>
                  <a:srgbClr val="002060"/>
                </a:solidFill>
                <a:latin typeface="微軟正黑體" pitchFamily="34" charset="-120"/>
                <a:ea typeface="微軟正黑體" pitchFamily="34" charset="-120"/>
              </a:rPr>
              <a:t>www.genesis.com.tw</a:t>
            </a:r>
          </a:p>
          <a:p>
            <a:pPr>
              <a:spcBef>
                <a:spcPct val="50000"/>
              </a:spcBef>
            </a:pPr>
            <a:endParaRPr lang="en-US" altLang="zh-TW" dirty="0">
              <a:solidFill>
                <a:srgbClr val="002060"/>
              </a:solidFill>
              <a:latin typeface="微軟正黑體" pitchFamily="34" charset="-120"/>
              <a:ea typeface="微軟正黑體" pitchFamily="34" charset="-120"/>
            </a:endParaRPr>
          </a:p>
        </p:txBody>
      </p:sp>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4131" y="4771509"/>
            <a:ext cx="956261" cy="889739"/>
          </a:xfrm>
          <a:prstGeom prst="rect">
            <a:avLst/>
          </a:prstGeom>
          <a:effectLst>
            <a:reflection blurRad="6350" stA="50000" endA="300" endPos="55000" dir="5400000" sy="-100000" algn="bl" rotWithShape="0"/>
          </a:effectLst>
        </p:spPr>
      </p:pic>
      <p:sp>
        <p:nvSpPr>
          <p:cNvPr id="8" name="Rectangle 6"/>
          <p:cNvSpPr>
            <a:spLocks noChangeArrowheads="1"/>
          </p:cNvSpPr>
          <p:nvPr/>
        </p:nvSpPr>
        <p:spPr bwMode="auto">
          <a:xfrm>
            <a:off x="6365875" y="5516563"/>
            <a:ext cx="259873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defRPr/>
            </a:pPr>
            <a:r>
              <a:rPr lang="en-US" altLang="zh-TW" b="1" dirty="0">
                <a:solidFill>
                  <a:srgbClr val="4EBA0C"/>
                </a:solidFill>
                <a:ea typeface="微軟正黑體" pitchFamily="34" charset="-120"/>
              </a:rPr>
              <a:t>M</a:t>
            </a:r>
            <a:r>
              <a:rPr lang="en-US" altLang="zh-TW" dirty="0">
                <a:solidFill>
                  <a:schemeClr val="bg1">
                    <a:lumMod val="50000"/>
                  </a:schemeClr>
                </a:solidFill>
                <a:ea typeface="微軟正黑體" pitchFamily="34" charset="-120"/>
              </a:rPr>
              <a:t>anufacturing</a:t>
            </a:r>
          </a:p>
          <a:p>
            <a:pPr algn="r">
              <a:defRPr/>
            </a:pPr>
            <a:r>
              <a:rPr lang="en-US" altLang="zh-TW" b="1" dirty="0">
                <a:solidFill>
                  <a:srgbClr val="4EBA0C"/>
                </a:solidFill>
                <a:ea typeface="微軟正黑體" pitchFamily="34" charset="-120"/>
              </a:rPr>
              <a:t>E</a:t>
            </a:r>
            <a:r>
              <a:rPr lang="en-US" altLang="zh-TW" dirty="0">
                <a:solidFill>
                  <a:schemeClr val="bg1">
                    <a:lumMod val="50000"/>
                  </a:schemeClr>
                </a:solidFill>
                <a:ea typeface="微軟正黑體" pitchFamily="34" charset="-120"/>
              </a:rPr>
              <a:t>xecution</a:t>
            </a:r>
          </a:p>
          <a:p>
            <a:pPr algn="r">
              <a:defRPr/>
            </a:pPr>
            <a:r>
              <a:rPr lang="en-US" altLang="zh-TW" b="1" dirty="0">
                <a:solidFill>
                  <a:srgbClr val="4EBA0C"/>
                </a:solidFill>
                <a:ea typeface="微軟正黑體" pitchFamily="34" charset="-120"/>
              </a:rPr>
              <a:t>S</a:t>
            </a:r>
            <a:r>
              <a:rPr lang="en-US" altLang="zh-TW" dirty="0">
                <a:solidFill>
                  <a:schemeClr val="bg1">
                    <a:lumMod val="50000"/>
                  </a:schemeClr>
                </a:solidFill>
                <a:ea typeface="微軟正黑體" pitchFamily="34" charset="-120"/>
              </a:rPr>
              <a:t>ystem </a:t>
            </a:r>
          </a:p>
          <a:p>
            <a:pPr algn="r">
              <a:lnSpc>
                <a:spcPct val="90000"/>
              </a:lnSpc>
              <a:defRPr/>
            </a:pPr>
            <a:endParaRPr lang="en-US" altLang="zh-TW" dirty="0">
              <a:solidFill>
                <a:schemeClr val="bg1">
                  <a:lumMod val="50000"/>
                </a:schemeClr>
              </a:solidFill>
              <a:ea typeface="微軟正黑體" pitchFamily="34" charset="-120"/>
            </a:endParaRPr>
          </a:p>
        </p:txBody>
      </p:sp>
    </p:spTree>
    <p:extLst>
      <p:ext uri="{BB962C8B-B14F-4D97-AF65-F5344CB8AC3E}">
        <p14:creationId xmlns:p14="http://schemas.microsoft.com/office/powerpoint/2010/main" val="67565029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E8F49BA-6774-4804-A671-EA16BDB6A95B}"/>
              </a:ext>
            </a:extLst>
          </p:cNvPr>
          <p:cNvPicPr>
            <a:picLocks noChangeAspect="1"/>
          </p:cNvPicPr>
          <p:nvPr/>
        </p:nvPicPr>
        <p:blipFill>
          <a:blip r:embed="rId2"/>
          <a:stretch>
            <a:fillRect/>
          </a:stretch>
        </p:blipFill>
        <p:spPr>
          <a:xfrm>
            <a:off x="827584" y="1628800"/>
            <a:ext cx="1991404" cy="4196869"/>
          </a:xfrm>
          <a:prstGeom prst="rect">
            <a:avLst/>
          </a:prstGeom>
        </p:spPr>
      </p:pic>
      <p:sp>
        <p:nvSpPr>
          <p:cNvPr id="2" name="標題 1">
            <a:extLst>
              <a:ext uri="{FF2B5EF4-FFF2-40B4-BE49-F238E27FC236}">
                <a16:creationId xmlns:a16="http://schemas.microsoft.com/office/drawing/2014/main" id="{9CBF4AE2-9AD6-40AB-ADEB-347D1A8255E3}"/>
              </a:ext>
            </a:extLst>
          </p:cNvPr>
          <p:cNvSpPr>
            <a:spLocks noGrp="1"/>
          </p:cNvSpPr>
          <p:nvPr>
            <p:ph type="title"/>
          </p:nvPr>
        </p:nvSpPr>
        <p:spPr/>
        <p:txBody>
          <a:bodyPr/>
          <a:lstStyle/>
          <a:p>
            <a:r>
              <a:rPr lang="en-US" altLang="zh-TW" dirty="0"/>
              <a:t>	</a:t>
            </a:r>
            <a:endParaRPr lang="zh-TW" altLang="en-US" dirty="0"/>
          </a:p>
        </p:txBody>
      </p:sp>
      <p:sp>
        <p:nvSpPr>
          <p:cNvPr id="9" name="文字方塊 8">
            <a:extLst>
              <a:ext uri="{FF2B5EF4-FFF2-40B4-BE49-F238E27FC236}">
                <a16:creationId xmlns:a16="http://schemas.microsoft.com/office/drawing/2014/main" id="{AF4A19EE-82FD-4AF4-AA74-9408C8E7C2A9}"/>
              </a:ext>
            </a:extLst>
          </p:cNvPr>
          <p:cNvSpPr txBox="1"/>
          <p:nvPr/>
        </p:nvSpPr>
        <p:spPr>
          <a:xfrm>
            <a:off x="323528" y="1052736"/>
            <a:ext cx="1800200" cy="523220"/>
          </a:xfrm>
          <a:prstGeom prst="rect">
            <a:avLst/>
          </a:prstGeom>
          <a:solidFill>
            <a:srgbClr val="99FF66">
              <a:alpha val="10000"/>
            </a:srgbClr>
          </a:solidFill>
          <a:ln w="22225"/>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zh-TW"/>
            </a:defPPr>
            <a:lvl1pPr>
              <a:defRPr sz="2800" b="1">
                <a:solidFill>
                  <a:srgbClr val="FF0000"/>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zh-TW" altLang="en-US" dirty="0"/>
              <a:t>原始版本</a:t>
            </a:r>
          </a:p>
        </p:txBody>
      </p:sp>
      <p:sp>
        <p:nvSpPr>
          <p:cNvPr id="12" name="文字方塊 11">
            <a:extLst>
              <a:ext uri="{FF2B5EF4-FFF2-40B4-BE49-F238E27FC236}">
                <a16:creationId xmlns:a16="http://schemas.microsoft.com/office/drawing/2014/main" id="{96714457-647F-4E6E-83B5-577E71AA9228}"/>
              </a:ext>
            </a:extLst>
          </p:cNvPr>
          <p:cNvSpPr txBox="1"/>
          <p:nvPr/>
        </p:nvSpPr>
        <p:spPr>
          <a:xfrm>
            <a:off x="4211960" y="1105580"/>
            <a:ext cx="1872630" cy="523220"/>
          </a:xfrm>
          <a:prstGeom prst="rect">
            <a:avLst/>
          </a:prstGeom>
          <a:solidFill>
            <a:srgbClr val="99FF66">
              <a:alpha val="10000"/>
            </a:srgbClr>
          </a:solidFill>
          <a:ln w="22225"/>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zh-TW"/>
            </a:defPPr>
            <a:lvl1pPr>
              <a:defRPr sz="2800" b="1">
                <a:solidFill>
                  <a:srgbClr val="FF0000"/>
                </a:solidFill>
              </a:defRPr>
            </a:lvl1pPr>
          </a:lstStyle>
          <a:p>
            <a:r>
              <a:rPr lang="zh-TW" altLang="en-US" dirty="0"/>
              <a:t>控件版本</a:t>
            </a:r>
          </a:p>
        </p:txBody>
      </p:sp>
      <p:pic>
        <p:nvPicPr>
          <p:cNvPr id="7" name="圖片 6">
            <a:extLst>
              <a:ext uri="{FF2B5EF4-FFF2-40B4-BE49-F238E27FC236}">
                <a16:creationId xmlns:a16="http://schemas.microsoft.com/office/drawing/2014/main" id="{9518CDD3-8F75-484E-B388-C645C89A2134}"/>
              </a:ext>
            </a:extLst>
          </p:cNvPr>
          <p:cNvPicPr>
            <a:picLocks noChangeAspect="1"/>
          </p:cNvPicPr>
          <p:nvPr/>
        </p:nvPicPr>
        <p:blipFill>
          <a:blip r:embed="rId3"/>
          <a:stretch>
            <a:fillRect/>
          </a:stretch>
        </p:blipFill>
        <p:spPr>
          <a:xfrm>
            <a:off x="4186237" y="1653356"/>
            <a:ext cx="3942857" cy="4828571"/>
          </a:xfrm>
          <a:prstGeom prst="rect">
            <a:avLst/>
          </a:prstGeom>
        </p:spPr>
      </p:pic>
    </p:spTree>
    <p:extLst>
      <p:ext uri="{BB962C8B-B14F-4D97-AF65-F5344CB8AC3E}">
        <p14:creationId xmlns:p14="http://schemas.microsoft.com/office/powerpoint/2010/main" val="284073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F866EE15-E1CF-4CD2-AD86-5D289DB7D403}"/>
              </a:ext>
            </a:extLst>
          </p:cNvPr>
          <p:cNvPicPr>
            <a:picLocks noChangeAspect="1"/>
          </p:cNvPicPr>
          <p:nvPr/>
        </p:nvPicPr>
        <p:blipFill>
          <a:blip r:embed="rId2"/>
          <a:stretch>
            <a:fillRect/>
          </a:stretch>
        </p:blipFill>
        <p:spPr>
          <a:xfrm>
            <a:off x="160618" y="1230738"/>
            <a:ext cx="3942857" cy="4828571"/>
          </a:xfrm>
          <a:prstGeom prst="rect">
            <a:avLst/>
          </a:prstGeom>
        </p:spPr>
      </p:pic>
      <p:sp>
        <p:nvSpPr>
          <p:cNvPr id="3" name="語音泡泡: 圓角矩形 2">
            <a:extLst>
              <a:ext uri="{FF2B5EF4-FFF2-40B4-BE49-F238E27FC236}">
                <a16:creationId xmlns:a16="http://schemas.microsoft.com/office/drawing/2014/main" id="{2553EEE9-4D80-43CE-8682-36E10FFEA410}"/>
              </a:ext>
            </a:extLst>
          </p:cNvPr>
          <p:cNvSpPr/>
          <p:nvPr/>
        </p:nvSpPr>
        <p:spPr>
          <a:xfrm>
            <a:off x="4355976" y="1340768"/>
            <a:ext cx="4427612" cy="2304256"/>
          </a:xfrm>
          <a:prstGeom prst="wedgeRoundRectCallout">
            <a:avLst>
              <a:gd name="adj1" fmla="val -59466"/>
              <a:gd name="adj2" fmla="val 171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TW" sz="2800" dirty="0">
                <a:solidFill>
                  <a:srgbClr val="0000FF"/>
                </a:solidFill>
              </a:rPr>
              <a:t>[</a:t>
            </a:r>
            <a:r>
              <a:rPr lang="zh-TW" altLang="en-US" sz="2800" dirty="0">
                <a:solidFill>
                  <a:srgbClr val="0000FF"/>
                </a:solidFill>
              </a:rPr>
              <a:t>版本主要控制區</a:t>
            </a:r>
            <a:r>
              <a:rPr lang="en-US" altLang="zh-TW" sz="2800" dirty="0">
                <a:solidFill>
                  <a:srgbClr val="0000FF"/>
                </a:solidFill>
              </a:rPr>
              <a:t>]</a:t>
            </a:r>
          </a:p>
          <a:p>
            <a:r>
              <a:rPr lang="zh-TW" altLang="en-US" sz="2800" dirty="0">
                <a:solidFill>
                  <a:srgbClr val="0000FF"/>
                </a:solidFill>
              </a:rPr>
              <a:t>將版本主要設定和操作統一集中在這一區</a:t>
            </a:r>
          </a:p>
        </p:txBody>
      </p:sp>
      <p:sp>
        <p:nvSpPr>
          <p:cNvPr id="8" name="語音泡泡: 圓角矩形 7">
            <a:extLst>
              <a:ext uri="{FF2B5EF4-FFF2-40B4-BE49-F238E27FC236}">
                <a16:creationId xmlns:a16="http://schemas.microsoft.com/office/drawing/2014/main" id="{A6D1ED3D-6E0B-443A-8CF0-D09AF0928D77}"/>
              </a:ext>
            </a:extLst>
          </p:cNvPr>
          <p:cNvSpPr/>
          <p:nvPr/>
        </p:nvSpPr>
        <p:spPr>
          <a:xfrm>
            <a:off x="4355976" y="3717032"/>
            <a:ext cx="4427612" cy="2664296"/>
          </a:xfrm>
          <a:prstGeom prst="wedgeRoundRectCallout">
            <a:avLst>
              <a:gd name="adj1" fmla="val -57384"/>
              <a:gd name="adj2" fmla="val -333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TW" sz="2800" dirty="0">
                <a:solidFill>
                  <a:srgbClr val="0000FF"/>
                </a:solidFill>
              </a:rPr>
              <a:t>[</a:t>
            </a:r>
            <a:r>
              <a:rPr lang="zh-TW" altLang="en-US" sz="2800" dirty="0">
                <a:solidFill>
                  <a:srgbClr val="0000FF"/>
                </a:solidFill>
              </a:rPr>
              <a:t>擴充</a:t>
            </a:r>
            <a:r>
              <a:rPr lang="zh-TW" altLang="en-US" sz="2800">
                <a:solidFill>
                  <a:srgbClr val="0000FF"/>
                </a:solidFill>
              </a:rPr>
              <a:t>資訊區</a:t>
            </a:r>
            <a:r>
              <a:rPr lang="en-US" altLang="zh-TW" sz="2800" dirty="0">
                <a:solidFill>
                  <a:srgbClr val="0000FF"/>
                </a:solidFill>
              </a:rPr>
              <a:t>]</a:t>
            </a:r>
          </a:p>
          <a:p>
            <a:r>
              <a:rPr lang="zh-TW" altLang="en-US" sz="2800" dirty="0">
                <a:solidFill>
                  <a:srgbClr val="0000FF"/>
                </a:solidFill>
              </a:rPr>
              <a:t>提供 主程式將必要的資訊傳入</a:t>
            </a:r>
          </a:p>
        </p:txBody>
      </p:sp>
      <p:sp>
        <p:nvSpPr>
          <p:cNvPr id="7" name="矩形: 圓角 6">
            <a:extLst>
              <a:ext uri="{FF2B5EF4-FFF2-40B4-BE49-F238E27FC236}">
                <a16:creationId xmlns:a16="http://schemas.microsoft.com/office/drawing/2014/main" id="{6AE223D1-3C53-442F-8BDD-1A2467240A95}"/>
              </a:ext>
            </a:extLst>
          </p:cNvPr>
          <p:cNvSpPr/>
          <p:nvPr/>
        </p:nvSpPr>
        <p:spPr>
          <a:xfrm>
            <a:off x="107504" y="1844824"/>
            <a:ext cx="3835317" cy="1800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圓角 12">
            <a:extLst>
              <a:ext uri="{FF2B5EF4-FFF2-40B4-BE49-F238E27FC236}">
                <a16:creationId xmlns:a16="http://schemas.microsoft.com/office/drawing/2014/main" id="{775BCC6D-8DA0-4665-9C68-AE93BDC3EAA9}"/>
              </a:ext>
            </a:extLst>
          </p:cNvPr>
          <p:cNvSpPr/>
          <p:nvPr/>
        </p:nvSpPr>
        <p:spPr>
          <a:xfrm>
            <a:off x="160618" y="3717032"/>
            <a:ext cx="3835317" cy="1800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1" name="標題 10">
            <a:extLst>
              <a:ext uri="{FF2B5EF4-FFF2-40B4-BE49-F238E27FC236}">
                <a16:creationId xmlns:a16="http://schemas.microsoft.com/office/drawing/2014/main" id="{DFF75797-4252-4F9E-9A0A-D0ED7396B99B}"/>
              </a:ext>
            </a:extLst>
          </p:cNvPr>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13059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F4AE2-9AD6-40AB-ADEB-347D1A8255E3}"/>
              </a:ext>
            </a:extLst>
          </p:cNvPr>
          <p:cNvSpPr>
            <a:spLocks noGrp="1"/>
          </p:cNvSpPr>
          <p:nvPr>
            <p:ph type="title"/>
          </p:nvPr>
        </p:nvSpPr>
        <p:spPr/>
        <p:txBody>
          <a:bodyPr/>
          <a:lstStyle/>
          <a:p>
            <a:r>
              <a:rPr lang="en-US" altLang="zh-TW" dirty="0"/>
              <a:t>	</a:t>
            </a:r>
            <a:endParaRPr lang="zh-TW" altLang="en-US" dirty="0"/>
          </a:p>
        </p:txBody>
      </p:sp>
      <p:sp>
        <p:nvSpPr>
          <p:cNvPr id="9" name="語音泡泡: 圓角矩形 8">
            <a:extLst>
              <a:ext uri="{FF2B5EF4-FFF2-40B4-BE49-F238E27FC236}">
                <a16:creationId xmlns:a16="http://schemas.microsoft.com/office/drawing/2014/main" id="{77B22C78-1A53-42C6-8849-D99CDEFE351D}"/>
              </a:ext>
            </a:extLst>
          </p:cNvPr>
          <p:cNvSpPr/>
          <p:nvPr/>
        </p:nvSpPr>
        <p:spPr>
          <a:xfrm>
            <a:off x="899592" y="3717032"/>
            <a:ext cx="7883996" cy="2664296"/>
          </a:xfrm>
          <a:prstGeom prst="wedgeRoundRectCallout">
            <a:avLst>
              <a:gd name="adj1" fmla="val -19509"/>
              <a:gd name="adj2" fmla="val -650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zh-TW" sz="2400" dirty="0">
                <a:solidFill>
                  <a:srgbClr val="0000FF"/>
                </a:solidFill>
              </a:rPr>
              <a:t>[</a:t>
            </a:r>
            <a:r>
              <a:rPr lang="zh-TW" altLang="en-US" sz="2400" dirty="0">
                <a:solidFill>
                  <a:srgbClr val="0000FF"/>
                </a:solidFill>
              </a:rPr>
              <a:t>版本操作</a:t>
            </a:r>
            <a:r>
              <a:rPr lang="en-US" altLang="zh-TW" sz="2400" dirty="0">
                <a:solidFill>
                  <a:srgbClr val="0000FF"/>
                </a:solidFill>
              </a:rPr>
              <a:t>]</a:t>
            </a:r>
          </a:p>
          <a:p>
            <a:r>
              <a:rPr lang="en-US" altLang="zh-TW" sz="2400" dirty="0">
                <a:solidFill>
                  <a:srgbClr val="0000FF"/>
                </a:solidFill>
              </a:rPr>
              <a:t>1.</a:t>
            </a:r>
            <a:r>
              <a:rPr lang="zh-TW" altLang="en-US" sz="2400" dirty="0">
                <a:solidFill>
                  <a:srgbClr val="0000FF"/>
                </a:solidFill>
              </a:rPr>
              <a:t>在選單中</a:t>
            </a:r>
            <a:r>
              <a:rPr lang="en-US" altLang="zh-TW" sz="2400" dirty="0">
                <a:solidFill>
                  <a:srgbClr val="0000FF"/>
                </a:solidFill>
              </a:rPr>
              <a:t>,</a:t>
            </a:r>
            <a:r>
              <a:rPr lang="zh-TW" altLang="en-US" sz="2400" dirty="0">
                <a:solidFill>
                  <a:srgbClr val="0000FF"/>
                </a:solidFill>
              </a:rPr>
              <a:t>可以直接檢視到各版本的啟用狀態</a:t>
            </a:r>
            <a:r>
              <a:rPr lang="en-US" altLang="zh-TW" sz="2400" dirty="0">
                <a:solidFill>
                  <a:srgbClr val="0000FF"/>
                </a:solidFill>
              </a:rPr>
              <a:t>,</a:t>
            </a:r>
          </a:p>
          <a:p>
            <a:r>
              <a:rPr lang="zh-TW" altLang="en-US" sz="2400" dirty="0">
                <a:solidFill>
                  <a:srgbClr val="0000FF"/>
                </a:solidFill>
              </a:rPr>
              <a:t>以及那個版本為預設版本</a:t>
            </a:r>
            <a:endParaRPr lang="en-US" altLang="zh-TW" sz="2400" dirty="0">
              <a:solidFill>
                <a:srgbClr val="0000FF"/>
              </a:solidFill>
            </a:endParaRPr>
          </a:p>
          <a:p>
            <a:r>
              <a:rPr lang="en-US" altLang="zh-TW" sz="2400" dirty="0">
                <a:solidFill>
                  <a:srgbClr val="0000FF"/>
                </a:solidFill>
              </a:rPr>
              <a:t>2.</a:t>
            </a:r>
            <a:r>
              <a:rPr lang="zh-TW" altLang="en-US" sz="2400" dirty="0">
                <a:solidFill>
                  <a:srgbClr val="0000FF"/>
                </a:solidFill>
              </a:rPr>
              <a:t>切換到該版本後</a:t>
            </a:r>
            <a:r>
              <a:rPr lang="en-US" altLang="zh-TW" sz="2400" dirty="0">
                <a:solidFill>
                  <a:srgbClr val="0000FF"/>
                </a:solidFill>
              </a:rPr>
              <a:t>,</a:t>
            </a:r>
            <a:r>
              <a:rPr lang="zh-TW" altLang="en-US" sz="2400" dirty="0">
                <a:solidFill>
                  <a:srgbClr val="0000FF"/>
                </a:solidFill>
              </a:rPr>
              <a:t>右側的啟用狀態和預設本版的控制項會做相應的顯示變換</a:t>
            </a:r>
            <a:r>
              <a:rPr lang="en-US" altLang="zh-TW" sz="2400" dirty="0">
                <a:solidFill>
                  <a:srgbClr val="0000FF"/>
                </a:solidFill>
              </a:rPr>
              <a:t>,</a:t>
            </a:r>
            <a:r>
              <a:rPr lang="zh-TW" altLang="en-US" sz="2400" dirty="0">
                <a:solidFill>
                  <a:srgbClr val="0000FF"/>
                </a:solidFill>
              </a:rPr>
              <a:t>以及相應的檢視</a:t>
            </a:r>
            <a:r>
              <a:rPr lang="en-US" altLang="zh-TW" sz="2400" dirty="0">
                <a:solidFill>
                  <a:srgbClr val="0000FF"/>
                </a:solidFill>
              </a:rPr>
              <a:t>/</a:t>
            </a:r>
            <a:r>
              <a:rPr lang="zh-TW" altLang="en-US" sz="2400" dirty="0">
                <a:solidFill>
                  <a:srgbClr val="0000FF"/>
                </a:solidFill>
              </a:rPr>
              <a:t>複製操作</a:t>
            </a:r>
            <a:endParaRPr lang="en-US" altLang="zh-TW" sz="2400" dirty="0">
              <a:solidFill>
                <a:srgbClr val="0000FF"/>
              </a:solidFill>
            </a:endParaRPr>
          </a:p>
        </p:txBody>
      </p:sp>
      <p:pic>
        <p:nvPicPr>
          <p:cNvPr id="5" name="圖片 4">
            <a:extLst>
              <a:ext uri="{FF2B5EF4-FFF2-40B4-BE49-F238E27FC236}">
                <a16:creationId xmlns:a16="http://schemas.microsoft.com/office/drawing/2014/main" id="{F74EAA7F-A408-495D-B6B6-777E70818652}"/>
              </a:ext>
            </a:extLst>
          </p:cNvPr>
          <p:cNvPicPr>
            <a:picLocks noChangeAspect="1"/>
          </p:cNvPicPr>
          <p:nvPr/>
        </p:nvPicPr>
        <p:blipFill>
          <a:blip r:embed="rId2"/>
          <a:stretch>
            <a:fillRect/>
          </a:stretch>
        </p:blipFill>
        <p:spPr>
          <a:xfrm>
            <a:off x="395288" y="1124744"/>
            <a:ext cx="5648288" cy="2016224"/>
          </a:xfrm>
          <a:prstGeom prst="rect">
            <a:avLst/>
          </a:prstGeom>
        </p:spPr>
      </p:pic>
    </p:spTree>
    <p:extLst>
      <p:ext uri="{BB962C8B-B14F-4D97-AF65-F5344CB8AC3E}">
        <p14:creationId xmlns:p14="http://schemas.microsoft.com/office/powerpoint/2010/main" val="190752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F4AE2-9AD6-40AB-ADEB-347D1A8255E3}"/>
              </a:ext>
            </a:extLst>
          </p:cNvPr>
          <p:cNvSpPr>
            <a:spLocks noGrp="1"/>
          </p:cNvSpPr>
          <p:nvPr>
            <p:ph type="title"/>
          </p:nvPr>
        </p:nvSpPr>
        <p:spPr/>
        <p:txBody>
          <a:bodyPr/>
          <a:lstStyle/>
          <a:p>
            <a:r>
              <a:rPr lang="zh-TW" altLang="en-US" dirty="0">
                <a:hlinkClick r:id="rId2" action="ppaction://hlinksldjump">
                  <a:extLst>
                    <a:ext uri="{A12FA001-AC4F-418D-AE19-62706E023703}">
                      <ahyp:hlinkClr xmlns:ahyp="http://schemas.microsoft.com/office/drawing/2018/hyperlinkcolor" val="tx"/>
                    </a:ext>
                  </a:extLst>
                </a:hlinkClick>
              </a:rPr>
              <a:t>回主頁</a:t>
            </a:r>
            <a:r>
              <a:rPr lang="en-US" altLang="zh-TW" dirty="0"/>
              <a:t>	</a:t>
            </a:r>
            <a:endParaRPr lang="zh-TW" altLang="en-US" dirty="0"/>
          </a:p>
        </p:txBody>
      </p:sp>
      <p:pic>
        <p:nvPicPr>
          <p:cNvPr id="3" name="圖片 2">
            <a:extLst>
              <a:ext uri="{FF2B5EF4-FFF2-40B4-BE49-F238E27FC236}">
                <a16:creationId xmlns:a16="http://schemas.microsoft.com/office/drawing/2014/main" id="{EC3792E2-35F9-440F-85B4-8C15C1E6189C}"/>
              </a:ext>
            </a:extLst>
          </p:cNvPr>
          <p:cNvPicPr>
            <a:picLocks noChangeAspect="1"/>
          </p:cNvPicPr>
          <p:nvPr/>
        </p:nvPicPr>
        <p:blipFill>
          <a:blip r:embed="rId3"/>
          <a:stretch>
            <a:fillRect/>
          </a:stretch>
        </p:blipFill>
        <p:spPr>
          <a:xfrm>
            <a:off x="402159" y="1340768"/>
            <a:ext cx="7265325" cy="2448272"/>
          </a:xfrm>
          <a:prstGeom prst="rect">
            <a:avLst/>
          </a:prstGeom>
        </p:spPr>
      </p:pic>
      <p:sp>
        <p:nvSpPr>
          <p:cNvPr id="9" name="語音泡泡: 圓角矩形 8">
            <a:extLst>
              <a:ext uri="{FF2B5EF4-FFF2-40B4-BE49-F238E27FC236}">
                <a16:creationId xmlns:a16="http://schemas.microsoft.com/office/drawing/2014/main" id="{77B22C78-1A53-42C6-8849-D99CDEFE351D}"/>
              </a:ext>
            </a:extLst>
          </p:cNvPr>
          <p:cNvSpPr/>
          <p:nvPr/>
        </p:nvSpPr>
        <p:spPr>
          <a:xfrm>
            <a:off x="899592" y="4293094"/>
            <a:ext cx="7883996" cy="2088233"/>
          </a:xfrm>
          <a:prstGeom prst="wedgeRoundRectCallout">
            <a:avLst>
              <a:gd name="adj1" fmla="val -19509"/>
              <a:gd name="adj2" fmla="val -650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TW" altLang="en-US" sz="2400" dirty="0">
                <a:solidFill>
                  <a:srgbClr val="0000FF"/>
                </a:solidFill>
              </a:rPr>
              <a:t>將操作提示功能標準化</a:t>
            </a:r>
            <a:r>
              <a:rPr lang="en-US" altLang="zh-TW" sz="2400" dirty="0">
                <a:solidFill>
                  <a:srgbClr val="0000FF"/>
                </a:solidFill>
              </a:rPr>
              <a:t>, </a:t>
            </a:r>
            <a:r>
              <a:rPr lang="zh-TW" altLang="en-US" sz="2400" dirty="0">
                <a:solidFill>
                  <a:srgbClr val="0000FF"/>
                </a:solidFill>
              </a:rPr>
              <a:t>調用開發時</a:t>
            </a:r>
            <a:r>
              <a:rPr lang="en-US" altLang="zh-TW" sz="2400" dirty="0">
                <a:solidFill>
                  <a:srgbClr val="0000FF"/>
                </a:solidFill>
              </a:rPr>
              <a:t>, </a:t>
            </a:r>
            <a:r>
              <a:rPr lang="zh-TW" altLang="en-US" sz="2400" dirty="0">
                <a:solidFill>
                  <a:srgbClr val="0000FF"/>
                </a:solidFill>
              </a:rPr>
              <a:t>只需要專注邏輯程序和處理程序</a:t>
            </a:r>
            <a:r>
              <a:rPr lang="en-US" altLang="zh-TW" sz="2400" dirty="0">
                <a:solidFill>
                  <a:srgbClr val="0000FF"/>
                </a:solidFill>
              </a:rPr>
              <a:t>,</a:t>
            </a:r>
            <a:r>
              <a:rPr lang="zh-TW" altLang="en-US" sz="2400" dirty="0">
                <a:solidFill>
                  <a:srgbClr val="0000FF"/>
                </a:solidFill>
              </a:rPr>
              <a:t>以增加開發的效率</a:t>
            </a:r>
            <a:r>
              <a:rPr lang="en-US" altLang="zh-TW" sz="2400" dirty="0">
                <a:solidFill>
                  <a:srgbClr val="0000FF"/>
                </a:solidFill>
              </a:rPr>
              <a:t>.</a:t>
            </a:r>
          </a:p>
        </p:txBody>
      </p:sp>
    </p:spTree>
    <p:extLst>
      <p:ext uri="{BB962C8B-B14F-4D97-AF65-F5344CB8AC3E}">
        <p14:creationId xmlns:p14="http://schemas.microsoft.com/office/powerpoint/2010/main" val="2455498579"/>
      </p:ext>
    </p:extLst>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微軟正黑體"/>
        <a:cs typeface="新細明體"/>
      </a:majorFont>
      <a:minorFont>
        <a:latin typeface="Arial"/>
        <a:ea typeface="微軟正黑體"/>
        <a:cs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微軟正黑體"/>
        <a:cs typeface="新細明體"/>
      </a:majorFont>
      <a:minorFont>
        <a:latin typeface="Arial"/>
        <a:ea typeface="微軟正黑體"/>
        <a:cs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437</Words>
  <Application>Microsoft Office PowerPoint</Application>
  <PresentationFormat>如螢幕大小 (4:3)</PresentationFormat>
  <Paragraphs>66</Paragraphs>
  <Slides>8</Slides>
  <Notes>3</Notes>
  <HiddenSlides>0</HiddenSlides>
  <MMClips>0</MMClips>
  <ScaleCrop>false</ScaleCrop>
  <HeadingPairs>
    <vt:vector size="6" baseType="variant">
      <vt:variant>
        <vt:lpstr>使用字型</vt:lpstr>
      </vt:variant>
      <vt:variant>
        <vt:i4>8</vt:i4>
      </vt:variant>
      <vt:variant>
        <vt:lpstr>佈景主題</vt:lpstr>
      </vt:variant>
      <vt:variant>
        <vt:i4>4</vt:i4>
      </vt:variant>
      <vt:variant>
        <vt:lpstr>投影片標題</vt:lpstr>
      </vt:variant>
      <vt:variant>
        <vt:i4>8</vt:i4>
      </vt:variant>
    </vt:vector>
  </HeadingPairs>
  <TitlesOfParts>
    <vt:vector size="20" baseType="lpstr">
      <vt:lpstr>Segoe</vt:lpstr>
      <vt:lpstr>微軟正黑體</vt:lpstr>
      <vt:lpstr>標楷體</vt:lpstr>
      <vt:lpstr>Arial</vt:lpstr>
      <vt:lpstr>Calibri</vt:lpstr>
      <vt:lpstr>Georgia</vt:lpstr>
      <vt:lpstr>Verdana</vt:lpstr>
      <vt:lpstr>Wingdings</vt:lpstr>
      <vt:lpstr>預設簡報設計</vt:lpstr>
      <vt:lpstr>1_預設簡報設計</vt:lpstr>
      <vt:lpstr>自訂設計</vt:lpstr>
      <vt:lpstr>1_自訂設計</vt:lpstr>
      <vt:lpstr>工作進度匯報(3/16~3/20) </vt:lpstr>
      <vt:lpstr>MES 2019 開發</vt:lpstr>
      <vt:lpstr>其他</vt:lpstr>
      <vt:lpstr>     Thank You </vt:lpstr>
      <vt:lpstr> </vt:lpstr>
      <vt:lpstr>PowerPoint 簡報</vt:lpstr>
      <vt:lpstr> </vt:lpstr>
      <vt:lpstr>回主頁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工作進度匯報 </dc:title>
  <dc:creator>Anthony_Lin(林億財)</dc:creator>
  <cp:lastModifiedBy>Anthony_Lin(林億財)</cp:lastModifiedBy>
  <cp:revision>35</cp:revision>
  <dcterms:created xsi:type="dcterms:W3CDTF">2020-01-17T06:22:04Z</dcterms:created>
  <dcterms:modified xsi:type="dcterms:W3CDTF">2020-03-20T09:30:51Z</dcterms:modified>
</cp:coreProperties>
</file>