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7297" r:id="rId2"/>
    <p:sldMasterId id="2147483651" r:id="rId3"/>
    <p:sldMasterId id="2147483950" r:id="rId4"/>
  </p:sldMasterIdLst>
  <p:notesMasterIdLst>
    <p:notesMasterId r:id="rId11"/>
  </p:notesMasterIdLst>
  <p:sldIdLst>
    <p:sldId id="297" r:id="rId5"/>
    <p:sldId id="596" r:id="rId6"/>
    <p:sldId id="606" r:id="rId7"/>
    <p:sldId id="607" r:id="rId8"/>
    <p:sldId id="609" r:id="rId9"/>
    <p:sldId id="605" r:id="rId10"/>
  </p:sldIdLst>
  <p:sldSz cx="9144000" cy="6858000" type="screen4x3"/>
  <p:notesSz cx="7099300" cy="10234613"/>
  <p:defaultTextStyle>
    <a:defPPr>
      <a:defRPr lang="zh-TW"/>
    </a:defPPr>
    <a:lvl1pPr algn="l" rtl="0" fontAlgn="base">
      <a:spcBef>
        <a:spcPct val="0"/>
      </a:spcBef>
      <a:spcAft>
        <a:spcPct val="0"/>
      </a:spcAft>
      <a:defRPr kumimoji="1" kern="1200">
        <a:solidFill>
          <a:schemeClr val="tx1"/>
        </a:solidFill>
        <a:latin typeface="Arial"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pitchFamily="34" charset="0"/>
        <a:ea typeface="新細明體" pitchFamily="18" charset="-120"/>
        <a:cs typeface="+mn-cs"/>
      </a:defRPr>
    </a:lvl5pPr>
    <a:lvl6pPr marL="2286000" algn="l" defTabSz="914400" rtl="0" eaLnBrk="1" latinLnBrk="0" hangingPunct="1">
      <a:defRPr kumimoji="1" kern="1200">
        <a:solidFill>
          <a:schemeClr val="tx1"/>
        </a:solidFill>
        <a:latin typeface="Arial" pitchFamily="34" charset="0"/>
        <a:ea typeface="新細明體" pitchFamily="18" charset="-120"/>
        <a:cs typeface="+mn-cs"/>
      </a:defRPr>
    </a:lvl6pPr>
    <a:lvl7pPr marL="2743200" algn="l" defTabSz="914400" rtl="0" eaLnBrk="1" latinLnBrk="0" hangingPunct="1">
      <a:defRPr kumimoji="1" kern="1200">
        <a:solidFill>
          <a:schemeClr val="tx1"/>
        </a:solidFill>
        <a:latin typeface="Arial" pitchFamily="34" charset="0"/>
        <a:ea typeface="新細明體" pitchFamily="18" charset="-120"/>
        <a:cs typeface="+mn-cs"/>
      </a:defRPr>
    </a:lvl7pPr>
    <a:lvl8pPr marL="3200400" algn="l" defTabSz="914400" rtl="0" eaLnBrk="1" latinLnBrk="0" hangingPunct="1">
      <a:defRPr kumimoji="1" kern="1200">
        <a:solidFill>
          <a:schemeClr val="tx1"/>
        </a:solidFill>
        <a:latin typeface="Arial" pitchFamily="34" charset="0"/>
        <a:ea typeface="新細明體" pitchFamily="18" charset="-120"/>
        <a:cs typeface="+mn-cs"/>
      </a:defRPr>
    </a:lvl8pPr>
    <a:lvl9pPr marL="3657600" algn="l" defTabSz="914400" rtl="0" eaLnBrk="1" latinLnBrk="0" hangingPunct="1">
      <a:defRPr kumimoji="1" kern="1200">
        <a:solidFill>
          <a:schemeClr val="tx1"/>
        </a:solidFill>
        <a:latin typeface="Arial" pitchFamily="34" charset="0"/>
        <a:ea typeface="新細明體" pitchFamily="18" charset="-120"/>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D60093"/>
    <a:srgbClr val="0000FF"/>
    <a:srgbClr val="44AE0B"/>
    <a:srgbClr val="4BB70C"/>
    <a:srgbClr val="4EBA0C"/>
    <a:srgbClr val="46B00B"/>
    <a:srgbClr val="FFFFCC"/>
    <a:srgbClr val="FAFA84"/>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1" autoAdjust="0"/>
    <p:restoredTop sz="95000" autoAdjust="0"/>
  </p:normalViewPr>
  <p:slideViewPr>
    <p:cSldViewPr>
      <p:cViewPr varScale="1">
        <p:scale>
          <a:sx n="61" d="100"/>
          <a:sy n="61" d="100"/>
        </p:scale>
        <p:origin x="-180" y="-84"/>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75" d="100"/>
        <a:sy n="75"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6BAC1F-CD45-458B-A0B7-35C3056004C1}" type="doc">
      <dgm:prSet loTypeId="urn:microsoft.com/office/officeart/2005/8/layout/pyramid1" loCatId="pyramid" qsTypeId="urn:microsoft.com/office/officeart/2005/8/quickstyle/simple1" qsCatId="simple" csTypeId="urn:microsoft.com/office/officeart/2005/8/colors/accent2_5" csCatId="accent2" phldr="1"/>
      <dgm:spPr/>
    </dgm:pt>
    <dgm:pt modelId="{AC9EC859-BC6E-4C5F-983E-92A45E36427E}">
      <dgm:prSet phldrT="[文字]" custT="1"/>
      <dgm:spPr/>
      <dgm:t>
        <a:bodyPr anchor="ctr"/>
        <a:lstStyle/>
        <a:p>
          <a:pPr>
            <a:lnSpc>
              <a:spcPct val="300000"/>
            </a:lnSpc>
          </a:pPr>
          <a:r>
            <a:rPr lang="en-US" altLang="zh-TW" sz="2800" dirty="0" smtClean="0">
              <a:solidFill>
                <a:srgbClr val="FFFF00"/>
              </a:solidFill>
            </a:rPr>
            <a:t>ERP</a:t>
          </a:r>
          <a:endParaRPr lang="zh-TW" altLang="en-US" sz="3200" dirty="0">
            <a:solidFill>
              <a:srgbClr val="FFFF00"/>
            </a:solidFill>
          </a:endParaRPr>
        </a:p>
      </dgm:t>
    </dgm:pt>
    <dgm:pt modelId="{D919CDF7-6305-4E1A-9C5A-6E02AA88F436}" type="parTrans" cxnId="{35ACE062-AAE8-40B4-A84D-76E3CFF37E00}">
      <dgm:prSet/>
      <dgm:spPr/>
      <dgm:t>
        <a:bodyPr/>
        <a:lstStyle/>
        <a:p>
          <a:endParaRPr lang="zh-TW" altLang="en-US"/>
        </a:p>
      </dgm:t>
    </dgm:pt>
    <dgm:pt modelId="{EA6C8F0F-6603-4947-937C-9D00DEC6471E}" type="sibTrans" cxnId="{35ACE062-AAE8-40B4-A84D-76E3CFF37E00}">
      <dgm:prSet/>
      <dgm:spPr/>
      <dgm:t>
        <a:bodyPr/>
        <a:lstStyle/>
        <a:p>
          <a:endParaRPr lang="zh-TW" altLang="en-US"/>
        </a:p>
      </dgm:t>
    </dgm:pt>
    <dgm:pt modelId="{6AB4F798-162A-4593-B73C-53320C6AA795}">
      <dgm:prSet phldrT="[文字]" custT="1"/>
      <dgm:spPr/>
      <dgm:t>
        <a:bodyPr/>
        <a:lstStyle/>
        <a:p>
          <a:pPr>
            <a:lnSpc>
              <a:spcPct val="100000"/>
            </a:lnSpc>
          </a:pPr>
          <a:r>
            <a:rPr lang="en-US" altLang="zh-TW" sz="3200" dirty="0" smtClean="0">
              <a:solidFill>
                <a:srgbClr val="FFFF00"/>
              </a:solidFill>
            </a:rPr>
            <a:t>MES</a:t>
          </a:r>
          <a:endParaRPr lang="zh-TW" altLang="en-US" sz="3200" dirty="0">
            <a:solidFill>
              <a:srgbClr val="FFFF00"/>
            </a:solidFill>
          </a:endParaRPr>
        </a:p>
      </dgm:t>
    </dgm:pt>
    <dgm:pt modelId="{D280388F-7EC4-4CA6-8218-6B0DD1B524BB}" type="parTrans" cxnId="{7B886C8E-759A-4D69-A76B-55B2DE9BE288}">
      <dgm:prSet/>
      <dgm:spPr/>
      <dgm:t>
        <a:bodyPr/>
        <a:lstStyle/>
        <a:p>
          <a:endParaRPr lang="zh-TW" altLang="en-US"/>
        </a:p>
      </dgm:t>
    </dgm:pt>
    <dgm:pt modelId="{D4E81F5B-4BFD-4DD8-9AC2-A2560F82415D}" type="sibTrans" cxnId="{7B886C8E-759A-4D69-A76B-55B2DE9BE288}">
      <dgm:prSet/>
      <dgm:spPr/>
      <dgm:t>
        <a:bodyPr/>
        <a:lstStyle/>
        <a:p>
          <a:endParaRPr lang="zh-TW" altLang="en-US"/>
        </a:p>
      </dgm:t>
    </dgm:pt>
    <dgm:pt modelId="{FBDC5204-DA59-467B-80F5-CD03B3FDF582}">
      <dgm:prSet phldrT="[文字]" custT="1"/>
      <dgm:spPr/>
      <dgm:t>
        <a:bodyPr/>
        <a:lstStyle/>
        <a:p>
          <a:pPr>
            <a:lnSpc>
              <a:spcPct val="100000"/>
            </a:lnSpc>
          </a:pPr>
          <a:r>
            <a:rPr lang="zh-TW" altLang="en-US" sz="4800" b="1" dirty="0" smtClean="0">
              <a:solidFill>
                <a:srgbClr val="FFFF00"/>
              </a:solidFill>
              <a:latin typeface="+mj-ea"/>
              <a:ea typeface="+mj-ea"/>
            </a:rPr>
            <a:t>工廠現場</a:t>
          </a:r>
          <a:endParaRPr lang="zh-TW" altLang="en-US" sz="4800" b="1" dirty="0">
            <a:solidFill>
              <a:srgbClr val="FFFF00"/>
            </a:solidFill>
            <a:latin typeface="+mj-ea"/>
            <a:ea typeface="+mj-ea"/>
          </a:endParaRPr>
        </a:p>
      </dgm:t>
    </dgm:pt>
    <dgm:pt modelId="{C4E3394A-F65C-4B1E-9A6A-FD551673856D}" type="parTrans" cxnId="{986E0708-16DD-4D7B-B9A2-B982E660E367}">
      <dgm:prSet/>
      <dgm:spPr/>
      <dgm:t>
        <a:bodyPr/>
        <a:lstStyle/>
        <a:p>
          <a:endParaRPr lang="zh-TW" altLang="en-US"/>
        </a:p>
      </dgm:t>
    </dgm:pt>
    <dgm:pt modelId="{6E08EE48-2E59-4D08-B948-4229DB69E972}" type="sibTrans" cxnId="{986E0708-16DD-4D7B-B9A2-B982E660E367}">
      <dgm:prSet/>
      <dgm:spPr/>
      <dgm:t>
        <a:bodyPr/>
        <a:lstStyle/>
        <a:p>
          <a:endParaRPr lang="zh-TW" altLang="en-US"/>
        </a:p>
      </dgm:t>
    </dgm:pt>
    <dgm:pt modelId="{A80D8605-239E-4D88-9166-6D59649D9D2B}" type="pres">
      <dgm:prSet presAssocID="{446BAC1F-CD45-458B-A0B7-35C3056004C1}" presName="Name0" presStyleCnt="0">
        <dgm:presLayoutVars>
          <dgm:dir/>
          <dgm:animLvl val="lvl"/>
          <dgm:resizeHandles val="exact"/>
        </dgm:presLayoutVars>
      </dgm:prSet>
      <dgm:spPr/>
    </dgm:pt>
    <dgm:pt modelId="{2CFAD032-3096-46F3-BF98-144D377D26DD}" type="pres">
      <dgm:prSet presAssocID="{AC9EC859-BC6E-4C5F-983E-92A45E36427E}" presName="Name8" presStyleCnt="0"/>
      <dgm:spPr/>
    </dgm:pt>
    <dgm:pt modelId="{98AE25A4-BF7D-4FCF-BFFF-99AAB56F7554}" type="pres">
      <dgm:prSet presAssocID="{AC9EC859-BC6E-4C5F-983E-92A45E36427E}" presName="level" presStyleLbl="node1" presStyleIdx="0" presStyleCnt="3" custScaleY="110593">
        <dgm:presLayoutVars>
          <dgm:chMax val="1"/>
          <dgm:bulletEnabled val="1"/>
        </dgm:presLayoutVars>
      </dgm:prSet>
      <dgm:spPr/>
      <dgm:t>
        <a:bodyPr/>
        <a:lstStyle/>
        <a:p>
          <a:endParaRPr lang="zh-TW" altLang="en-US"/>
        </a:p>
      </dgm:t>
    </dgm:pt>
    <dgm:pt modelId="{60B86DE2-5C28-4B87-99F7-5ABDBDEF4A14}" type="pres">
      <dgm:prSet presAssocID="{AC9EC859-BC6E-4C5F-983E-92A45E36427E}" presName="levelTx" presStyleLbl="revTx" presStyleIdx="0" presStyleCnt="0">
        <dgm:presLayoutVars>
          <dgm:chMax val="1"/>
          <dgm:bulletEnabled val="1"/>
        </dgm:presLayoutVars>
      </dgm:prSet>
      <dgm:spPr/>
      <dgm:t>
        <a:bodyPr/>
        <a:lstStyle/>
        <a:p>
          <a:endParaRPr lang="zh-TW" altLang="en-US"/>
        </a:p>
      </dgm:t>
    </dgm:pt>
    <dgm:pt modelId="{55DDFC8D-B8EC-40BE-B536-95B8068F7773}" type="pres">
      <dgm:prSet presAssocID="{6AB4F798-162A-4593-B73C-53320C6AA795}" presName="Name8" presStyleCnt="0"/>
      <dgm:spPr/>
    </dgm:pt>
    <dgm:pt modelId="{EB8B9A1E-1AE7-4BA9-9F90-5BE96E7D15AD}" type="pres">
      <dgm:prSet presAssocID="{6AB4F798-162A-4593-B73C-53320C6AA795}" presName="level" presStyleLbl="node1" presStyleIdx="1" presStyleCnt="3">
        <dgm:presLayoutVars>
          <dgm:chMax val="1"/>
          <dgm:bulletEnabled val="1"/>
        </dgm:presLayoutVars>
      </dgm:prSet>
      <dgm:spPr/>
      <dgm:t>
        <a:bodyPr/>
        <a:lstStyle/>
        <a:p>
          <a:endParaRPr lang="zh-TW" altLang="en-US"/>
        </a:p>
      </dgm:t>
    </dgm:pt>
    <dgm:pt modelId="{FB9B1CD5-542F-444C-BFC5-4C396BB4DA85}" type="pres">
      <dgm:prSet presAssocID="{6AB4F798-162A-4593-B73C-53320C6AA795}" presName="levelTx" presStyleLbl="revTx" presStyleIdx="0" presStyleCnt="0">
        <dgm:presLayoutVars>
          <dgm:chMax val="1"/>
          <dgm:bulletEnabled val="1"/>
        </dgm:presLayoutVars>
      </dgm:prSet>
      <dgm:spPr/>
      <dgm:t>
        <a:bodyPr/>
        <a:lstStyle/>
        <a:p>
          <a:endParaRPr lang="zh-TW" altLang="en-US"/>
        </a:p>
      </dgm:t>
    </dgm:pt>
    <dgm:pt modelId="{094F0FDD-B51C-443A-A32E-41E91256CA2C}" type="pres">
      <dgm:prSet presAssocID="{FBDC5204-DA59-467B-80F5-CD03B3FDF582}" presName="Name8" presStyleCnt="0"/>
      <dgm:spPr/>
    </dgm:pt>
    <dgm:pt modelId="{771E8CAE-B706-47DC-BE8C-C9AD0C9AD639}" type="pres">
      <dgm:prSet presAssocID="{FBDC5204-DA59-467B-80F5-CD03B3FDF582}" presName="level" presStyleLbl="node1" presStyleIdx="2" presStyleCnt="3">
        <dgm:presLayoutVars>
          <dgm:chMax val="1"/>
          <dgm:bulletEnabled val="1"/>
        </dgm:presLayoutVars>
      </dgm:prSet>
      <dgm:spPr/>
      <dgm:t>
        <a:bodyPr/>
        <a:lstStyle/>
        <a:p>
          <a:endParaRPr lang="zh-TW" altLang="en-US"/>
        </a:p>
      </dgm:t>
    </dgm:pt>
    <dgm:pt modelId="{D8C92DF9-0701-477D-9DDB-086E5132ABDF}" type="pres">
      <dgm:prSet presAssocID="{FBDC5204-DA59-467B-80F5-CD03B3FDF582}" presName="levelTx" presStyleLbl="revTx" presStyleIdx="0" presStyleCnt="0">
        <dgm:presLayoutVars>
          <dgm:chMax val="1"/>
          <dgm:bulletEnabled val="1"/>
        </dgm:presLayoutVars>
      </dgm:prSet>
      <dgm:spPr/>
      <dgm:t>
        <a:bodyPr/>
        <a:lstStyle/>
        <a:p>
          <a:endParaRPr lang="zh-TW" altLang="en-US"/>
        </a:p>
      </dgm:t>
    </dgm:pt>
  </dgm:ptLst>
  <dgm:cxnLst>
    <dgm:cxn modelId="{5275EBD1-A84D-41F5-9585-B876709445E8}" type="presOf" srcId="{AC9EC859-BC6E-4C5F-983E-92A45E36427E}" destId="{98AE25A4-BF7D-4FCF-BFFF-99AAB56F7554}" srcOrd="0" destOrd="0" presId="urn:microsoft.com/office/officeart/2005/8/layout/pyramid1"/>
    <dgm:cxn modelId="{2E84C21F-D1C4-40F4-B7A6-162CEEAAC19B}" type="presOf" srcId="{FBDC5204-DA59-467B-80F5-CD03B3FDF582}" destId="{D8C92DF9-0701-477D-9DDB-086E5132ABDF}" srcOrd="1" destOrd="0" presId="urn:microsoft.com/office/officeart/2005/8/layout/pyramid1"/>
    <dgm:cxn modelId="{BF963B99-B98B-4590-B1FA-B79573269DEF}" type="presOf" srcId="{6AB4F798-162A-4593-B73C-53320C6AA795}" destId="{EB8B9A1E-1AE7-4BA9-9F90-5BE96E7D15AD}" srcOrd="0" destOrd="0" presId="urn:microsoft.com/office/officeart/2005/8/layout/pyramid1"/>
    <dgm:cxn modelId="{0BCF2A0F-C9CA-49EF-A1D8-2D98C367A540}" type="presOf" srcId="{6AB4F798-162A-4593-B73C-53320C6AA795}" destId="{FB9B1CD5-542F-444C-BFC5-4C396BB4DA85}" srcOrd="1" destOrd="0" presId="urn:microsoft.com/office/officeart/2005/8/layout/pyramid1"/>
    <dgm:cxn modelId="{7B886C8E-759A-4D69-A76B-55B2DE9BE288}" srcId="{446BAC1F-CD45-458B-A0B7-35C3056004C1}" destId="{6AB4F798-162A-4593-B73C-53320C6AA795}" srcOrd="1" destOrd="0" parTransId="{D280388F-7EC4-4CA6-8218-6B0DD1B524BB}" sibTransId="{D4E81F5B-4BFD-4DD8-9AC2-A2560F82415D}"/>
    <dgm:cxn modelId="{A9A7C2B8-190C-42D6-A527-CD9EB9377DD5}" type="presOf" srcId="{FBDC5204-DA59-467B-80F5-CD03B3FDF582}" destId="{771E8CAE-B706-47DC-BE8C-C9AD0C9AD639}" srcOrd="0" destOrd="0" presId="urn:microsoft.com/office/officeart/2005/8/layout/pyramid1"/>
    <dgm:cxn modelId="{8F8943EF-403B-4734-91F7-E7FC391AE5D3}" type="presOf" srcId="{AC9EC859-BC6E-4C5F-983E-92A45E36427E}" destId="{60B86DE2-5C28-4B87-99F7-5ABDBDEF4A14}" srcOrd="1" destOrd="0" presId="urn:microsoft.com/office/officeart/2005/8/layout/pyramid1"/>
    <dgm:cxn modelId="{35ACE062-AAE8-40B4-A84D-76E3CFF37E00}" srcId="{446BAC1F-CD45-458B-A0B7-35C3056004C1}" destId="{AC9EC859-BC6E-4C5F-983E-92A45E36427E}" srcOrd="0" destOrd="0" parTransId="{D919CDF7-6305-4E1A-9C5A-6E02AA88F436}" sibTransId="{EA6C8F0F-6603-4947-937C-9D00DEC6471E}"/>
    <dgm:cxn modelId="{986E0708-16DD-4D7B-B9A2-B982E660E367}" srcId="{446BAC1F-CD45-458B-A0B7-35C3056004C1}" destId="{FBDC5204-DA59-467B-80F5-CD03B3FDF582}" srcOrd="2" destOrd="0" parTransId="{C4E3394A-F65C-4B1E-9A6A-FD551673856D}" sibTransId="{6E08EE48-2E59-4D08-B948-4229DB69E972}"/>
    <dgm:cxn modelId="{095289BD-C604-44A2-8128-654940129115}" type="presOf" srcId="{446BAC1F-CD45-458B-A0B7-35C3056004C1}" destId="{A80D8605-239E-4D88-9166-6D59649D9D2B}" srcOrd="0" destOrd="0" presId="urn:microsoft.com/office/officeart/2005/8/layout/pyramid1"/>
    <dgm:cxn modelId="{8CDB2D15-D5A8-48C1-A9DA-68805AEFE5D8}" type="presParOf" srcId="{A80D8605-239E-4D88-9166-6D59649D9D2B}" destId="{2CFAD032-3096-46F3-BF98-144D377D26DD}" srcOrd="0" destOrd="0" presId="urn:microsoft.com/office/officeart/2005/8/layout/pyramid1"/>
    <dgm:cxn modelId="{C792F79A-36EE-4ED6-A61F-B1E675390B70}" type="presParOf" srcId="{2CFAD032-3096-46F3-BF98-144D377D26DD}" destId="{98AE25A4-BF7D-4FCF-BFFF-99AAB56F7554}" srcOrd="0" destOrd="0" presId="urn:microsoft.com/office/officeart/2005/8/layout/pyramid1"/>
    <dgm:cxn modelId="{28EFDE44-E0AD-40E1-99B0-A3FD1E893C14}" type="presParOf" srcId="{2CFAD032-3096-46F3-BF98-144D377D26DD}" destId="{60B86DE2-5C28-4B87-99F7-5ABDBDEF4A14}" srcOrd="1" destOrd="0" presId="urn:microsoft.com/office/officeart/2005/8/layout/pyramid1"/>
    <dgm:cxn modelId="{1EEEB5F9-5D0A-4D78-BA02-FD1573FBCD21}" type="presParOf" srcId="{A80D8605-239E-4D88-9166-6D59649D9D2B}" destId="{55DDFC8D-B8EC-40BE-B536-95B8068F7773}" srcOrd="1" destOrd="0" presId="urn:microsoft.com/office/officeart/2005/8/layout/pyramid1"/>
    <dgm:cxn modelId="{E4087404-7CA0-48B3-AEF6-2D94936D3DCC}" type="presParOf" srcId="{55DDFC8D-B8EC-40BE-B536-95B8068F7773}" destId="{EB8B9A1E-1AE7-4BA9-9F90-5BE96E7D15AD}" srcOrd="0" destOrd="0" presId="urn:microsoft.com/office/officeart/2005/8/layout/pyramid1"/>
    <dgm:cxn modelId="{9D48F478-BF62-431E-88CE-B6762A036DB9}" type="presParOf" srcId="{55DDFC8D-B8EC-40BE-B536-95B8068F7773}" destId="{FB9B1CD5-542F-444C-BFC5-4C396BB4DA85}" srcOrd="1" destOrd="0" presId="urn:microsoft.com/office/officeart/2005/8/layout/pyramid1"/>
    <dgm:cxn modelId="{75CE92CE-7B7D-41C4-90AF-5B7C10F3837A}" type="presParOf" srcId="{A80D8605-239E-4D88-9166-6D59649D9D2B}" destId="{094F0FDD-B51C-443A-A32E-41E91256CA2C}" srcOrd="2" destOrd="0" presId="urn:microsoft.com/office/officeart/2005/8/layout/pyramid1"/>
    <dgm:cxn modelId="{FC3FC532-325B-44D7-A111-235930BD2E4D}" type="presParOf" srcId="{094F0FDD-B51C-443A-A32E-41E91256CA2C}" destId="{771E8CAE-B706-47DC-BE8C-C9AD0C9AD639}" srcOrd="0" destOrd="0" presId="urn:microsoft.com/office/officeart/2005/8/layout/pyramid1"/>
    <dgm:cxn modelId="{9099F25C-18C7-4ED3-B327-CF96F8FA1CA2}" type="presParOf" srcId="{094F0FDD-B51C-443A-A32E-41E91256CA2C}" destId="{D8C92DF9-0701-477D-9DDB-086E5132ABDF}"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E25A4-BF7D-4FCF-BFFF-99AAB56F7554}">
      <dsp:nvSpPr>
        <dsp:cNvPr id="0" name=""/>
        <dsp:cNvSpPr/>
      </dsp:nvSpPr>
      <dsp:spPr>
        <a:xfrm>
          <a:off x="1414306" y="0"/>
          <a:ext cx="1564123" cy="1156419"/>
        </a:xfrm>
        <a:prstGeom prst="trapezoid">
          <a:avLst>
            <a:gd name="adj" fmla="val 67628"/>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300000"/>
            </a:lnSpc>
            <a:spcBef>
              <a:spcPct val="0"/>
            </a:spcBef>
            <a:spcAft>
              <a:spcPct val="35000"/>
            </a:spcAft>
          </a:pPr>
          <a:r>
            <a:rPr lang="en-US" altLang="zh-TW" sz="2800" kern="1200" dirty="0" smtClean="0">
              <a:solidFill>
                <a:srgbClr val="FFFF00"/>
              </a:solidFill>
            </a:rPr>
            <a:t>ERP</a:t>
          </a:r>
          <a:endParaRPr lang="zh-TW" altLang="en-US" sz="3200" kern="1200" dirty="0">
            <a:solidFill>
              <a:srgbClr val="FFFF00"/>
            </a:solidFill>
          </a:endParaRPr>
        </a:p>
      </dsp:txBody>
      <dsp:txXfrm>
        <a:off x="1414306" y="0"/>
        <a:ext cx="1564123" cy="1156419"/>
      </dsp:txXfrm>
    </dsp:sp>
    <dsp:sp modelId="{EB8B9A1E-1AE7-4BA9-9F90-5BE96E7D15AD}">
      <dsp:nvSpPr>
        <dsp:cNvPr id="0" name=""/>
        <dsp:cNvSpPr/>
      </dsp:nvSpPr>
      <dsp:spPr>
        <a:xfrm>
          <a:off x="707153" y="1156419"/>
          <a:ext cx="2978429" cy="1045652"/>
        </a:xfrm>
        <a:prstGeom prst="trapezoid">
          <a:avLst>
            <a:gd name="adj" fmla="val 67628"/>
          </a:avLst>
        </a:prstGeom>
        <a:solidFill>
          <a:schemeClr val="accent2">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100000"/>
            </a:lnSpc>
            <a:spcBef>
              <a:spcPct val="0"/>
            </a:spcBef>
            <a:spcAft>
              <a:spcPct val="35000"/>
            </a:spcAft>
          </a:pPr>
          <a:r>
            <a:rPr lang="en-US" altLang="zh-TW" sz="3200" kern="1200" dirty="0" smtClean="0">
              <a:solidFill>
                <a:srgbClr val="FFFF00"/>
              </a:solidFill>
            </a:rPr>
            <a:t>MES</a:t>
          </a:r>
          <a:endParaRPr lang="zh-TW" altLang="en-US" sz="3200" kern="1200" dirty="0">
            <a:solidFill>
              <a:srgbClr val="FFFF00"/>
            </a:solidFill>
          </a:endParaRPr>
        </a:p>
      </dsp:txBody>
      <dsp:txXfrm>
        <a:off x="1228378" y="1156419"/>
        <a:ext cx="1935979" cy="1045652"/>
      </dsp:txXfrm>
    </dsp:sp>
    <dsp:sp modelId="{771E8CAE-B706-47DC-BE8C-C9AD0C9AD639}">
      <dsp:nvSpPr>
        <dsp:cNvPr id="0" name=""/>
        <dsp:cNvSpPr/>
      </dsp:nvSpPr>
      <dsp:spPr>
        <a:xfrm>
          <a:off x="0" y="2202072"/>
          <a:ext cx="4392735" cy="1045652"/>
        </a:xfrm>
        <a:prstGeom prst="trapezoid">
          <a:avLst>
            <a:gd name="adj" fmla="val 67628"/>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100000"/>
            </a:lnSpc>
            <a:spcBef>
              <a:spcPct val="0"/>
            </a:spcBef>
            <a:spcAft>
              <a:spcPct val="35000"/>
            </a:spcAft>
          </a:pPr>
          <a:r>
            <a:rPr lang="zh-TW" altLang="en-US" sz="4800" b="1" kern="1200" dirty="0" smtClean="0">
              <a:solidFill>
                <a:srgbClr val="FFFF00"/>
              </a:solidFill>
              <a:latin typeface="+mj-ea"/>
              <a:ea typeface="+mj-ea"/>
            </a:rPr>
            <a:t>工廠現場</a:t>
          </a:r>
          <a:endParaRPr lang="zh-TW" altLang="en-US" sz="4800" b="1" kern="1200" dirty="0">
            <a:solidFill>
              <a:srgbClr val="FFFF00"/>
            </a:solidFill>
            <a:latin typeface="+mj-ea"/>
            <a:ea typeface="+mj-ea"/>
          </a:endParaRPr>
        </a:p>
      </dsp:txBody>
      <dsp:txXfrm>
        <a:off x="768728" y="2202072"/>
        <a:ext cx="2855278" cy="1045652"/>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latin typeface="Arial" pitchFamily="34" charset="0"/>
                <a:ea typeface="新細明體" pitchFamily="18" charset="-120"/>
              </a:defRPr>
            </a:lvl1pPr>
          </a:lstStyle>
          <a:p>
            <a:pPr>
              <a:defRPr/>
            </a:pPr>
            <a:endParaRPr lang="zh-TW" altLang="en-US"/>
          </a:p>
        </p:txBody>
      </p:sp>
      <p:sp>
        <p:nvSpPr>
          <p:cNvPr id="3" name="日期版面配置區 2"/>
          <p:cNvSpPr>
            <a:spLocks noGrp="1"/>
          </p:cNvSpPr>
          <p:nvPr>
            <p:ph type="dt" idx="1"/>
          </p:nvPr>
        </p:nvSpPr>
        <p:spPr>
          <a:xfrm>
            <a:off x="4021138" y="0"/>
            <a:ext cx="3076575" cy="511175"/>
          </a:xfrm>
          <a:prstGeom prst="rect">
            <a:avLst/>
          </a:prstGeom>
        </p:spPr>
        <p:txBody>
          <a:bodyPr vert="horz" lIns="99048" tIns="49524" rIns="99048" bIns="49524" rtlCol="0"/>
          <a:lstStyle>
            <a:lvl1pPr algn="r">
              <a:defRPr sz="1300">
                <a:latin typeface="Arial" pitchFamily="34" charset="0"/>
                <a:ea typeface="新細明體" pitchFamily="18" charset="-120"/>
              </a:defRPr>
            </a:lvl1pPr>
          </a:lstStyle>
          <a:p>
            <a:pPr>
              <a:defRPr/>
            </a:pPr>
            <a:fld id="{36C0AED5-6EDC-4707-AA1B-FDDF5EE7AC16}" type="datetimeFigureOut">
              <a:rPr lang="zh-TW" altLang="en-US"/>
              <a:pPr>
                <a:defRPr/>
              </a:pPr>
              <a:t>2020/12/13</a:t>
            </a:fld>
            <a:endParaRPr lang="zh-TW" altLang="en-US"/>
          </a:p>
        </p:txBody>
      </p:sp>
      <p:sp>
        <p:nvSpPr>
          <p:cNvPr id="4" name="投影片圖像版面配置區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TW" altLang="en-US" noProof="0"/>
          </a:p>
        </p:txBody>
      </p:sp>
      <p:sp>
        <p:nvSpPr>
          <p:cNvPr id="5" name="備忘稿版面配置區 4"/>
          <p:cNvSpPr>
            <a:spLocks noGrp="1"/>
          </p:cNvSpPr>
          <p:nvPr>
            <p:ph type="body" sz="quarter" idx="3"/>
          </p:nvPr>
        </p:nvSpPr>
        <p:spPr>
          <a:xfrm>
            <a:off x="709613" y="4860925"/>
            <a:ext cx="5680075" cy="4605338"/>
          </a:xfrm>
          <a:prstGeom prst="rect">
            <a:avLst/>
          </a:prstGeom>
        </p:spPr>
        <p:txBody>
          <a:bodyPr vert="horz" lIns="99048" tIns="49524" rIns="99048" bIns="49524" rtlCol="0"/>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a:defRPr sz="1300">
                <a:latin typeface="Arial" pitchFamily="34" charset="0"/>
                <a:ea typeface="新細明體" pitchFamily="18" charset="-120"/>
              </a:defRPr>
            </a:lvl1pPr>
          </a:lstStyle>
          <a:p>
            <a:pPr>
              <a:defRPr/>
            </a:pPr>
            <a:endParaRPr lang="zh-TW" altLang="en-US"/>
          </a:p>
        </p:txBody>
      </p:sp>
      <p:sp>
        <p:nvSpPr>
          <p:cNvPr id="7" name="投影片編號版面配置區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a:defRPr sz="1300">
                <a:latin typeface="Arial" pitchFamily="34" charset="0"/>
                <a:ea typeface="新細明體" pitchFamily="18" charset="-120"/>
              </a:defRPr>
            </a:lvl1pPr>
          </a:lstStyle>
          <a:p>
            <a:pPr>
              <a:defRPr/>
            </a:pPr>
            <a:fld id="{19E25F45-26B4-409B-ACC9-C553A2FF53D4}" type="slidenum">
              <a:rPr lang="zh-TW" altLang="en-US"/>
              <a:pPr>
                <a:defRPr/>
              </a:pPr>
              <a:t>‹#›</a:t>
            </a:fld>
            <a:endParaRPr lang="zh-TW" altLang="en-US"/>
          </a:p>
        </p:txBody>
      </p:sp>
    </p:spTree>
    <p:extLst>
      <p:ext uri="{BB962C8B-B14F-4D97-AF65-F5344CB8AC3E}">
        <p14:creationId xmlns:p14="http://schemas.microsoft.com/office/powerpoint/2010/main" val="20247106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19E25F45-26B4-409B-ACC9-C553A2FF53D4}" type="slidenum">
              <a:rPr lang="zh-TW" altLang="en-US" smtClean="0"/>
              <a:pPr>
                <a:defRPr/>
              </a:pPr>
              <a:t>2</a:t>
            </a:fld>
            <a:endParaRPr lang="zh-TW" altLang="en-US"/>
          </a:p>
        </p:txBody>
      </p:sp>
    </p:spTree>
    <p:extLst>
      <p:ext uri="{BB962C8B-B14F-4D97-AF65-F5344CB8AC3E}">
        <p14:creationId xmlns:p14="http://schemas.microsoft.com/office/powerpoint/2010/main" val="3746836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19E25F45-26B4-409B-ACC9-C553A2FF53D4}" type="slidenum">
              <a:rPr lang="zh-TW" altLang="en-US" smtClean="0"/>
              <a:pPr>
                <a:defRPr/>
              </a:pPr>
              <a:t>3</a:t>
            </a:fld>
            <a:endParaRPr lang="zh-TW" altLang="en-US"/>
          </a:p>
        </p:txBody>
      </p:sp>
    </p:spTree>
    <p:extLst>
      <p:ext uri="{BB962C8B-B14F-4D97-AF65-F5344CB8AC3E}">
        <p14:creationId xmlns:p14="http://schemas.microsoft.com/office/powerpoint/2010/main" val="1831255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xfrm>
            <a:off x="933450" y="742950"/>
            <a:ext cx="4935538" cy="3702050"/>
          </a:xfrm>
          <a:noFill/>
          <a:ln>
            <a:solidFill>
              <a:srgbClr val="000000"/>
            </a:solidFill>
            <a:miter lim="800000"/>
            <a:headEnd/>
            <a:tailEnd/>
          </a:ln>
        </p:spPr>
      </p:sp>
      <p:sp>
        <p:nvSpPr>
          <p:cNvPr id="101379" name="Notes Placeholder 2"/>
          <p:cNvSpPr>
            <a:spLocks noGrp="1"/>
          </p:cNvSpPr>
          <p:nvPr>
            <p:ph type="body" idx="1"/>
          </p:nvPr>
        </p:nvSpPr>
        <p:spPr bwMode="auto">
          <a:noFill/>
        </p:spPr>
        <p:txBody>
          <a:bodyPr wrap="square" lIns="94798" tIns="47400" rIns="94798" bIns="47400" numCol="1" anchor="t" anchorCtr="0" compatLnSpc="1">
            <a:prstTxWarp prst="textNoShape">
              <a:avLst/>
            </a:prstTxWarp>
          </a:bodyPr>
          <a:lstStyle/>
          <a:p>
            <a:pPr eaLnBrk="1" hangingPunct="1">
              <a:spcBef>
                <a:spcPct val="0"/>
              </a:spcBef>
            </a:pPr>
            <a:endParaRPr lang="en-US" altLang="zh-TW"/>
          </a:p>
        </p:txBody>
      </p:sp>
      <p:sp>
        <p:nvSpPr>
          <p:cNvPr id="101380" name="Header Placeholder 3"/>
          <p:cNvSpPr txBox="1">
            <a:spLocks noGrp="1"/>
          </p:cNvSpPr>
          <p:nvPr/>
        </p:nvSpPr>
        <p:spPr bwMode="auto">
          <a:xfrm>
            <a:off x="0" y="0"/>
            <a:ext cx="2946400" cy="492125"/>
          </a:xfrm>
          <a:prstGeom prst="rect">
            <a:avLst/>
          </a:prstGeom>
          <a:noFill/>
          <a:ln w="9525">
            <a:noFill/>
            <a:miter lim="800000"/>
            <a:headEnd/>
            <a:tailEnd/>
          </a:ln>
        </p:spPr>
        <p:txBody>
          <a:bodyPr lIns="94798" tIns="47400" rIns="94798" bIns="47400"/>
          <a:lstStyle/>
          <a:p>
            <a:pPr defTabSz="942975"/>
            <a:endParaRPr kumimoji="0" lang="en-US" altLang="zh-TW">
              <a:solidFill>
                <a:srgbClr val="000000"/>
              </a:solidFill>
              <a:latin typeface="Calibri" pitchFamily="34" charset="0"/>
            </a:endParaRPr>
          </a:p>
        </p:txBody>
      </p:sp>
      <p:sp>
        <p:nvSpPr>
          <p:cNvPr id="101381" name="Date Placeholder 4"/>
          <p:cNvSpPr txBox="1">
            <a:spLocks noGrp="1"/>
          </p:cNvSpPr>
          <p:nvPr/>
        </p:nvSpPr>
        <p:spPr bwMode="auto">
          <a:xfrm>
            <a:off x="3849688" y="0"/>
            <a:ext cx="2946400" cy="492125"/>
          </a:xfrm>
          <a:prstGeom prst="rect">
            <a:avLst/>
          </a:prstGeom>
          <a:noFill/>
          <a:ln w="9525">
            <a:noFill/>
            <a:miter lim="800000"/>
            <a:headEnd/>
            <a:tailEnd/>
          </a:ln>
        </p:spPr>
        <p:txBody>
          <a:bodyPr lIns="94798" tIns="47400" rIns="94798" bIns="47400"/>
          <a:lstStyle/>
          <a:p>
            <a:pPr algn="r" defTabSz="942975"/>
            <a:fld id="{0D4A2623-AA11-4325-9743-619BE95AE4C4}" type="datetime8">
              <a:rPr kumimoji="0" lang="en-US" altLang="zh-TW">
                <a:solidFill>
                  <a:srgbClr val="000000"/>
                </a:solidFill>
                <a:latin typeface="Calibri" pitchFamily="34" charset="0"/>
              </a:rPr>
              <a:pPr algn="r" defTabSz="942975"/>
              <a:t>12/13/2020 3:09 PM</a:t>
            </a:fld>
            <a:endParaRPr kumimoji="0" lang="en-US" altLang="zh-TW">
              <a:solidFill>
                <a:srgbClr val="000000"/>
              </a:solidFill>
              <a:latin typeface="Calibri" pitchFamily="34" charset="0"/>
            </a:endParaRPr>
          </a:p>
        </p:txBody>
      </p:sp>
      <p:sp>
        <p:nvSpPr>
          <p:cNvPr id="101382" name="Slide Number Placeholder 6"/>
          <p:cNvSpPr txBox="1">
            <a:spLocks noGrp="1"/>
          </p:cNvSpPr>
          <p:nvPr/>
        </p:nvSpPr>
        <p:spPr bwMode="auto">
          <a:xfrm>
            <a:off x="3849688" y="9380538"/>
            <a:ext cx="2946400" cy="492125"/>
          </a:xfrm>
          <a:prstGeom prst="rect">
            <a:avLst/>
          </a:prstGeom>
          <a:noFill/>
          <a:ln w="9525">
            <a:noFill/>
            <a:miter lim="800000"/>
            <a:headEnd/>
            <a:tailEnd/>
          </a:ln>
        </p:spPr>
        <p:txBody>
          <a:bodyPr lIns="94798" tIns="47400" rIns="94798" bIns="47400" anchor="b"/>
          <a:lstStyle/>
          <a:p>
            <a:pPr algn="r" defTabSz="942975"/>
            <a:fld id="{4BB11616-3AE1-4364-BE98-0CCF8E501065}" type="slidenum">
              <a:rPr kumimoji="0" lang="en-US" altLang="zh-TW">
                <a:solidFill>
                  <a:srgbClr val="000000"/>
                </a:solidFill>
                <a:latin typeface="Calibri" pitchFamily="34" charset="0"/>
              </a:rPr>
              <a:pPr algn="r" defTabSz="942975"/>
              <a:t>6</a:t>
            </a:fld>
            <a:endParaRPr kumimoji="0" lang="en-US" altLang="zh-TW">
              <a:solidFill>
                <a:srgbClr val="000000"/>
              </a:solidFill>
              <a:latin typeface="Calibri" pitchFamily="34" charset="0"/>
            </a:endParaRPr>
          </a:p>
        </p:txBody>
      </p:sp>
      <p:sp>
        <p:nvSpPr>
          <p:cNvPr id="101383" name="Footer Placeholder 3"/>
          <p:cNvSpPr txBox="1">
            <a:spLocks noGrp="1"/>
          </p:cNvSpPr>
          <p:nvPr/>
        </p:nvSpPr>
        <p:spPr bwMode="auto">
          <a:xfrm>
            <a:off x="0" y="9380538"/>
            <a:ext cx="6192838" cy="492125"/>
          </a:xfrm>
          <a:prstGeom prst="rect">
            <a:avLst/>
          </a:prstGeom>
          <a:noFill/>
          <a:ln w="9525">
            <a:noFill/>
            <a:miter lim="800000"/>
            <a:headEnd/>
            <a:tailEnd/>
          </a:ln>
        </p:spPr>
        <p:txBody>
          <a:bodyPr lIns="94798" tIns="47400" rIns="94798" bIns="47400" anchor="b"/>
          <a:lstStyle/>
          <a:p>
            <a:pPr defTabSz="942975"/>
            <a:r>
              <a:rPr kumimoji="0" lang="en-US" altLang="zh-TW" sz="500">
                <a:solidFill>
                  <a:srgbClr val="000000"/>
                </a:solidFill>
                <a:latin typeface="Segoe" pitchFamily="34" charset="0"/>
              </a:rPr>
              <a:t>© 2008 Microsoft Corporation. All rights reserved. Microsoft, Windows, Windows Vista and other product names are or may be registered trademarks and/or trademarks in the U.S. and/or other countries.</a:t>
            </a:r>
          </a:p>
          <a:p>
            <a:pPr defTabSz="942975"/>
            <a:r>
              <a:rPr kumimoji="0" lang="en-US" altLang="zh-TW" sz="500">
                <a:solidFill>
                  <a:srgbClr val="000000"/>
                </a:solidFill>
                <a:latin typeface="Segoe"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altLang="zh-TW" sz="500">
                <a:solidFill>
                  <a:srgbClr val="000000"/>
                </a:solidFill>
                <a:latin typeface="Segoe" pitchFamily="34" charset="0"/>
              </a:rPr>
            </a:br>
            <a:r>
              <a:rPr kumimoji="0" lang="en-US" altLang="zh-TW" sz="500">
                <a:solidFill>
                  <a:srgbClr val="000000"/>
                </a:solidFill>
                <a:latin typeface="Segoe"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40243140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圖片 1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50" y="1588"/>
            <a:ext cx="915035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ChangeArrowheads="1"/>
          </p:cNvSpPr>
          <p:nvPr userDrawn="1"/>
        </p:nvSpPr>
        <p:spPr bwMode="auto">
          <a:xfrm>
            <a:off x="-30882" y="6468270"/>
            <a:ext cx="9144000" cy="404812"/>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6" name="Line 16"/>
          <p:cNvSpPr>
            <a:spLocks noChangeShapeType="1"/>
          </p:cNvSpPr>
          <p:nvPr/>
        </p:nvSpPr>
        <p:spPr bwMode="auto">
          <a:xfrm>
            <a:off x="0" y="1417638"/>
            <a:ext cx="6300788" cy="0"/>
          </a:xfrm>
          <a:prstGeom prst="line">
            <a:avLst/>
          </a:prstGeom>
          <a:noFill/>
          <a:ln w="762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 name="Line 17"/>
          <p:cNvSpPr>
            <a:spLocks noChangeShapeType="1"/>
          </p:cNvSpPr>
          <p:nvPr/>
        </p:nvSpPr>
        <p:spPr bwMode="auto">
          <a:xfrm>
            <a:off x="6300788" y="1417638"/>
            <a:ext cx="2843212" cy="0"/>
          </a:xfrm>
          <a:prstGeom prst="line">
            <a:avLst/>
          </a:prstGeom>
          <a:noFill/>
          <a:ln w="762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8" name="圖片 12"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25" y="260350"/>
            <a:ext cx="184626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9"/>
          <p:cNvSpPr>
            <a:spLocks noChangeArrowheads="1"/>
          </p:cNvSpPr>
          <p:nvPr userDrawn="1"/>
        </p:nvSpPr>
        <p:spPr bwMode="auto">
          <a:xfrm>
            <a:off x="0" y="1130300"/>
            <a:ext cx="9144000" cy="288925"/>
          </a:xfrm>
          <a:prstGeom prst="rect">
            <a:avLst/>
          </a:prstGeom>
          <a:solidFill>
            <a:srgbClr val="C4FB8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Text Box 28"/>
          <p:cNvSpPr txBox="1">
            <a:spLocks noChangeArrowheads="1"/>
          </p:cNvSpPr>
          <p:nvPr userDrawn="1"/>
        </p:nvSpPr>
        <p:spPr bwMode="auto">
          <a:xfrm>
            <a:off x="1331913" y="1125538"/>
            <a:ext cx="6480175" cy="366712"/>
          </a:xfrm>
          <a:prstGeom prst="rect">
            <a:avLst/>
          </a:prstGeom>
          <a:noFill/>
          <a:ln>
            <a:noFill/>
          </a:ln>
          <a:effec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r>
              <a:rPr kumimoji="1" lang="en-US" altLang="zh-TW" b="1" kern="1200" dirty="0">
                <a:solidFill>
                  <a:schemeClr val="tx1"/>
                </a:solidFill>
                <a:latin typeface="Calibri" pitchFamily="34" charset="0"/>
                <a:ea typeface="標楷體" pitchFamily="65" charset="-120"/>
                <a:cs typeface="+mn-cs"/>
              </a:rPr>
              <a:t>Digital Transformation Service Business Division</a:t>
            </a:r>
            <a:endParaRPr kumimoji="1" lang="zh-TW" altLang="en-US" b="1" kern="1200" dirty="0">
              <a:solidFill>
                <a:schemeClr val="tx1"/>
              </a:solidFill>
              <a:latin typeface="Calibri" pitchFamily="34" charset="0"/>
              <a:ea typeface="標楷體" pitchFamily="65" charset="-120"/>
              <a:cs typeface="+mn-cs"/>
            </a:endParaRPr>
          </a:p>
        </p:txBody>
      </p:sp>
      <p:pic>
        <p:nvPicPr>
          <p:cNvPr id="11" name="圖片 10"/>
          <p:cNvPicPr>
            <a:picLocks noChangeAspect="1"/>
          </p:cNvPicPr>
          <p:nvPr userDrawn="1"/>
        </p:nvPicPr>
        <p:blipFill>
          <a:blip r:embed="rId4" cstate="print"/>
          <a:stretch>
            <a:fillRect/>
          </a:stretch>
        </p:blipFill>
        <p:spPr>
          <a:xfrm>
            <a:off x="296198" y="5066037"/>
            <a:ext cx="1382925" cy="1286722"/>
          </a:xfrm>
          <a:prstGeom prst="rect">
            <a:avLst/>
          </a:prstGeom>
          <a:effectLst>
            <a:reflection blurRad="6350" stA="52000" endA="300" endPos="35000" dir="5400000" sy="-100000" algn="bl" rotWithShape="0"/>
          </a:effectLst>
        </p:spPr>
      </p:pic>
      <p:sp>
        <p:nvSpPr>
          <p:cNvPr id="4100" name="Rectangle 4"/>
          <p:cNvSpPr>
            <a:spLocks noGrp="1" noChangeArrowheads="1"/>
          </p:cNvSpPr>
          <p:nvPr>
            <p:ph type="ctrTitle"/>
          </p:nvPr>
        </p:nvSpPr>
        <p:spPr>
          <a:xfrm>
            <a:off x="1363663" y="1989138"/>
            <a:ext cx="6408737" cy="1439862"/>
          </a:xfrm>
        </p:spPr>
        <p:txBody>
          <a:bodyPr/>
          <a:lstStyle>
            <a:lvl1pPr>
              <a:defRPr>
                <a:solidFill>
                  <a:schemeClr val="tx1"/>
                </a:solidFill>
              </a:defRPr>
            </a:lvl1pPr>
          </a:lstStyle>
          <a:p>
            <a:pPr lvl="0"/>
            <a:endParaRPr lang="zh-TW" altLang="zh-TW" noProof="0" dirty="0"/>
          </a:p>
        </p:txBody>
      </p:sp>
      <p:sp>
        <p:nvSpPr>
          <p:cNvPr id="4101" name="Rectangle 5"/>
          <p:cNvSpPr>
            <a:spLocks noGrp="1" noChangeArrowheads="1"/>
          </p:cNvSpPr>
          <p:nvPr>
            <p:ph type="subTitle" idx="1"/>
          </p:nvPr>
        </p:nvSpPr>
        <p:spPr>
          <a:xfrm>
            <a:off x="1403350" y="3860800"/>
            <a:ext cx="6400800" cy="1752600"/>
          </a:xfrm>
        </p:spPr>
        <p:txBody>
          <a:bodyPr/>
          <a:lstStyle>
            <a:lvl1pPr marL="0" indent="0" algn="r">
              <a:buFontTx/>
              <a:buNone/>
              <a:defRPr>
                <a:solidFill>
                  <a:schemeClr val="tx1">
                    <a:lumMod val="75000"/>
                    <a:lumOff val="25000"/>
                  </a:schemeClr>
                </a:solidFill>
              </a:defRPr>
            </a:lvl1pPr>
          </a:lstStyle>
          <a:p>
            <a:pPr lvl="0"/>
            <a:r>
              <a:rPr lang="zh-TW" altLang="en-US" noProof="0" dirty="0"/>
              <a:t>按一下以編輯母片副標題樣式</a:t>
            </a:r>
          </a:p>
        </p:txBody>
      </p:sp>
      <p:sp>
        <p:nvSpPr>
          <p:cNvPr id="14" name="Rectangle 6"/>
          <p:cNvSpPr txBox="1">
            <a:spLocks noChangeArrowheads="1"/>
          </p:cNvSpPr>
          <p:nvPr userDrawn="1"/>
        </p:nvSpPr>
        <p:spPr>
          <a:xfrm>
            <a:off x="30882" y="6526213"/>
            <a:ext cx="9082236" cy="292424"/>
          </a:xfrm>
          <a:prstGeom prst="rect">
            <a:avLst/>
          </a:prstGeom>
        </p:spPr>
        <p:txBody>
          <a:bodyPr/>
          <a:lstStyle>
            <a:lvl1pPr algn="l">
              <a:defRPr sz="1400">
                <a:solidFill>
                  <a:schemeClr val="bg1"/>
                </a:solidFill>
                <a:latin typeface="標楷體" pitchFamily="65" charset="-120"/>
                <a:ea typeface="標楷體" pitchFamily="65" charset="-120"/>
              </a:defRPr>
            </a:lvl1pPr>
          </a:lstStyle>
          <a:p>
            <a:pPr algn="ct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lgn="ctr">
                <a:defRPr/>
              </a:pPr>
              <a:t>‹#›</a:t>
            </a:fld>
            <a:endParaRPr lang="en-US" altLang="zh-TW" sz="1100" b="1" dirty="0">
              <a:solidFill>
                <a:srgbClr val="FFFF00"/>
              </a:solidFill>
              <a:latin typeface="Arial" pitchFamily="34" charset="0"/>
              <a:ea typeface="新細明體" pitchFamily="18" charset="-120"/>
            </a:endParaRPr>
          </a:p>
        </p:txBody>
      </p:sp>
      <p:sp>
        <p:nvSpPr>
          <p:cNvPr id="13" name="Rectangle 6">
            <a:extLst>
              <a:ext uri="{FF2B5EF4-FFF2-40B4-BE49-F238E27FC236}">
                <a16:creationId xmlns="" xmlns:a16="http://schemas.microsoft.com/office/drawing/2014/main" id="{2E47807B-643E-48D4-8DBA-47A418738B51}"/>
              </a:ext>
            </a:extLst>
          </p:cNvPr>
          <p:cNvSpPr txBox="1">
            <a:spLocks noChangeArrowheads="1"/>
          </p:cNvSpPr>
          <p:nvPr userDrawn="1"/>
        </p:nvSpPr>
        <p:spPr>
          <a:xfrm>
            <a:off x="6991350" y="6625034"/>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lgn="r">
              <a:defRPr/>
            </a:pPr>
            <a:r>
              <a:rPr lang="en-US" altLang="zh-TW" sz="1100" b="1" dirty="0">
                <a:solidFill>
                  <a:srgbClr val="46B00B"/>
                </a:solidFill>
                <a:latin typeface="Arial" pitchFamily="34" charset="0"/>
                <a:ea typeface="新細明體" pitchFamily="18" charset="-120"/>
              </a:rPr>
              <a:t>Anthony</a:t>
            </a:r>
          </a:p>
        </p:txBody>
      </p:sp>
    </p:spTree>
    <p:extLst>
      <p:ext uri="{BB962C8B-B14F-4D97-AF65-F5344CB8AC3E}">
        <p14:creationId xmlns:p14="http://schemas.microsoft.com/office/powerpoint/2010/main" val="4096182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圖片 1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50" y="1588"/>
            <a:ext cx="915035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ChangeArrowheads="1"/>
          </p:cNvSpPr>
          <p:nvPr userDrawn="1"/>
        </p:nvSpPr>
        <p:spPr bwMode="auto">
          <a:xfrm>
            <a:off x="0" y="6453188"/>
            <a:ext cx="9144000" cy="404812"/>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6" name="Line 16"/>
          <p:cNvSpPr>
            <a:spLocks noChangeShapeType="1"/>
          </p:cNvSpPr>
          <p:nvPr/>
        </p:nvSpPr>
        <p:spPr bwMode="auto">
          <a:xfrm>
            <a:off x="0" y="1417638"/>
            <a:ext cx="6300788" cy="0"/>
          </a:xfrm>
          <a:prstGeom prst="line">
            <a:avLst/>
          </a:prstGeom>
          <a:noFill/>
          <a:ln w="762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 name="Line 17"/>
          <p:cNvSpPr>
            <a:spLocks noChangeShapeType="1"/>
          </p:cNvSpPr>
          <p:nvPr/>
        </p:nvSpPr>
        <p:spPr bwMode="auto">
          <a:xfrm>
            <a:off x="6300788" y="1417638"/>
            <a:ext cx="2843212" cy="0"/>
          </a:xfrm>
          <a:prstGeom prst="line">
            <a:avLst/>
          </a:prstGeom>
          <a:noFill/>
          <a:ln w="762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8" name="圖片 12"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25" y="260350"/>
            <a:ext cx="184626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9"/>
          <p:cNvSpPr>
            <a:spLocks noChangeArrowheads="1"/>
          </p:cNvSpPr>
          <p:nvPr userDrawn="1"/>
        </p:nvSpPr>
        <p:spPr bwMode="auto">
          <a:xfrm>
            <a:off x="0" y="1130300"/>
            <a:ext cx="9144000" cy="288925"/>
          </a:xfrm>
          <a:prstGeom prst="rect">
            <a:avLst/>
          </a:prstGeom>
          <a:solidFill>
            <a:srgbClr val="C4FB8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Text Box 28"/>
          <p:cNvSpPr txBox="1">
            <a:spLocks noChangeArrowheads="1"/>
          </p:cNvSpPr>
          <p:nvPr userDrawn="1"/>
        </p:nvSpPr>
        <p:spPr bwMode="auto">
          <a:xfrm>
            <a:off x="1331913" y="1125538"/>
            <a:ext cx="6480175" cy="366712"/>
          </a:xfrm>
          <a:prstGeom prst="rect">
            <a:avLst/>
          </a:prstGeom>
          <a:noFill/>
          <a:ln>
            <a:noFill/>
          </a:ln>
          <a:effec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r>
              <a:rPr kumimoji="1" lang="en-US" altLang="zh-TW" b="1" kern="1200" dirty="0">
                <a:solidFill>
                  <a:schemeClr val="tx1"/>
                </a:solidFill>
                <a:latin typeface="Calibri" pitchFamily="34" charset="0"/>
                <a:ea typeface="標楷體" pitchFamily="65" charset="-120"/>
                <a:cs typeface="+mn-cs"/>
              </a:rPr>
              <a:t>Digital Transformation Service Business Division</a:t>
            </a:r>
            <a:endParaRPr kumimoji="1" lang="zh-TW" altLang="en-US" b="1" kern="1200" dirty="0">
              <a:solidFill>
                <a:schemeClr val="tx1"/>
              </a:solidFill>
              <a:latin typeface="Calibri" pitchFamily="34" charset="0"/>
              <a:ea typeface="標楷體" pitchFamily="65" charset="-120"/>
              <a:cs typeface="+mn-cs"/>
            </a:endParaRPr>
          </a:p>
        </p:txBody>
      </p:sp>
      <p:pic>
        <p:nvPicPr>
          <p:cNvPr id="11" name="圖片 10"/>
          <p:cNvPicPr>
            <a:picLocks noChangeAspect="1"/>
          </p:cNvPicPr>
          <p:nvPr userDrawn="1"/>
        </p:nvPicPr>
        <p:blipFill>
          <a:blip r:embed="rId4" cstate="print"/>
          <a:stretch>
            <a:fillRect/>
          </a:stretch>
        </p:blipFill>
        <p:spPr>
          <a:xfrm>
            <a:off x="296198" y="5066037"/>
            <a:ext cx="1382925" cy="1286722"/>
          </a:xfrm>
          <a:prstGeom prst="rect">
            <a:avLst/>
          </a:prstGeom>
          <a:effectLst>
            <a:reflection blurRad="6350" stA="52000" endA="300" endPos="35000" dir="5400000" sy="-100000" algn="bl" rotWithShape="0"/>
          </a:effectLst>
        </p:spPr>
      </p:pic>
      <p:sp>
        <p:nvSpPr>
          <p:cNvPr id="4100" name="Rectangle 4"/>
          <p:cNvSpPr>
            <a:spLocks noGrp="1" noChangeArrowheads="1"/>
          </p:cNvSpPr>
          <p:nvPr>
            <p:ph type="ctrTitle"/>
          </p:nvPr>
        </p:nvSpPr>
        <p:spPr>
          <a:xfrm>
            <a:off x="1363663" y="1989138"/>
            <a:ext cx="6408737" cy="1439862"/>
          </a:xfrm>
        </p:spPr>
        <p:txBody>
          <a:bodyPr/>
          <a:lstStyle>
            <a:lvl1pPr>
              <a:defRPr>
                <a:solidFill>
                  <a:schemeClr val="tx1"/>
                </a:solidFill>
              </a:defRPr>
            </a:lvl1pPr>
          </a:lstStyle>
          <a:p>
            <a:pPr lvl="0"/>
            <a:endParaRPr lang="zh-TW" altLang="zh-TW" noProof="0" dirty="0"/>
          </a:p>
        </p:txBody>
      </p:sp>
      <p:sp>
        <p:nvSpPr>
          <p:cNvPr id="4101" name="Rectangle 5"/>
          <p:cNvSpPr>
            <a:spLocks noGrp="1" noChangeArrowheads="1"/>
          </p:cNvSpPr>
          <p:nvPr>
            <p:ph type="subTitle" idx="1"/>
          </p:nvPr>
        </p:nvSpPr>
        <p:spPr>
          <a:xfrm>
            <a:off x="1403350" y="3860800"/>
            <a:ext cx="6400800" cy="1752600"/>
          </a:xfrm>
        </p:spPr>
        <p:txBody>
          <a:bodyPr/>
          <a:lstStyle>
            <a:lvl1pPr marL="0" indent="0" algn="r">
              <a:buFontTx/>
              <a:buNone/>
              <a:defRPr>
                <a:solidFill>
                  <a:schemeClr val="tx1">
                    <a:lumMod val="75000"/>
                    <a:lumOff val="25000"/>
                  </a:schemeClr>
                </a:solidFill>
              </a:defRPr>
            </a:lvl1pPr>
          </a:lstStyle>
          <a:p>
            <a:pPr lvl="0"/>
            <a:r>
              <a:rPr lang="zh-TW" altLang="en-US" noProof="0" dirty="0"/>
              <a:t>按一下以編輯母片副標題樣式</a:t>
            </a:r>
          </a:p>
        </p:txBody>
      </p:sp>
      <p:sp>
        <p:nvSpPr>
          <p:cNvPr id="14" name="Rectangle 6"/>
          <p:cNvSpPr txBox="1">
            <a:spLocks noChangeArrowheads="1"/>
          </p:cNvSpPr>
          <p:nvPr userDrawn="1"/>
        </p:nvSpPr>
        <p:spPr>
          <a:xfrm>
            <a:off x="34925" y="6570663"/>
            <a:ext cx="8964613" cy="247974"/>
          </a:xfrm>
          <a:prstGeom prst="rect">
            <a:avLst/>
          </a:prstGeom>
        </p:spPr>
        <p:txBody>
          <a:bodyPr/>
          <a:lstStyle>
            <a:lvl1pPr algn="l">
              <a:defRPr sz="1400">
                <a:solidFill>
                  <a:schemeClr val="bg1"/>
                </a:solidFill>
                <a:latin typeface="標楷體" pitchFamily="65" charset="-120"/>
                <a:ea typeface="標楷體" pitchFamily="65" charset="-120"/>
              </a:defRPr>
            </a:lvl1pPr>
          </a:lstStyle>
          <a:p>
            <a:pPr algn="ct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lgn="ctr">
                <a:defRPr/>
              </a:pPr>
              <a:t>‹#›</a:t>
            </a:fld>
            <a:endParaRPr lang="en-US" altLang="zh-TW" sz="1100" b="1" dirty="0">
              <a:solidFill>
                <a:srgbClr val="FFFF00"/>
              </a:solidFill>
              <a:latin typeface="Arial" pitchFamily="34" charset="0"/>
              <a:ea typeface="新細明體" pitchFamily="18" charset="-120"/>
            </a:endParaRPr>
          </a:p>
        </p:txBody>
      </p:sp>
      <p:sp>
        <p:nvSpPr>
          <p:cNvPr id="13" name="Rectangle 7">
            <a:extLst>
              <a:ext uri="{FF2B5EF4-FFF2-40B4-BE49-F238E27FC236}">
                <a16:creationId xmlns="" xmlns:a16="http://schemas.microsoft.com/office/drawing/2014/main" id="{13FF0190-7F0F-4BE4-A71D-87D91F5B35E2}"/>
              </a:ext>
            </a:extLst>
          </p:cNvPr>
          <p:cNvSpPr>
            <a:spLocks noChangeArrowheads="1"/>
          </p:cNvSpPr>
          <p:nvPr userDrawn="1"/>
        </p:nvSpPr>
        <p:spPr bwMode="auto">
          <a:xfrm>
            <a:off x="7985075" y="6565402"/>
            <a:ext cx="1124000" cy="247974"/>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r>
              <a:rPr lang="en-US" altLang="zh-TW" sz="1200" dirty="0">
                <a:solidFill>
                  <a:srgbClr val="44AE0B"/>
                </a:solidFill>
              </a:rPr>
              <a:t>Anthony</a:t>
            </a:r>
            <a:endParaRPr lang="zh-TW" altLang="en-US" sz="1200" dirty="0">
              <a:solidFill>
                <a:srgbClr val="44AE0B"/>
              </a:solidFill>
            </a:endParaRPr>
          </a:p>
        </p:txBody>
      </p:sp>
    </p:spTree>
    <p:extLst>
      <p:ext uri="{BB962C8B-B14F-4D97-AF65-F5344CB8AC3E}">
        <p14:creationId xmlns:p14="http://schemas.microsoft.com/office/powerpoint/2010/main" val="774670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lvl1pPr marL="342900" indent="-342900" algn="l" rtl="0" eaLnBrk="0" fontAlgn="base" hangingPunct="0">
              <a:spcBef>
                <a:spcPts val="1000"/>
              </a:spcBef>
              <a:spcAft>
                <a:spcPts val="600"/>
              </a:spcAft>
              <a:buClr>
                <a:srgbClr val="FF0000"/>
              </a:buClr>
              <a:buFont typeface="Wingdings" pitchFamily="2" charset="2"/>
              <a:buChar char="Ø"/>
              <a:defRPr kumimoji="1" lang="zh-TW" altLang="en-US" sz="3200" dirty="0">
                <a:solidFill>
                  <a:schemeClr val="tx1"/>
                </a:solidFill>
                <a:latin typeface="+mn-lt"/>
                <a:ea typeface="+mn-ea"/>
                <a:cs typeface="+mn-cs"/>
              </a:defRPr>
            </a:lvl1pPr>
            <a:lvl2pPr marL="717550" indent="-260350">
              <a:buFont typeface="Arial" panose="020B0604020202020204" pitchFamily="34" charset="0"/>
              <a:buChar char="•"/>
              <a:defRPr sz="2800"/>
            </a:lvl2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2510715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Tree>
    <p:extLst>
      <p:ext uri="{BB962C8B-B14F-4D97-AF65-F5344CB8AC3E}">
        <p14:creationId xmlns:p14="http://schemas.microsoft.com/office/powerpoint/2010/main" val="1497204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395288" y="1268413"/>
            <a:ext cx="4111625"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59313" y="1268413"/>
            <a:ext cx="4111625"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969236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082352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2857074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OverTx" preserve="1">
  <p:cSld name="標題及物件在文字之上">
    <p:spTree>
      <p:nvGrpSpPr>
        <p:cNvPr id="1" name=""/>
        <p:cNvGrpSpPr/>
        <p:nvPr/>
      </p:nvGrpSpPr>
      <p:grpSpPr>
        <a:xfrm>
          <a:off x="0" y="0"/>
          <a:ext cx="0" cy="0"/>
          <a:chOff x="0" y="0"/>
          <a:chExt cx="0" cy="0"/>
        </a:xfrm>
      </p:grpSpPr>
      <p:sp>
        <p:nvSpPr>
          <p:cNvPr id="5"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pic>
        <p:nvPicPr>
          <p:cNvPr id="6" name="圖片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3175"/>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8"/>
          <p:cNvSpPr>
            <a:spLocks noChangeArrowheads="1"/>
          </p:cNvSpPr>
          <p:nvPr userDrawn="1"/>
        </p:nvSpPr>
        <p:spPr bwMode="auto">
          <a:xfrm>
            <a:off x="0" y="692150"/>
            <a:ext cx="179388" cy="215900"/>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8" name="Rectangle 9"/>
          <p:cNvSpPr>
            <a:spLocks noChangeArrowheads="1"/>
          </p:cNvSpPr>
          <p:nvPr/>
        </p:nvSpPr>
        <p:spPr bwMode="auto">
          <a:xfrm>
            <a:off x="0" y="0"/>
            <a:ext cx="179388" cy="333375"/>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10"/>
          <p:cNvSpPr>
            <a:spLocks noChangeArrowheads="1"/>
          </p:cNvSpPr>
          <p:nvPr userDrawn="1"/>
        </p:nvSpPr>
        <p:spPr bwMode="auto">
          <a:xfrm>
            <a:off x="0" y="333375"/>
            <a:ext cx="179388" cy="358775"/>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5"/>
          <p:cNvSpPr>
            <a:spLocks noChangeArrowheads="1"/>
          </p:cNvSpPr>
          <p:nvPr/>
        </p:nvSpPr>
        <p:spPr bwMode="auto">
          <a:xfrm>
            <a:off x="0" y="908050"/>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1"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96188" y="2095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22"/>
          <p:cNvSpPr>
            <a:spLocks noChangeShapeType="1"/>
          </p:cNvSpPr>
          <p:nvPr/>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3"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 name="標題 1"/>
          <p:cNvSpPr>
            <a:spLocks noGrp="1"/>
          </p:cNvSpPr>
          <p:nvPr>
            <p:ph type="title"/>
          </p:nvPr>
        </p:nvSpPr>
        <p:spPr>
          <a:xfrm>
            <a:off x="2339975" y="173038"/>
            <a:ext cx="6518275" cy="519112"/>
          </a:xfrm>
        </p:spPr>
        <p:txBody>
          <a:bodyPr/>
          <a:lstStyle/>
          <a:p>
            <a:r>
              <a:rPr lang="zh-TW" altLang="en-US"/>
              <a:t>按一下以編輯母片標題樣式</a:t>
            </a:r>
          </a:p>
        </p:txBody>
      </p:sp>
      <p:sp>
        <p:nvSpPr>
          <p:cNvPr id="3" name="內容版面配置區 2"/>
          <p:cNvSpPr>
            <a:spLocks noGrp="1"/>
          </p:cNvSpPr>
          <p:nvPr>
            <p:ph sz="half" idx="1"/>
          </p:nvPr>
        </p:nvSpPr>
        <p:spPr>
          <a:xfrm>
            <a:off x="457200" y="1268413"/>
            <a:ext cx="8229600" cy="251618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3937000"/>
            <a:ext cx="8229600" cy="25161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00374921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dgm" preserve="1">
  <p:cSld name="標題及圖表或組織圖">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pic>
        <p:nvPicPr>
          <p:cNvPr id="5" name="圖片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3175"/>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
          <p:cNvSpPr>
            <a:spLocks noChangeArrowheads="1"/>
          </p:cNvSpPr>
          <p:nvPr userDrawn="1"/>
        </p:nvSpPr>
        <p:spPr bwMode="auto">
          <a:xfrm>
            <a:off x="0" y="692150"/>
            <a:ext cx="179388" cy="215900"/>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7" name="Rectangle 9"/>
          <p:cNvSpPr>
            <a:spLocks noChangeArrowheads="1"/>
          </p:cNvSpPr>
          <p:nvPr/>
        </p:nvSpPr>
        <p:spPr bwMode="auto">
          <a:xfrm>
            <a:off x="0" y="0"/>
            <a:ext cx="179388" cy="333375"/>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8" name="Rectangle 10"/>
          <p:cNvSpPr>
            <a:spLocks noChangeArrowheads="1"/>
          </p:cNvSpPr>
          <p:nvPr userDrawn="1"/>
        </p:nvSpPr>
        <p:spPr bwMode="auto">
          <a:xfrm>
            <a:off x="0" y="333375"/>
            <a:ext cx="179388" cy="358775"/>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15"/>
          <p:cNvSpPr>
            <a:spLocks noChangeArrowheads="1"/>
          </p:cNvSpPr>
          <p:nvPr/>
        </p:nvSpPr>
        <p:spPr bwMode="auto">
          <a:xfrm>
            <a:off x="0" y="908050"/>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0"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96188" y="2095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22"/>
          <p:cNvSpPr>
            <a:spLocks noChangeShapeType="1"/>
          </p:cNvSpPr>
          <p:nvPr/>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2"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 name="標題 1"/>
          <p:cNvSpPr>
            <a:spLocks noGrp="1"/>
          </p:cNvSpPr>
          <p:nvPr>
            <p:ph type="title"/>
          </p:nvPr>
        </p:nvSpPr>
        <p:spPr>
          <a:xfrm>
            <a:off x="457200" y="274638"/>
            <a:ext cx="8229600" cy="1143000"/>
          </a:xfrm>
        </p:spPr>
        <p:txBody>
          <a:bodyPr/>
          <a:lstStyle/>
          <a:p>
            <a:r>
              <a:rPr lang="zh-TW" altLang="en-US"/>
              <a:t>按一下以編輯母片標題樣式</a:t>
            </a:r>
          </a:p>
        </p:txBody>
      </p:sp>
      <p:sp>
        <p:nvSpPr>
          <p:cNvPr id="3" name="SmartArt 版面配置區 2"/>
          <p:cNvSpPr>
            <a:spLocks noGrp="1"/>
          </p:cNvSpPr>
          <p:nvPr>
            <p:ph type="dgm" idx="1"/>
          </p:nvPr>
        </p:nvSpPr>
        <p:spPr>
          <a:xfrm>
            <a:off x="457200" y="1600200"/>
            <a:ext cx="8229600" cy="4525963"/>
          </a:xfrm>
        </p:spPr>
        <p:txBody>
          <a:bodyPr/>
          <a:lstStyle/>
          <a:p>
            <a:pPr lvl="0"/>
            <a:endParaRPr lang="zh-TW" altLang="en-US" noProof="0"/>
          </a:p>
        </p:txBody>
      </p:sp>
    </p:spTree>
    <p:extLst>
      <p:ext uri="{BB962C8B-B14F-4D97-AF65-F5344CB8AC3E}">
        <p14:creationId xmlns:p14="http://schemas.microsoft.com/office/powerpoint/2010/main" val="3882095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AndObj" preserve="1">
  <p:cSld name="標題，文字及物件">
    <p:spTree>
      <p:nvGrpSpPr>
        <p:cNvPr id="1" name=""/>
        <p:cNvGrpSpPr/>
        <p:nvPr/>
      </p:nvGrpSpPr>
      <p:grpSpPr>
        <a:xfrm>
          <a:off x="0" y="0"/>
          <a:ext cx="0" cy="0"/>
          <a:chOff x="0" y="0"/>
          <a:chExt cx="0" cy="0"/>
        </a:xfrm>
      </p:grpSpPr>
      <p:sp>
        <p:nvSpPr>
          <p:cNvPr id="5"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pic>
        <p:nvPicPr>
          <p:cNvPr id="6" name="圖片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3175"/>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8"/>
          <p:cNvSpPr>
            <a:spLocks noChangeArrowheads="1"/>
          </p:cNvSpPr>
          <p:nvPr userDrawn="1"/>
        </p:nvSpPr>
        <p:spPr bwMode="auto">
          <a:xfrm>
            <a:off x="0" y="692150"/>
            <a:ext cx="179388" cy="215900"/>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8" name="Rectangle 9"/>
          <p:cNvSpPr>
            <a:spLocks noChangeArrowheads="1"/>
          </p:cNvSpPr>
          <p:nvPr/>
        </p:nvSpPr>
        <p:spPr bwMode="auto">
          <a:xfrm>
            <a:off x="0" y="0"/>
            <a:ext cx="179388" cy="333375"/>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10"/>
          <p:cNvSpPr>
            <a:spLocks noChangeArrowheads="1"/>
          </p:cNvSpPr>
          <p:nvPr userDrawn="1"/>
        </p:nvSpPr>
        <p:spPr bwMode="auto">
          <a:xfrm>
            <a:off x="0" y="333375"/>
            <a:ext cx="179388" cy="358775"/>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5"/>
          <p:cNvSpPr>
            <a:spLocks noChangeArrowheads="1"/>
          </p:cNvSpPr>
          <p:nvPr/>
        </p:nvSpPr>
        <p:spPr bwMode="auto">
          <a:xfrm>
            <a:off x="0" y="908050"/>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1"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96188" y="2095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22"/>
          <p:cNvSpPr>
            <a:spLocks noChangeShapeType="1"/>
          </p:cNvSpPr>
          <p:nvPr/>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3" name="Line 23"/>
          <p:cNvSpPr>
            <a:spLocks noChangeShapeType="1"/>
          </p:cNvSpPr>
          <p:nvPr/>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 name="標題 1"/>
          <p:cNvSpPr>
            <a:spLocks noGrp="1"/>
          </p:cNvSpPr>
          <p:nvPr>
            <p:ph type="title"/>
          </p:nvPr>
        </p:nvSpPr>
        <p:spPr>
          <a:xfrm>
            <a:off x="457200" y="274638"/>
            <a:ext cx="8229600" cy="11430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457200" y="1600200"/>
            <a:ext cx="4038600" cy="4525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9"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22125590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52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1614527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7" name="圖片 1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12"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3"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31194902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reserve="1">
  <p:cSld name="標題及物件">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7" name="圖片 1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12"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3"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4068408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7" name="圖片 1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12"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3"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22512894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woObj" preserve="1">
  <p:cSld name="兩項物件">
    <p:spTree>
      <p:nvGrpSpPr>
        <p:cNvPr id="1" name=""/>
        <p:cNvGrpSpPr/>
        <p:nvPr/>
      </p:nvGrpSpPr>
      <p:grpSpPr>
        <a:xfrm>
          <a:off x="0" y="0"/>
          <a:ext cx="0" cy="0"/>
          <a:chOff x="0" y="0"/>
          <a:chExt cx="0" cy="0"/>
        </a:xfrm>
      </p:grpSpPr>
      <p:sp>
        <p:nvSpPr>
          <p:cNvPr id="5"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6"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8" name="圖片 1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2"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13"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4"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84213" y="3068638"/>
            <a:ext cx="3667125" cy="2374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503738" y="3068638"/>
            <a:ext cx="3668712" cy="2374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8"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19858041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42643278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3"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5" name="圖片 1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7"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8"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10"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1"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3608187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7" name="圖片 1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12"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3"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20757178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7" name="圖片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2" name="圖片 17"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26517017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obj" preserve="1">
  <p:cSld name="標題及物件">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7" name="圖片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2" name="圖片 17"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34155085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7" name="圖片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2" name="圖片 17"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1300720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Tree>
    <p:extLst>
      <p:ext uri="{BB962C8B-B14F-4D97-AF65-F5344CB8AC3E}">
        <p14:creationId xmlns:p14="http://schemas.microsoft.com/office/powerpoint/2010/main" val="29456954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woObj" preserve="1">
  <p:cSld name="兩項物件">
    <p:spTree>
      <p:nvGrpSpPr>
        <p:cNvPr id="1" name=""/>
        <p:cNvGrpSpPr/>
        <p:nvPr/>
      </p:nvGrpSpPr>
      <p:grpSpPr>
        <a:xfrm>
          <a:off x="0" y="0"/>
          <a:ext cx="0" cy="0"/>
          <a:chOff x="0" y="0"/>
          <a:chExt cx="0" cy="0"/>
        </a:xfrm>
      </p:grpSpPr>
      <p:sp>
        <p:nvSpPr>
          <p:cNvPr id="5"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6"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8" name="圖片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2"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3" name="圖片 17"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84213" y="3068638"/>
            <a:ext cx="3667125" cy="2374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503738" y="3068638"/>
            <a:ext cx="3668712" cy="2374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8"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14126828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Only" preserve="1">
  <p:cSld name="只有標題">
    <p:spTree>
      <p:nvGrpSpPr>
        <p:cNvPr id="1" name=""/>
        <p:cNvGrpSpPr/>
        <p:nvPr/>
      </p:nvGrpSpPr>
      <p:grpSpPr>
        <a:xfrm>
          <a:off x="0" y="0"/>
          <a:ext cx="0" cy="0"/>
          <a:chOff x="0" y="0"/>
          <a:chExt cx="0" cy="0"/>
        </a:xfrm>
      </p:grpSpPr>
      <p:sp>
        <p:nvSpPr>
          <p:cNvPr id="3"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4"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6" name="圖片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8"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1" name="圖片 17"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2" name="標題 1"/>
          <p:cNvSpPr>
            <a:spLocks noGrp="1"/>
          </p:cNvSpPr>
          <p:nvPr>
            <p:ph type="title"/>
          </p:nvPr>
        </p:nvSpPr>
        <p:spPr/>
        <p:txBody>
          <a:bodyPr/>
          <a:lstStyle/>
          <a:p>
            <a:r>
              <a:rPr lang="zh-TW" altLang="en-US"/>
              <a:t>按一下以編輯母片標題樣式</a:t>
            </a:r>
          </a:p>
        </p:txBody>
      </p:sp>
      <p:sp>
        <p:nvSpPr>
          <p:cNvPr id="16"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28095716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3"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5" name="圖片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7"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8"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0" name="圖片 17"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15"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19948426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7" name="圖片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2" name="圖片 17"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3849951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395288" y="1268413"/>
            <a:ext cx="4111625"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59313" y="1268413"/>
            <a:ext cx="4111625"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758713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08712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4030080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dgm">
  <p:cSld name="標題及圖表或組織圖">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pic>
        <p:nvPicPr>
          <p:cNvPr id="5" name="圖片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3175"/>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
          <p:cNvSpPr>
            <a:spLocks noChangeArrowheads="1"/>
          </p:cNvSpPr>
          <p:nvPr userDrawn="1"/>
        </p:nvSpPr>
        <p:spPr bwMode="auto">
          <a:xfrm>
            <a:off x="0" y="692150"/>
            <a:ext cx="179388" cy="215900"/>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7" name="Rectangle 9"/>
          <p:cNvSpPr>
            <a:spLocks noChangeArrowheads="1"/>
          </p:cNvSpPr>
          <p:nvPr/>
        </p:nvSpPr>
        <p:spPr bwMode="auto">
          <a:xfrm>
            <a:off x="0" y="0"/>
            <a:ext cx="179388" cy="333375"/>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8" name="Rectangle 10"/>
          <p:cNvSpPr>
            <a:spLocks noChangeArrowheads="1"/>
          </p:cNvSpPr>
          <p:nvPr userDrawn="1"/>
        </p:nvSpPr>
        <p:spPr bwMode="auto">
          <a:xfrm>
            <a:off x="0" y="333375"/>
            <a:ext cx="179388" cy="358775"/>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15"/>
          <p:cNvSpPr>
            <a:spLocks noChangeArrowheads="1"/>
          </p:cNvSpPr>
          <p:nvPr/>
        </p:nvSpPr>
        <p:spPr bwMode="auto">
          <a:xfrm>
            <a:off x="0" y="908050"/>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0"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96188" y="2095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22"/>
          <p:cNvSpPr>
            <a:spLocks noChangeShapeType="1"/>
          </p:cNvSpPr>
          <p:nvPr/>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2"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 name="標題 1"/>
          <p:cNvSpPr>
            <a:spLocks noGrp="1"/>
          </p:cNvSpPr>
          <p:nvPr>
            <p:ph type="title"/>
          </p:nvPr>
        </p:nvSpPr>
        <p:spPr>
          <a:xfrm>
            <a:off x="457200" y="274638"/>
            <a:ext cx="8229600" cy="1143000"/>
          </a:xfrm>
        </p:spPr>
        <p:txBody>
          <a:bodyPr/>
          <a:lstStyle/>
          <a:p>
            <a:r>
              <a:rPr lang="zh-TW" altLang="en-US"/>
              <a:t>按一下以編輯母片標題樣式</a:t>
            </a:r>
          </a:p>
        </p:txBody>
      </p:sp>
      <p:sp>
        <p:nvSpPr>
          <p:cNvPr id="3" name="SmartArt 版面配置區 2"/>
          <p:cNvSpPr>
            <a:spLocks noGrp="1"/>
          </p:cNvSpPr>
          <p:nvPr>
            <p:ph type="dgm" idx="1"/>
          </p:nvPr>
        </p:nvSpPr>
        <p:spPr>
          <a:xfrm>
            <a:off x="457200" y="1600200"/>
            <a:ext cx="8229600" cy="4525963"/>
          </a:xfrm>
        </p:spPr>
        <p:txBody>
          <a:bodyPr/>
          <a:lstStyle/>
          <a:p>
            <a:pPr lvl="0"/>
            <a:endParaRPr lang="zh-TW" altLang="en-US" noProof="0"/>
          </a:p>
        </p:txBody>
      </p:sp>
    </p:spTree>
    <p:extLst>
      <p:ext uri="{BB962C8B-B14F-4D97-AF65-F5344CB8AC3E}">
        <p14:creationId xmlns:p14="http://schemas.microsoft.com/office/powerpoint/2010/main" val="2442944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AndObj">
  <p:cSld name="標題，文字及物件">
    <p:spTree>
      <p:nvGrpSpPr>
        <p:cNvPr id="1" name=""/>
        <p:cNvGrpSpPr/>
        <p:nvPr/>
      </p:nvGrpSpPr>
      <p:grpSpPr>
        <a:xfrm>
          <a:off x="0" y="0"/>
          <a:ext cx="0" cy="0"/>
          <a:chOff x="0" y="0"/>
          <a:chExt cx="0" cy="0"/>
        </a:xfrm>
      </p:grpSpPr>
      <p:sp>
        <p:nvSpPr>
          <p:cNvPr id="5"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pic>
        <p:nvPicPr>
          <p:cNvPr id="6" name="圖片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3175"/>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8"/>
          <p:cNvSpPr>
            <a:spLocks noChangeArrowheads="1"/>
          </p:cNvSpPr>
          <p:nvPr userDrawn="1"/>
        </p:nvSpPr>
        <p:spPr bwMode="auto">
          <a:xfrm>
            <a:off x="0" y="692150"/>
            <a:ext cx="179388" cy="215900"/>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8" name="Rectangle 9"/>
          <p:cNvSpPr>
            <a:spLocks noChangeArrowheads="1"/>
          </p:cNvSpPr>
          <p:nvPr/>
        </p:nvSpPr>
        <p:spPr bwMode="auto">
          <a:xfrm>
            <a:off x="0" y="0"/>
            <a:ext cx="179388" cy="333375"/>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10"/>
          <p:cNvSpPr>
            <a:spLocks noChangeArrowheads="1"/>
          </p:cNvSpPr>
          <p:nvPr userDrawn="1"/>
        </p:nvSpPr>
        <p:spPr bwMode="auto">
          <a:xfrm>
            <a:off x="0" y="333375"/>
            <a:ext cx="179388" cy="358775"/>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5"/>
          <p:cNvSpPr>
            <a:spLocks noChangeArrowheads="1"/>
          </p:cNvSpPr>
          <p:nvPr/>
        </p:nvSpPr>
        <p:spPr bwMode="auto">
          <a:xfrm>
            <a:off x="0" y="908050"/>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1"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96188" y="2095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22"/>
          <p:cNvSpPr>
            <a:spLocks noChangeShapeType="1"/>
          </p:cNvSpPr>
          <p:nvPr/>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3" name="Line 23"/>
          <p:cNvSpPr>
            <a:spLocks noChangeShapeType="1"/>
          </p:cNvSpPr>
          <p:nvPr/>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 name="標題 1"/>
          <p:cNvSpPr>
            <a:spLocks noGrp="1"/>
          </p:cNvSpPr>
          <p:nvPr>
            <p:ph type="title"/>
          </p:nvPr>
        </p:nvSpPr>
        <p:spPr>
          <a:xfrm>
            <a:off x="457200" y="274638"/>
            <a:ext cx="8229600" cy="11430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457200" y="1600200"/>
            <a:ext cx="4038600" cy="4525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9"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1852360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224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2.pn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1.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10" Type="http://schemas.openxmlformats.org/officeDocument/2006/relationships/image" Target="../media/image2.png"/><Relationship Id="rId4" Type="http://schemas.openxmlformats.org/officeDocument/2006/relationships/slideLayout" Target="../slideLayouts/slideLayout23.xml"/><Relationship Id="rId9"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10" Type="http://schemas.openxmlformats.org/officeDocument/2006/relationships/image" Target="../media/image2.png"/><Relationship Id="rId4" Type="http://schemas.openxmlformats.org/officeDocument/2006/relationships/slideLayout" Target="../slideLayouts/slideLayout30.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pic>
        <p:nvPicPr>
          <p:cNvPr id="1027" name="圖片 1"/>
          <p:cNvPicPr>
            <a:picLocks noChangeAspect="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0" y="3175"/>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95288" y="333375"/>
            <a:ext cx="7129462"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9" name="Rectangle 3"/>
          <p:cNvSpPr>
            <a:spLocks noGrp="1" noChangeArrowheads="1"/>
          </p:cNvSpPr>
          <p:nvPr>
            <p:ph type="body" idx="1"/>
          </p:nvPr>
        </p:nvSpPr>
        <p:spPr bwMode="auto">
          <a:xfrm>
            <a:off x="395288" y="1125538"/>
            <a:ext cx="8375650" cy="518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a:t>按一下以編輯母片</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030" name="Rectangle 8"/>
          <p:cNvSpPr>
            <a:spLocks noChangeArrowheads="1"/>
          </p:cNvSpPr>
          <p:nvPr userDrawn="1"/>
        </p:nvSpPr>
        <p:spPr bwMode="auto">
          <a:xfrm>
            <a:off x="0" y="692150"/>
            <a:ext cx="179388" cy="215900"/>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31" name="Rectangle 9"/>
          <p:cNvSpPr>
            <a:spLocks noChangeArrowheads="1"/>
          </p:cNvSpPr>
          <p:nvPr/>
        </p:nvSpPr>
        <p:spPr bwMode="auto">
          <a:xfrm>
            <a:off x="0" y="0"/>
            <a:ext cx="179388" cy="333375"/>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32" name="Rectangle 10"/>
          <p:cNvSpPr>
            <a:spLocks noChangeArrowheads="1"/>
          </p:cNvSpPr>
          <p:nvPr userDrawn="1"/>
        </p:nvSpPr>
        <p:spPr bwMode="auto">
          <a:xfrm>
            <a:off x="0" y="333375"/>
            <a:ext cx="179388" cy="358775"/>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39" name="Rectangle 15"/>
          <p:cNvSpPr>
            <a:spLocks noChangeArrowheads="1"/>
          </p:cNvSpPr>
          <p:nvPr/>
        </p:nvSpPr>
        <p:spPr bwMode="auto">
          <a:xfrm>
            <a:off x="0" y="908050"/>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034" name="圖片 17" descr="logo.png"/>
          <p:cNvPicPr>
            <a:picLocks noChangeAspect="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7596188" y="2095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Line 22"/>
          <p:cNvSpPr>
            <a:spLocks noChangeShapeType="1"/>
          </p:cNvSpPr>
          <p:nvPr/>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36" name="Line 23"/>
          <p:cNvSpPr>
            <a:spLocks noChangeShapeType="1"/>
          </p:cNvSpPr>
          <p:nvPr/>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cSld>
  <p:clrMap bg1="lt1" tx1="dk1" bg2="lt2" tx2="dk2" accent1="accent1" accent2="accent2" accent3="accent3" accent4="accent4" accent5="accent5" accent6="accent6" hlink="hlink" folHlink="folHlink"/>
  <p:sldLayoutIdLst>
    <p:sldLayoutId id="2147487278" r:id="rId1"/>
    <p:sldLayoutId id="2147487279" r:id="rId2"/>
    <p:sldLayoutId id="2147487266" r:id="rId3"/>
    <p:sldLayoutId id="2147487267" r:id="rId4"/>
    <p:sldLayoutId id="2147487268" r:id="rId5"/>
    <p:sldLayoutId id="2147487269" r:id="rId6"/>
    <p:sldLayoutId id="2147487281" r:id="rId7"/>
    <p:sldLayoutId id="2147487282" r:id="rId8"/>
    <p:sldLayoutId id="2147487270" r:id="rId9"/>
  </p:sldLayoutIdLst>
  <p:hf hdr="0" ftr="0" dt="0"/>
  <p:txStyles>
    <p:titleStyle>
      <a:lvl1pPr algn="l" rtl="0" eaLnBrk="0" fontAlgn="base" hangingPunct="0">
        <a:spcBef>
          <a:spcPct val="0"/>
        </a:spcBef>
        <a:spcAft>
          <a:spcPct val="0"/>
        </a:spcAft>
        <a:defRPr kumimoji="1" sz="2800" b="1">
          <a:solidFill>
            <a:schemeClr val="bg1"/>
          </a:solidFill>
          <a:latin typeface="+mj-lt"/>
          <a:ea typeface="+mj-ea"/>
          <a:cs typeface="+mj-cs"/>
        </a:defRPr>
      </a:lvl1pPr>
      <a:lvl2pPr algn="l" rtl="0" eaLnBrk="0" fontAlgn="base" hangingPunct="0">
        <a:spcBef>
          <a:spcPct val="0"/>
        </a:spcBef>
        <a:spcAft>
          <a:spcPct val="0"/>
        </a:spcAft>
        <a:defRPr kumimoji="1" sz="2800" b="1">
          <a:solidFill>
            <a:schemeClr val="bg1"/>
          </a:solidFill>
          <a:latin typeface="Arial" pitchFamily="34" charset="0"/>
          <a:ea typeface="微軟正黑體" pitchFamily="34" charset="-120"/>
        </a:defRPr>
      </a:lvl2pPr>
      <a:lvl3pPr algn="l" rtl="0" eaLnBrk="0" fontAlgn="base" hangingPunct="0">
        <a:spcBef>
          <a:spcPct val="0"/>
        </a:spcBef>
        <a:spcAft>
          <a:spcPct val="0"/>
        </a:spcAft>
        <a:defRPr kumimoji="1" sz="2800" b="1">
          <a:solidFill>
            <a:schemeClr val="bg1"/>
          </a:solidFill>
          <a:latin typeface="Arial" pitchFamily="34" charset="0"/>
          <a:ea typeface="微軟正黑體" pitchFamily="34" charset="-120"/>
        </a:defRPr>
      </a:lvl3pPr>
      <a:lvl4pPr algn="l" rtl="0" eaLnBrk="0" fontAlgn="base" hangingPunct="0">
        <a:spcBef>
          <a:spcPct val="0"/>
        </a:spcBef>
        <a:spcAft>
          <a:spcPct val="0"/>
        </a:spcAft>
        <a:defRPr kumimoji="1" sz="2800" b="1">
          <a:solidFill>
            <a:schemeClr val="bg1"/>
          </a:solidFill>
          <a:latin typeface="Arial" pitchFamily="34" charset="0"/>
          <a:ea typeface="微軟正黑體" pitchFamily="34" charset="-120"/>
        </a:defRPr>
      </a:lvl4pPr>
      <a:lvl5pPr algn="l" rtl="0" eaLnBrk="0" fontAlgn="base" hangingPunct="0">
        <a:spcBef>
          <a:spcPct val="0"/>
        </a:spcBef>
        <a:spcAft>
          <a:spcPct val="0"/>
        </a:spcAft>
        <a:defRPr kumimoji="1" sz="2800" b="1">
          <a:solidFill>
            <a:schemeClr val="bg1"/>
          </a:solidFill>
          <a:latin typeface="Arial" pitchFamily="34" charset="0"/>
          <a:ea typeface="微軟正黑體" pitchFamily="34" charset="-120"/>
        </a:defRPr>
      </a:lvl5pPr>
      <a:lvl6pPr marL="457200" algn="l" rtl="0" fontAlgn="base">
        <a:spcBef>
          <a:spcPct val="0"/>
        </a:spcBef>
        <a:spcAft>
          <a:spcPct val="0"/>
        </a:spcAft>
        <a:defRPr kumimoji="1" sz="2800" b="1">
          <a:solidFill>
            <a:schemeClr val="bg1"/>
          </a:solidFill>
          <a:latin typeface="Arial" pitchFamily="34" charset="0"/>
          <a:ea typeface="微軟正黑體" pitchFamily="34" charset="-120"/>
        </a:defRPr>
      </a:lvl6pPr>
      <a:lvl7pPr marL="914400" algn="l" rtl="0" fontAlgn="base">
        <a:spcBef>
          <a:spcPct val="0"/>
        </a:spcBef>
        <a:spcAft>
          <a:spcPct val="0"/>
        </a:spcAft>
        <a:defRPr kumimoji="1" sz="2800" b="1">
          <a:solidFill>
            <a:schemeClr val="bg1"/>
          </a:solidFill>
          <a:latin typeface="Arial" pitchFamily="34" charset="0"/>
          <a:ea typeface="微軟正黑體" pitchFamily="34" charset="-120"/>
        </a:defRPr>
      </a:lvl7pPr>
      <a:lvl8pPr marL="1371600" algn="l" rtl="0" fontAlgn="base">
        <a:spcBef>
          <a:spcPct val="0"/>
        </a:spcBef>
        <a:spcAft>
          <a:spcPct val="0"/>
        </a:spcAft>
        <a:defRPr kumimoji="1" sz="2800" b="1">
          <a:solidFill>
            <a:schemeClr val="bg1"/>
          </a:solidFill>
          <a:latin typeface="Arial" pitchFamily="34" charset="0"/>
          <a:ea typeface="微軟正黑體" pitchFamily="34" charset="-120"/>
        </a:defRPr>
      </a:lvl8pPr>
      <a:lvl9pPr marL="1828800" algn="l" rtl="0" fontAlgn="base">
        <a:spcBef>
          <a:spcPct val="0"/>
        </a:spcBef>
        <a:spcAft>
          <a:spcPct val="0"/>
        </a:spcAft>
        <a:defRPr kumimoji="1" sz="2800" b="1">
          <a:solidFill>
            <a:schemeClr val="bg1"/>
          </a:solidFill>
          <a:latin typeface="Arial" pitchFamily="34" charset="0"/>
          <a:ea typeface="微軟正黑體" pitchFamily="34" charset="-120"/>
        </a:defRPr>
      </a:lvl9pPr>
    </p:titleStyle>
    <p:bodyStyle>
      <a:lvl1pPr marL="342900" indent="-342900" algn="l" rtl="0" eaLnBrk="0" fontAlgn="base" hangingPunct="0">
        <a:spcBef>
          <a:spcPct val="20000"/>
        </a:spcBef>
        <a:spcAft>
          <a:spcPct val="0"/>
        </a:spcAft>
        <a:buClr>
          <a:srgbClr val="FF0000"/>
        </a:buClr>
        <a:buFont typeface="Wingdings" pitchFamily="2" charset="2"/>
        <a:buChar char="Ø"/>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kumimoji="1">
          <a:solidFill>
            <a:schemeClr val="tx1"/>
          </a:solidFill>
          <a:latin typeface="+mn-lt"/>
          <a:ea typeface="+mn-ea"/>
        </a:defRPr>
      </a:lvl2pPr>
      <a:lvl3pPr marL="1143000" indent="-228600" algn="l" rtl="0" eaLnBrk="0" fontAlgn="base" hangingPunct="0">
        <a:spcBef>
          <a:spcPct val="20000"/>
        </a:spcBef>
        <a:spcAft>
          <a:spcPct val="0"/>
        </a:spcAft>
        <a:buClr>
          <a:srgbClr val="00B050"/>
        </a:buClr>
        <a:buChar char="•"/>
        <a:defRPr kumimoji="1" sz="1600">
          <a:solidFill>
            <a:schemeClr val="tx1"/>
          </a:solidFill>
          <a:latin typeface="+mn-lt"/>
          <a:ea typeface="+mn-ea"/>
        </a:defRPr>
      </a:lvl3pPr>
      <a:lvl4pPr marL="1600200" indent="-228600" algn="l" rtl="0" eaLnBrk="0" fontAlgn="base" hangingPunct="0">
        <a:spcBef>
          <a:spcPct val="20000"/>
        </a:spcBef>
        <a:spcAft>
          <a:spcPct val="0"/>
        </a:spcAft>
        <a:buClr>
          <a:srgbClr val="FFC000"/>
        </a:buClr>
        <a:buChar char="•"/>
        <a:defRPr kumimoji="1" sz="1600">
          <a:solidFill>
            <a:schemeClr val="tx1"/>
          </a:solidFill>
          <a:latin typeface="+mn-lt"/>
          <a:ea typeface="+mn-ea"/>
        </a:defRPr>
      </a:lvl4pPr>
      <a:lvl5pPr marL="2057400" indent="-228600" algn="l" rtl="0" eaLnBrk="0" fontAlgn="base" hangingPunct="0">
        <a:spcBef>
          <a:spcPct val="20000"/>
        </a:spcBef>
        <a:spcAft>
          <a:spcPct val="0"/>
        </a:spcAft>
        <a:buClr>
          <a:schemeClr val="tx1"/>
        </a:buClr>
        <a:buChar char="•"/>
        <a:defRPr kumimoji="1" sz="1600">
          <a:solidFill>
            <a:schemeClr val="tx1"/>
          </a:solidFill>
          <a:latin typeface="+mn-lt"/>
          <a:ea typeface="+mn-ea"/>
        </a:defRPr>
      </a:lvl5pPr>
      <a:lvl6pPr marL="2514600" indent="-228600" algn="l" rtl="0" fontAlgn="base">
        <a:spcBef>
          <a:spcPct val="20000"/>
        </a:spcBef>
        <a:spcAft>
          <a:spcPct val="0"/>
        </a:spcAft>
        <a:buClr>
          <a:srgbClr val="347883"/>
        </a:buClr>
        <a:buChar char="•"/>
        <a:defRPr kumimoji="1" sz="1600">
          <a:solidFill>
            <a:schemeClr val="tx1"/>
          </a:solidFill>
          <a:latin typeface="+mn-lt"/>
          <a:ea typeface="+mn-ea"/>
        </a:defRPr>
      </a:lvl6pPr>
      <a:lvl7pPr marL="2971800" indent="-228600" algn="l" rtl="0" fontAlgn="base">
        <a:spcBef>
          <a:spcPct val="20000"/>
        </a:spcBef>
        <a:spcAft>
          <a:spcPct val="0"/>
        </a:spcAft>
        <a:buClr>
          <a:srgbClr val="347883"/>
        </a:buClr>
        <a:buChar char="•"/>
        <a:defRPr kumimoji="1" sz="1600">
          <a:solidFill>
            <a:schemeClr val="tx1"/>
          </a:solidFill>
          <a:latin typeface="+mn-lt"/>
          <a:ea typeface="+mn-ea"/>
        </a:defRPr>
      </a:lvl7pPr>
      <a:lvl8pPr marL="3429000" indent="-228600" algn="l" rtl="0" fontAlgn="base">
        <a:spcBef>
          <a:spcPct val="20000"/>
        </a:spcBef>
        <a:spcAft>
          <a:spcPct val="0"/>
        </a:spcAft>
        <a:buClr>
          <a:srgbClr val="347883"/>
        </a:buClr>
        <a:buChar char="•"/>
        <a:defRPr kumimoji="1" sz="1600">
          <a:solidFill>
            <a:schemeClr val="tx1"/>
          </a:solidFill>
          <a:latin typeface="+mn-lt"/>
          <a:ea typeface="+mn-ea"/>
        </a:defRPr>
      </a:lvl8pPr>
      <a:lvl9pPr marL="3886200" indent="-228600" algn="l" rtl="0" fontAlgn="base">
        <a:spcBef>
          <a:spcPct val="20000"/>
        </a:spcBef>
        <a:spcAft>
          <a:spcPct val="0"/>
        </a:spcAft>
        <a:buClr>
          <a:srgbClr val="347883"/>
        </a:buClr>
        <a:buChar char="•"/>
        <a:defRPr kumimoji="1" sz="16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pic>
        <p:nvPicPr>
          <p:cNvPr id="1027" name="圖片 1"/>
          <p:cNvPicPr>
            <a:picLocks noChangeAspect="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0" y="3175"/>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95288" y="333375"/>
            <a:ext cx="7129462"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9" name="Rectangle 3"/>
          <p:cNvSpPr>
            <a:spLocks noGrp="1" noChangeArrowheads="1"/>
          </p:cNvSpPr>
          <p:nvPr>
            <p:ph type="body" idx="1"/>
          </p:nvPr>
        </p:nvSpPr>
        <p:spPr bwMode="auto">
          <a:xfrm>
            <a:off x="395288" y="1125538"/>
            <a:ext cx="8375650" cy="518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a:t>按一下以編輯母片</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030" name="Rectangle 8"/>
          <p:cNvSpPr>
            <a:spLocks noChangeArrowheads="1"/>
          </p:cNvSpPr>
          <p:nvPr userDrawn="1"/>
        </p:nvSpPr>
        <p:spPr bwMode="auto">
          <a:xfrm>
            <a:off x="0" y="692150"/>
            <a:ext cx="179388" cy="215900"/>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31" name="Rectangle 9"/>
          <p:cNvSpPr>
            <a:spLocks noChangeArrowheads="1"/>
          </p:cNvSpPr>
          <p:nvPr/>
        </p:nvSpPr>
        <p:spPr bwMode="auto">
          <a:xfrm>
            <a:off x="0" y="0"/>
            <a:ext cx="179388" cy="333375"/>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32" name="Rectangle 10"/>
          <p:cNvSpPr>
            <a:spLocks noChangeArrowheads="1"/>
          </p:cNvSpPr>
          <p:nvPr userDrawn="1"/>
        </p:nvSpPr>
        <p:spPr bwMode="auto">
          <a:xfrm>
            <a:off x="0" y="333375"/>
            <a:ext cx="179388" cy="358775"/>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39" name="Rectangle 15"/>
          <p:cNvSpPr>
            <a:spLocks noChangeArrowheads="1"/>
          </p:cNvSpPr>
          <p:nvPr/>
        </p:nvSpPr>
        <p:spPr bwMode="auto">
          <a:xfrm>
            <a:off x="0" y="908050"/>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034" name="圖片 17" descr="logo.png"/>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596188" y="2095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Line 22"/>
          <p:cNvSpPr>
            <a:spLocks noChangeShapeType="1"/>
          </p:cNvSpPr>
          <p:nvPr/>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36" name="Line 23"/>
          <p:cNvSpPr>
            <a:spLocks noChangeShapeType="1"/>
          </p:cNvSpPr>
          <p:nvPr/>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4" name="Rectangle 6">
            <a:extLst>
              <a:ext uri="{FF2B5EF4-FFF2-40B4-BE49-F238E27FC236}">
                <a16:creationId xmlns="" xmlns:a16="http://schemas.microsoft.com/office/drawing/2014/main" id="{5B6F75AF-3043-474D-AE5B-1C7F42C61710}"/>
              </a:ext>
            </a:extLst>
          </p:cNvPr>
          <p:cNvSpPr txBox="1">
            <a:spLocks noChangeArrowheads="1"/>
          </p:cNvSpPr>
          <p:nvPr userDrawn="1"/>
        </p:nvSpPr>
        <p:spPr>
          <a:xfrm>
            <a:off x="34925" y="6570663"/>
            <a:ext cx="8964613" cy="247974"/>
          </a:xfrm>
          <a:prstGeom prst="rect">
            <a:avLst/>
          </a:prstGeom>
        </p:spPr>
        <p:txBody>
          <a:bodyPr/>
          <a:lstStyle>
            <a:lvl1pPr algn="l">
              <a:defRPr sz="1400">
                <a:solidFill>
                  <a:schemeClr val="bg1"/>
                </a:solidFill>
                <a:latin typeface="標楷體" pitchFamily="65" charset="-120"/>
                <a:ea typeface="標楷體" pitchFamily="65" charset="-120"/>
              </a:defRPr>
            </a:lvl1pPr>
          </a:lstStyle>
          <a:p>
            <a:pPr algn="ct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lgn="ct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828121632"/>
      </p:ext>
    </p:extLst>
  </p:cSld>
  <p:clrMap bg1="lt1" tx1="dk1" bg2="lt2" tx2="dk2" accent1="accent1" accent2="accent2" accent3="accent3" accent4="accent4" accent5="accent5" accent6="accent6" hlink="hlink" folHlink="folHlink"/>
  <p:sldLayoutIdLst>
    <p:sldLayoutId id="2147487298" r:id="rId1"/>
    <p:sldLayoutId id="2147487299" r:id="rId2"/>
    <p:sldLayoutId id="2147487300" r:id="rId3"/>
    <p:sldLayoutId id="2147487301" r:id="rId4"/>
    <p:sldLayoutId id="2147487302" r:id="rId5"/>
    <p:sldLayoutId id="2147487303" r:id="rId6"/>
    <p:sldLayoutId id="2147487304" r:id="rId7"/>
    <p:sldLayoutId id="2147487305" r:id="rId8"/>
    <p:sldLayoutId id="2147487306" r:id="rId9"/>
    <p:sldLayoutId id="2147487307" r:id="rId10"/>
  </p:sldLayoutIdLst>
  <p:hf hdr="0" ftr="0" dt="0"/>
  <p:txStyles>
    <p:titleStyle>
      <a:lvl1pPr algn="l" rtl="0" eaLnBrk="0" fontAlgn="base" hangingPunct="0">
        <a:spcBef>
          <a:spcPct val="0"/>
        </a:spcBef>
        <a:spcAft>
          <a:spcPct val="0"/>
        </a:spcAft>
        <a:defRPr kumimoji="1" sz="2800" b="1">
          <a:solidFill>
            <a:schemeClr val="bg1"/>
          </a:solidFill>
          <a:latin typeface="+mj-lt"/>
          <a:ea typeface="+mj-ea"/>
          <a:cs typeface="+mj-cs"/>
        </a:defRPr>
      </a:lvl1pPr>
      <a:lvl2pPr algn="l" rtl="0" eaLnBrk="0" fontAlgn="base" hangingPunct="0">
        <a:spcBef>
          <a:spcPct val="0"/>
        </a:spcBef>
        <a:spcAft>
          <a:spcPct val="0"/>
        </a:spcAft>
        <a:defRPr kumimoji="1" sz="2800" b="1">
          <a:solidFill>
            <a:schemeClr val="bg1"/>
          </a:solidFill>
          <a:latin typeface="Arial" pitchFamily="34" charset="0"/>
          <a:ea typeface="微軟正黑體" pitchFamily="34" charset="-120"/>
        </a:defRPr>
      </a:lvl2pPr>
      <a:lvl3pPr algn="l" rtl="0" eaLnBrk="0" fontAlgn="base" hangingPunct="0">
        <a:spcBef>
          <a:spcPct val="0"/>
        </a:spcBef>
        <a:spcAft>
          <a:spcPct val="0"/>
        </a:spcAft>
        <a:defRPr kumimoji="1" sz="2800" b="1">
          <a:solidFill>
            <a:schemeClr val="bg1"/>
          </a:solidFill>
          <a:latin typeface="Arial" pitchFamily="34" charset="0"/>
          <a:ea typeface="微軟正黑體" pitchFamily="34" charset="-120"/>
        </a:defRPr>
      </a:lvl3pPr>
      <a:lvl4pPr algn="l" rtl="0" eaLnBrk="0" fontAlgn="base" hangingPunct="0">
        <a:spcBef>
          <a:spcPct val="0"/>
        </a:spcBef>
        <a:spcAft>
          <a:spcPct val="0"/>
        </a:spcAft>
        <a:defRPr kumimoji="1" sz="2800" b="1">
          <a:solidFill>
            <a:schemeClr val="bg1"/>
          </a:solidFill>
          <a:latin typeface="Arial" pitchFamily="34" charset="0"/>
          <a:ea typeface="微軟正黑體" pitchFamily="34" charset="-120"/>
        </a:defRPr>
      </a:lvl4pPr>
      <a:lvl5pPr algn="l" rtl="0" eaLnBrk="0" fontAlgn="base" hangingPunct="0">
        <a:spcBef>
          <a:spcPct val="0"/>
        </a:spcBef>
        <a:spcAft>
          <a:spcPct val="0"/>
        </a:spcAft>
        <a:defRPr kumimoji="1" sz="2800" b="1">
          <a:solidFill>
            <a:schemeClr val="bg1"/>
          </a:solidFill>
          <a:latin typeface="Arial" pitchFamily="34" charset="0"/>
          <a:ea typeface="微軟正黑體" pitchFamily="34" charset="-120"/>
        </a:defRPr>
      </a:lvl5pPr>
      <a:lvl6pPr marL="457200" algn="l" rtl="0" fontAlgn="base">
        <a:spcBef>
          <a:spcPct val="0"/>
        </a:spcBef>
        <a:spcAft>
          <a:spcPct val="0"/>
        </a:spcAft>
        <a:defRPr kumimoji="1" sz="2800" b="1">
          <a:solidFill>
            <a:schemeClr val="bg1"/>
          </a:solidFill>
          <a:latin typeface="Arial" pitchFamily="34" charset="0"/>
          <a:ea typeface="微軟正黑體" pitchFamily="34" charset="-120"/>
        </a:defRPr>
      </a:lvl6pPr>
      <a:lvl7pPr marL="914400" algn="l" rtl="0" fontAlgn="base">
        <a:spcBef>
          <a:spcPct val="0"/>
        </a:spcBef>
        <a:spcAft>
          <a:spcPct val="0"/>
        </a:spcAft>
        <a:defRPr kumimoji="1" sz="2800" b="1">
          <a:solidFill>
            <a:schemeClr val="bg1"/>
          </a:solidFill>
          <a:latin typeface="Arial" pitchFamily="34" charset="0"/>
          <a:ea typeface="微軟正黑體" pitchFamily="34" charset="-120"/>
        </a:defRPr>
      </a:lvl7pPr>
      <a:lvl8pPr marL="1371600" algn="l" rtl="0" fontAlgn="base">
        <a:spcBef>
          <a:spcPct val="0"/>
        </a:spcBef>
        <a:spcAft>
          <a:spcPct val="0"/>
        </a:spcAft>
        <a:defRPr kumimoji="1" sz="2800" b="1">
          <a:solidFill>
            <a:schemeClr val="bg1"/>
          </a:solidFill>
          <a:latin typeface="Arial" pitchFamily="34" charset="0"/>
          <a:ea typeface="微軟正黑體" pitchFamily="34" charset="-120"/>
        </a:defRPr>
      </a:lvl8pPr>
      <a:lvl9pPr marL="1828800" algn="l" rtl="0" fontAlgn="base">
        <a:spcBef>
          <a:spcPct val="0"/>
        </a:spcBef>
        <a:spcAft>
          <a:spcPct val="0"/>
        </a:spcAft>
        <a:defRPr kumimoji="1" sz="2800" b="1">
          <a:solidFill>
            <a:schemeClr val="bg1"/>
          </a:solidFill>
          <a:latin typeface="Arial" pitchFamily="34" charset="0"/>
          <a:ea typeface="微軟正黑體" pitchFamily="34" charset="-120"/>
        </a:defRPr>
      </a:lvl9pPr>
    </p:titleStyle>
    <p:bodyStyle>
      <a:lvl1pPr marL="342900" indent="-342900" algn="l" rtl="0" eaLnBrk="0" fontAlgn="base" hangingPunct="0">
        <a:spcBef>
          <a:spcPct val="20000"/>
        </a:spcBef>
        <a:spcAft>
          <a:spcPct val="0"/>
        </a:spcAft>
        <a:buClr>
          <a:srgbClr val="FF0000"/>
        </a:buClr>
        <a:buFont typeface="Wingdings" pitchFamily="2" charset="2"/>
        <a:buChar char="Ø"/>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kumimoji="1">
          <a:solidFill>
            <a:schemeClr val="tx1"/>
          </a:solidFill>
          <a:latin typeface="+mn-lt"/>
          <a:ea typeface="+mn-ea"/>
        </a:defRPr>
      </a:lvl2pPr>
      <a:lvl3pPr marL="1143000" indent="-228600" algn="l" rtl="0" eaLnBrk="0" fontAlgn="base" hangingPunct="0">
        <a:spcBef>
          <a:spcPct val="20000"/>
        </a:spcBef>
        <a:spcAft>
          <a:spcPct val="0"/>
        </a:spcAft>
        <a:buClr>
          <a:srgbClr val="00B050"/>
        </a:buClr>
        <a:buChar char="•"/>
        <a:defRPr kumimoji="1" sz="1600">
          <a:solidFill>
            <a:schemeClr val="tx1"/>
          </a:solidFill>
          <a:latin typeface="+mn-lt"/>
          <a:ea typeface="+mn-ea"/>
        </a:defRPr>
      </a:lvl3pPr>
      <a:lvl4pPr marL="1600200" indent="-228600" algn="l" rtl="0" eaLnBrk="0" fontAlgn="base" hangingPunct="0">
        <a:spcBef>
          <a:spcPct val="20000"/>
        </a:spcBef>
        <a:spcAft>
          <a:spcPct val="0"/>
        </a:spcAft>
        <a:buClr>
          <a:srgbClr val="FFC000"/>
        </a:buClr>
        <a:buChar char="•"/>
        <a:defRPr kumimoji="1" sz="1600">
          <a:solidFill>
            <a:schemeClr val="tx1"/>
          </a:solidFill>
          <a:latin typeface="+mn-lt"/>
          <a:ea typeface="+mn-ea"/>
        </a:defRPr>
      </a:lvl4pPr>
      <a:lvl5pPr marL="2057400" indent="-228600" algn="l" rtl="0" eaLnBrk="0" fontAlgn="base" hangingPunct="0">
        <a:spcBef>
          <a:spcPct val="20000"/>
        </a:spcBef>
        <a:spcAft>
          <a:spcPct val="0"/>
        </a:spcAft>
        <a:buClr>
          <a:schemeClr val="tx1"/>
        </a:buClr>
        <a:buChar char="•"/>
        <a:defRPr kumimoji="1" sz="1600">
          <a:solidFill>
            <a:schemeClr val="tx1"/>
          </a:solidFill>
          <a:latin typeface="+mn-lt"/>
          <a:ea typeface="+mn-ea"/>
        </a:defRPr>
      </a:lvl5pPr>
      <a:lvl6pPr marL="2514600" indent="-228600" algn="l" rtl="0" fontAlgn="base">
        <a:spcBef>
          <a:spcPct val="20000"/>
        </a:spcBef>
        <a:spcAft>
          <a:spcPct val="0"/>
        </a:spcAft>
        <a:buClr>
          <a:srgbClr val="347883"/>
        </a:buClr>
        <a:buChar char="•"/>
        <a:defRPr kumimoji="1" sz="1600">
          <a:solidFill>
            <a:schemeClr val="tx1"/>
          </a:solidFill>
          <a:latin typeface="+mn-lt"/>
          <a:ea typeface="+mn-ea"/>
        </a:defRPr>
      </a:lvl6pPr>
      <a:lvl7pPr marL="2971800" indent="-228600" algn="l" rtl="0" fontAlgn="base">
        <a:spcBef>
          <a:spcPct val="20000"/>
        </a:spcBef>
        <a:spcAft>
          <a:spcPct val="0"/>
        </a:spcAft>
        <a:buClr>
          <a:srgbClr val="347883"/>
        </a:buClr>
        <a:buChar char="•"/>
        <a:defRPr kumimoji="1" sz="1600">
          <a:solidFill>
            <a:schemeClr val="tx1"/>
          </a:solidFill>
          <a:latin typeface="+mn-lt"/>
          <a:ea typeface="+mn-ea"/>
        </a:defRPr>
      </a:lvl7pPr>
      <a:lvl8pPr marL="3429000" indent="-228600" algn="l" rtl="0" fontAlgn="base">
        <a:spcBef>
          <a:spcPct val="20000"/>
        </a:spcBef>
        <a:spcAft>
          <a:spcPct val="0"/>
        </a:spcAft>
        <a:buClr>
          <a:srgbClr val="347883"/>
        </a:buClr>
        <a:buChar char="•"/>
        <a:defRPr kumimoji="1" sz="1600">
          <a:solidFill>
            <a:schemeClr val="tx1"/>
          </a:solidFill>
          <a:latin typeface="+mn-lt"/>
          <a:ea typeface="+mn-ea"/>
        </a:defRPr>
      </a:lvl8pPr>
      <a:lvl9pPr marL="3886200" indent="-228600" algn="l" rtl="0" fontAlgn="base">
        <a:spcBef>
          <a:spcPct val="20000"/>
        </a:spcBef>
        <a:spcAft>
          <a:spcPct val="0"/>
        </a:spcAft>
        <a:buClr>
          <a:srgbClr val="347883"/>
        </a:buClr>
        <a:buChar char="•"/>
        <a:defRPr kumimoji="1" sz="16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2051"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052"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2053" name="圖片 14"/>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2055"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2056"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2057" name="Rectangle 9"/>
          <p:cNvSpPr>
            <a:spLocks noGrp="1" noChangeArrowheads="1"/>
          </p:cNvSpPr>
          <p:nvPr>
            <p:ph type="title"/>
          </p:nvPr>
        </p:nvSpPr>
        <p:spPr bwMode="auto">
          <a:xfrm>
            <a:off x="684213" y="1844675"/>
            <a:ext cx="68405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6162"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6167"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2060" name="圖片 17" descr="logo.png"/>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1" name="Rectangle 10"/>
          <p:cNvSpPr>
            <a:spLocks noGrp="1" noChangeArrowheads="1"/>
          </p:cNvSpPr>
          <p:nvPr>
            <p:ph type="body" idx="1"/>
          </p:nvPr>
        </p:nvSpPr>
        <p:spPr bwMode="auto">
          <a:xfrm>
            <a:off x="684213" y="3430588"/>
            <a:ext cx="7488237"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cSld>
  <p:clrMap bg1="lt1" tx1="dk1" bg2="lt2" tx2="dk2" accent1="accent1" accent2="accent2" accent3="accent3" accent4="accent4" accent5="accent5" accent6="accent6" hlink="hlink" folHlink="folHlink"/>
  <p:sldLayoutIdLst>
    <p:sldLayoutId id="2147487283" r:id="rId1"/>
    <p:sldLayoutId id="2147487284" r:id="rId2"/>
    <p:sldLayoutId id="2147487285" r:id="rId3"/>
    <p:sldLayoutId id="2147487286" r:id="rId4"/>
    <p:sldLayoutId id="2147487287" r:id="rId5"/>
    <p:sldLayoutId id="2147487288" r:id="rId6"/>
    <p:sldLayoutId id="2147487289" r:id="rId7"/>
  </p:sldLayoutIdLst>
  <p:hf hdr="0" ftr="0" dt="0"/>
  <p:txStyles>
    <p:titleStyle>
      <a:lvl1pPr algn="l" rtl="0" eaLnBrk="0" fontAlgn="base" hangingPunct="0">
        <a:spcBef>
          <a:spcPct val="0"/>
        </a:spcBef>
        <a:spcAft>
          <a:spcPct val="0"/>
        </a:spcAft>
        <a:defRPr kumimoji="1" sz="2800" b="1">
          <a:solidFill>
            <a:schemeClr val="bg1"/>
          </a:solidFill>
          <a:latin typeface="+mj-lt"/>
          <a:ea typeface="+mj-ea"/>
          <a:cs typeface="+mj-cs"/>
        </a:defRPr>
      </a:lvl1pPr>
      <a:lvl2pPr algn="l" rtl="0" eaLnBrk="0" fontAlgn="base" hangingPunct="0">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2pPr>
      <a:lvl3pPr algn="l" rtl="0" eaLnBrk="0" fontAlgn="base" hangingPunct="0">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3pPr>
      <a:lvl4pPr algn="l" rtl="0" eaLnBrk="0" fontAlgn="base" hangingPunct="0">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4pPr>
      <a:lvl5pPr algn="l" rtl="0" eaLnBrk="0" fontAlgn="base" hangingPunct="0">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5pPr>
      <a:lvl6pPr marL="457200" algn="l" rtl="0" fontAlgn="base">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6pPr>
      <a:lvl7pPr marL="914400" algn="l" rtl="0" fontAlgn="base">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7pPr>
      <a:lvl8pPr marL="1371600" algn="l" rtl="0" fontAlgn="base">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8pPr>
      <a:lvl9pPr marL="1828800" algn="l" rtl="0" fontAlgn="base">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9pPr>
    </p:titleStyle>
    <p:bodyStyle>
      <a:lvl1pPr marL="342900" indent="-342900" algn="l" rtl="0" eaLnBrk="0" fontAlgn="base" hangingPunct="0">
        <a:spcBef>
          <a:spcPct val="20000"/>
        </a:spcBef>
        <a:spcAft>
          <a:spcPct val="0"/>
        </a:spcAft>
        <a:buChar char="•"/>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0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a:solidFill>
            <a:schemeClr val="tx1"/>
          </a:solidFill>
          <a:latin typeface="+mn-lt"/>
          <a:ea typeface="+mn-ea"/>
          <a:cs typeface="+mn-cs"/>
        </a:defRPr>
      </a:lvl5pPr>
      <a:lvl6pPr marL="2514600" indent="-228600" algn="l" rtl="0" fontAlgn="base">
        <a:spcBef>
          <a:spcPct val="20000"/>
        </a:spcBef>
        <a:spcAft>
          <a:spcPct val="0"/>
        </a:spcAft>
        <a:buChar char="»"/>
        <a:defRPr kumimoji="1" sz="2000">
          <a:solidFill>
            <a:schemeClr val="tx1"/>
          </a:solidFill>
          <a:latin typeface="+mn-lt"/>
          <a:ea typeface="+mn-ea"/>
          <a:cs typeface="+mn-cs"/>
        </a:defRPr>
      </a:lvl6pPr>
      <a:lvl7pPr marL="2971800" indent="-228600" algn="l" rtl="0" fontAlgn="base">
        <a:spcBef>
          <a:spcPct val="20000"/>
        </a:spcBef>
        <a:spcAft>
          <a:spcPct val="0"/>
        </a:spcAft>
        <a:buChar char="»"/>
        <a:defRPr kumimoji="1" sz="2000">
          <a:solidFill>
            <a:schemeClr val="tx1"/>
          </a:solidFill>
          <a:latin typeface="+mn-lt"/>
          <a:ea typeface="+mn-ea"/>
          <a:cs typeface="+mn-cs"/>
        </a:defRPr>
      </a:lvl7pPr>
      <a:lvl8pPr marL="3429000" indent="-228600" algn="l" rtl="0" fontAlgn="base">
        <a:spcBef>
          <a:spcPct val="20000"/>
        </a:spcBef>
        <a:spcAft>
          <a:spcPct val="0"/>
        </a:spcAft>
        <a:buChar char="»"/>
        <a:defRPr kumimoji="1" sz="2000">
          <a:solidFill>
            <a:schemeClr val="tx1"/>
          </a:solidFill>
          <a:latin typeface="+mn-lt"/>
          <a:ea typeface="+mn-ea"/>
          <a:cs typeface="+mn-cs"/>
        </a:defRPr>
      </a:lvl8pPr>
      <a:lvl9pPr marL="3886200" indent="-228600" algn="l" rtl="0" fontAlgn="base">
        <a:spcBef>
          <a:spcPct val="20000"/>
        </a:spcBef>
        <a:spcAft>
          <a:spcPct val="0"/>
        </a:spcAft>
        <a:buChar char="»"/>
        <a:defRPr kumimoji="1" sz="20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307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07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3077" name="圖片 21"/>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307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308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27"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3082" name="Rectangle 9"/>
          <p:cNvSpPr>
            <a:spLocks noGrp="1" noChangeArrowheads="1"/>
          </p:cNvSpPr>
          <p:nvPr>
            <p:ph type="title"/>
          </p:nvPr>
        </p:nvSpPr>
        <p:spPr bwMode="auto">
          <a:xfrm>
            <a:off x="684213" y="1844675"/>
            <a:ext cx="68405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pic>
        <p:nvPicPr>
          <p:cNvPr id="3083" name="圖片 17" descr="logo.pn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4" name="Rectangle 10"/>
          <p:cNvSpPr>
            <a:spLocks noGrp="1" noChangeArrowheads="1"/>
          </p:cNvSpPr>
          <p:nvPr>
            <p:ph type="body" idx="1"/>
          </p:nvPr>
        </p:nvSpPr>
        <p:spPr bwMode="auto">
          <a:xfrm>
            <a:off x="684213" y="3430588"/>
            <a:ext cx="7488237"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8"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19"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cSld>
  <p:clrMap bg1="lt1" tx1="dk1" bg2="lt2" tx2="dk2" accent1="accent1" accent2="accent2" accent3="accent3" accent4="accent4" accent5="accent5" accent6="accent6" hlink="hlink" folHlink="folHlink"/>
  <p:sldLayoutIdLst>
    <p:sldLayoutId id="2147487290" r:id="rId1"/>
    <p:sldLayoutId id="2147487291" r:id="rId2"/>
    <p:sldLayoutId id="2147487292" r:id="rId3"/>
    <p:sldLayoutId id="2147487293" r:id="rId4"/>
    <p:sldLayoutId id="2147487294" r:id="rId5"/>
    <p:sldLayoutId id="2147487295" r:id="rId6"/>
    <p:sldLayoutId id="2147487296" r:id="rId7"/>
  </p:sldLayoutIdLst>
  <p:hf hdr="0" ftr="0" dt="0"/>
  <p:txStyles>
    <p:titleStyle>
      <a:lvl1pPr algn="l" rtl="0" eaLnBrk="0" fontAlgn="base" hangingPunct="0">
        <a:spcBef>
          <a:spcPct val="0"/>
        </a:spcBef>
        <a:spcAft>
          <a:spcPct val="0"/>
        </a:spcAft>
        <a:defRPr kumimoji="1" sz="2800" b="1">
          <a:solidFill>
            <a:schemeClr val="bg1"/>
          </a:solidFill>
          <a:latin typeface="+mj-lt"/>
          <a:ea typeface="+mj-ea"/>
          <a:cs typeface="+mj-cs"/>
        </a:defRPr>
      </a:lvl1pPr>
      <a:lvl2pPr algn="l" rtl="0" eaLnBrk="0" fontAlgn="base" hangingPunct="0">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2pPr>
      <a:lvl3pPr algn="l" rtl="0" eaLnBrk="0" fontAlgn="base" hangingPunct="0">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3pPr>
      <a:lvl4pPr algn="l" rtl="0" eaLnBrk="0" fontAlgn="base" hangingPunct="0">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4pPr>
      <a:lvl5pPr algn="l" rtl="0" eaLnBrk="0" fontAlgn="base" hangingPunct="0">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5pPr>
      <a:lvl6pPr marL="457200" algn="l" rtl="0" fontAlgn="base">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6pPr>
      <a:lvl7pPr marL="914400" algn="l" rtl="0" fontAlgn="base">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7pPr>
      <a:lvl8pPr marL="1371600" algn="l" rtl="0" fontAlgn="base">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8pPr>
      <a:lvl9pPr marL="1828800" algn="l" rtl="0" fontAlgn="base">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9pPr>
    </p:titleStyle>
    <p:bodyStyle>
      <a:lvl1pPr marL="342900" indent="-342900" algn="l" rtl="0" eaLnBrk="0" fontAlgn="base" hangingPunct="0">
        <a:spcBef>
          <a:spcPct val="20000"/>
        </a:spcBef>
        <a:spcAft>
          <a:spcPct val="0"/>
        </a:spcAft>
        <a:buChar char="•"/>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0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a:solidFill>
            <a:schemeClr val="tx1"/>
          </a:solidFill>
          <a:latin typeface="+mn-lt"/>
          <a:ea typeface="+mn-ea"/>
          <a:cs typeface="+mn-cs"/>
        </a:defRPr>
      </a:lvl5pPr>
      <a:lvl6pPr marL="2514600" indent="-228600" algn="l" rtl="0" fontAlgn="base">
        <a:spcBef>
          <a:spcPct val="20000"/>
        </a:spcBef>
        <a:spcAft>
          <a:spcPct val="0"/>
        </a:spcAft>
        <a:buChar char="»"/>
        <a:defRPr kumimoji="1" sz="2000">
          <a:solidFill>
            <a:schemeClr val="tx1"/>
          </a:solidFill>
          <a:latin typeface="+mn-lt"/>
          <a:ea typeface="+mn-ea"/>
          <a:cs typeface="+mn-cs"/>
        </a:defRPr>
      </a:lvl6pPr>
      <a:lvl7pPr marL="2971800" indent="-228600" algn="l" rtl="0" fontAlgn="base">
        <a:spcBef>
          <a:spcPct val="20000"/>
        </a:spcBef>
        <a:spcAft>
          <a:spcPct val="0"/>
        </a:spcAft>
        <a:buChar char="»"/>
        <a:defRPr kumimoji="1" sz="2000">
          <a:solidFill>
            <a:schemeClr val="tx1"/>
          </a:solidFill>
          <a:latin typeface="+mn-lt"/>
          <a:ea typeface="+mn-ea"/>
          <a:cs typeface="+mn-cs"/>
        </a:defRPr>
      </a:lvl7pPr>
      <a:lvl8pPr marL="3429000" indent="-228600" algn="l" rtl="0" fontAlgn="base">
        <a:spcBef>
          <a:spcPct val="20000"/>
        </a:spcBef>
        <a:spcAft>
          <a:spcPct val="0"/>
        </a:spcAft>
        <a:buChar char="»"/>
        <a:defRPr kumimoji="1" sz="2000">
          <a:solidFill>
            <a:schemeClr val="tx1"/>
          </a:solidFill>
          <a:latin typeface="+mn-lt"/>
          <a:ea typeface="+mn-ea"/>
          <a:cs typeface="+mn-cs"/>
        </a:defRPr>
      </a:lvl8pPr>
      <a:lvl9pPr marL="3886200" indent="-228600" algn="l" rtl="0" fontAlgn="base">
        <a:spcBef>
          <a:spcPct val="20000"/>
        </a:spcBef>
        <a:spcAft>
          <a:spcPct val="0"/>
        </a:spcAft>
        <a:buChar char="»"/>
        <a:defRPr kumimoji="1" sz="20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diagramColors" Target="../diagrams/colors1.xml"/><Relationship Id="rId11" Type="http://schemas.openxmlformats.org/officeDocument/2006/relationships/image" Target="../media/image8.gif"/><Relationship Id="rId5" Type="http://schemas.openxmlformats.org/officeDocument/2006/relationships/diagramQuickStyle" Target="../diagrams/quickStyle1.xml"/><Relationship Id="rId10" Type="http://schemas.openxmlformats.org/officeDocument/2006/relationships/image" Target="../media/image7.gif"/><Relationship Id="rId4" Type="http://schemas.openxmlformats.org/officeDocument/2006/relationships/diagramLayout" Target="../diagrams/layout1.xml"/><Relationship Id="rId9" Type="http://schemas.openxmlformats.org/officeDocument/2006/relationships/image" Target="../media/image6.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5"/>
          <p:cNvSpPr>
            <a:spLocks noGrp="1"/>
          </p:cNvSpPr>
          <p:nvPr>
            <p:ph type="subTitle" idx="1"/>
          </p:nvPr>
        </p:nvSpPr>
        <p:spPr>
          <a:xfrm>
            <a:off x="2059632" y="3764632"/>
            <a:ext cx="6400800" cy="1752600"/>
          </a:xfrm>
        </p:spPr>
        <p:txBody>
          <a:bodyPr/>
          <a:lstStyle/>
          <a:p>
            <a:pPr eaLnBrk="1" hangingPunct="1">
              <a:lnSpc>
                <a:spcPct val="80000"/>
              </a:lnSpc>
              <a:buFont typeface="Wingdings" pitchFamily="2" charset="2"/>
              <a:buNone/>
              <a:defRPr/>
            </a:pPr>
            <a:r>
              <a:rPr lang="en-US" altLang="zh-TW" sz="1400" b="1" i="1" dirty="0">
                <a:solidFill>
                  <a:srgbClr val="A50021"/>
                </a:solidFill>
                <a:latin typeface="Georgia" pitchFamily="18" charset="0"/>
              </a:rPr>
              <a:t> </a:t>
            </a:r>
          </a:p>
          <a:p>
            <a:pPr eaLnBrk="1" hangingPunct="1">
              <a:lnSpc>
                <a:spcPct val="80000"/>
              </a:lnSpc>
              <a:buFont typeface="Wingdings" pitchFamily="2" charset="2"/>
              <a:buNone/>
              <a:defRPr/>
            </a:pPr>
            <a:endParaRPr kumimoji="0" lang="en-US" altLang="zh-TW" sz="1400" b="1" i="1" dirty="0">
              <a:solidFill>
                <a:srgbClr val="7F7F7F"/>
              </a:solidFill>
              <a:latin typeface="Verdana" pitchFamily="34" charset="0"/>
            </a:endParaRPr>
          </a:p>
          <a:p>
            <a:pPr eaLnBrk="1" hangingPunct="1">
              <a:lnSpc>
                <a:spcPct val="80000"/>
              </a:lnSpc>
              <a:buFont typeface="Wingdings" pitchFamily="2" charset="2"/>
              <a:buNone/>
              <a:defRPr/>
            </a:pPr>
            <a:endParaRPr kumimoji="0" lang="zh-TW" altLang="en-US" sz="1400" b="1" i="1" dirty="0">
              <a:solidFill>
                <a:srgbClr val="DDDDDD"/>
              </a:solidFill>
              <a:latin typeface="Verdana" pitchFamily="34" charset="0"/>
            </a:endParaRPr>
          </a:p>
          <a:p>
            <a:pPr eaLnBrk="1" hangingPunct="1">
              <a:lnSpc>
                <a:spcPct val="80000"/>
              </a:lnSpc>
              <a:buFont typeface="Wingdings" pitchFamily="2" charset="2"/>
              <a:buNone/>
              <a:defRPr/>
            </a:pPr>
            <a:r>
              <a:rPr lang="en-US" altLang="zh-TW" sz="1800" b="1" i="1" dirty="0">
                <a:solidFill>
                  <a:srgbClr val="333333"/>
                </a:solidFill>
                <a:latin typeface="Verdana" pitchFamily="34" charset="0"/>
              </a:rPr>
              <a:t> </a:t>
            </a:r>
            <a:r>
              <a:rPr lang="en-US" altLang="zh-TW" sz="1600" b="1" i="1" dirty="0">
                <a:solidFill>
                  <a:srgbClr val="333333"/>
                </a:solidFill>
                <a:latin typeface="Verdana" pitchFamily="34" charset="0"/>
              </a:rPr>
              <a:t>           </a:t>
            </a:r>
          </a:p>
          <a:p>
            <a:pPr eaLnBrk="1" hangingPunct="1">
              <a:lnSpc>
                <a:spcPct val="80000"/>
              </a:lnSpc>
              <a:buFont typeface="Wingdings" pitchFamily="2" charset="2"/>
              <a:buNone/>
              <a:defRPr/>
            </a:pPr>
            <a:endParaRPr lang="en-US" altLang="zh-TW" sz="1200" b="1" i="1" dirty="0">
              <a:solidFill>
                <a:srgbClr val="5F5F5F"/>
              </a:solidFill>
              <a:latin typeface="Verdana" pitchFamily="34" charset="0"/>
            </a:endParaRPr>
          </a:p>
          <a:p>
            <a:pPr eaLnBrk="1" hangingPunct="1">
              <a:lnSpc>
                <a:spcPct val="80000"/>
              </a:lnSpc>
              <a:buFont typeface="Wingdings" pitchFamily="2" charset="2"/>
              <a:buNone/>
              <a:defRPr/>
            </a:pPr>
            <a:endParaRPr lang="en-US" altLang="zh-TW" sz="1200" b="1" i="1" dirty="0">
              <a:solidFill>
                <a:srgbClr val="5F5F5F"/>
              </a:solidFill>
              <a:latin typeface="Verdana" pitchFamily="34" charset="0"/>
            </a:endParaRPr>
          </a:p>
          <a:p>
            <a:pPr eaLnBrk="1" hangingPunct="1">
              <a:lnSpc>
                <a:spcPct val="80000"/>
              </a:lnSpc>
              <a:buFont typeface="Wingdings" pitchFamily="2" charset="2"/>
              <a:buNone/>
              <a:defRPr/>
            </a:pPr>
            <a:endParaRPr lang="zh-TW" altLang="en-US" sz="1600" b="1" i="1" dirty="0">
              <a:solidFill>
                <a:srgbClr val="333333"/>
              </a:solidFill>
              <a:latin typeface="Verdana" pitchFamily="34" charset="0"/>
            </a:endParaRPr>
          </a:p>
          <a:p>
            <a:pPr eaLnBrk="1" hangingPunct="1">
              <a:lnSpc>
                <a:spcPct val="80000"/>
              </a:lnSpc>
              <a:defRPr/>
            </a:pPr>
            <a:r>
              <a:rPr lang="zh-TW" altLang="en-US" sz="1800" b="1" dirty="0">
                <a:solidFill>
                  <a:srgbClr val="333333"/>
                </a:solidFill>
                <a:latin typeface="Verdana" pitchFamily="34" charset="0"/>
              </a:rPr>
              <a:t>數位轉型服務事業群</a:t>
            </a:r>
          </a:p>
          <a:p>
            <a:pPr eaLnBrk="1" hangingPunct="1">
              <a:lnSpc>
                <a:spcPct val="80000"/>
              </a:lnSpc>
              <a:buFont typeface="Wingdings" pitchFamily="2" charset="2"/>
              <a:buNone/>
              <a:defRPr/>
            </a:pPr>
            <a:r>
              <a:rPr lang="zh-TW" altLang="en-US" sz="2400" b="1" dirty="0">
                <a:solidFill>
                  <a:srgbClr val="333333"/>
                </a:solidFill>
                <a:effectLst>
                  <a:outerShdw blurRad="38100" dist="38100" dir="2700000" algn="tl">
                    <a:srgbClr val="C0C0C0"/>
                  </a:outerShdw>
                </a:effectLst>
                <a:latin typeface="Verdana" pitchFamily="34" charset="0"/>
              </a:rPr>
              <a:t>晉泰科技股份有限公司</a:t>
            </a:r>
            <a:endParaRPr lang="zh-TW" altLang="en-US" sz="2400" dirty="0">
              <a:solidFill>
                <a:srgbClr val="333333"/>
              </a:solidFill>
              <a:effectLst>
                <a:outerShdw blurRad="38100" dist="38100" dir="2700000" algn="tl">
                  <a:srgbClr val="C0C0C0"/>
                </a:outerShdw>
              </a:effectLst>
              <a:latin typeface="Georgia" pitchFamily="18" charset="0"/>
              <a:ea typeface="新細明體" pitchFamily="18" charset="-120"/>
            </a:endParaRPr>
          </a:p>
        </p:txBody>
      </p:sp>
      <p:sp>
        <p:nvSpPr>
          <p:cNvPr id="40964" name="AutoShape 10" descr="2Q=="/>
          <p:cNvSpPr>
            <a:spLocks noChangeAspect="1" noChangeArrowheads="1"/>
          </p:cNvSpPr>
          <p:nvPr/>
        </p:nvSpPr>
        <p:spPr bwMode="auto">
          <a:xfrm>
            <a:off x="4571826"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0000"/>
              </a:buClr>
              <a:buFont typeface="Wingdings" pitchFamily="2" charset="2"/>
              <a:buChar char="Ø"/>
              <a:defRPr kumimoji="1" sz="2000">
                <a:solidFill>
                  <a:schemeClr val="tx1"/>
                </a:solidFill>
                <a:latin typeface="Arial" pitchFamily="34" charset="0"/>
                <a:ea typeface="微軟正黑體" pitchFamily="34" charset="-120"/>
              </a:defRPr>
            </a:lvl1pPr>
            <a:lvl2pPr marL="742950" indent="-285750" eaLnBrk="0" hangingPunct="0">
              <a:spcBef>
                <a:spcPct val="20000"/>
              </a:spcBef>
              <a:buClr>
                <a:schemeClr val="accent2"/>
              </a:buClr>
              <a:buChar char="•"/>
              <a:defRPr kumimoji="1">
                <a:solidFill>
                  <a:schemeClr val="tx1"/>
                </a:solidFill>
                <a:latin typeface="Arial" pitchFamily="34" charset="0"/>
                <a:ea typeface="微軟正黑體" pitchFamily="34" charset="-120"/>
              </a:defRPr>
            </a:lvl2pPr>
            <a:lvl3pPr marL="1143000" indent="-228600" eaLnBrk="0" hangingPunct="0">
              <a:spcBef>
                <a:spcPct val="20000"/>
              </a:spcBef>
              <a:buClr>
                <a:srgbClr val="00B050"/>
              </a:buClr>
              <a:buChar char="•"/>
              <a:defRPr kumimoji="1" sz="1600">
                <a:solidFill>
                  <a:schemeClr val="tx1"/>
                </a:solidFill>
                <a:latin typeface="Arial" pitchFamily="34" charset="0"/>
                <a:ea typeface="微軟正黑體" pitchFamily="34" charset="-120"/>
              </a:defRPr>
            </a:lvl3pPr>
            <a:lvl4pPr marL="1600200" indent="-228600" eaLnBrk="0" hangingPunct="0">
              <a:spcBef>
                <a:spcPct val="20000"/>
              </a:spcBef>
              <a:buClr>
                <a:srgbClr val="FFC000"/>
              </a:buClr>
              <a:buChar char="•"/>
              <a:defRPr kumimoji="1" sz="1600">
                <a:solidFill>
                  <a:schemeClr val="tx1"/>
                </a:solidFill>
                <a:latin typeface="Arial" pitchFamily="34" charset="0"/>
                <a:ea typeface="微軟正黑體" pitchFamily="34" charset="-120"/>
              </a:defRPr>
            </a:lvl4pPr>
            <a:lvl5pPr marL="2057400" indent="-228600" eaLnBrk="0" hangingPunct="0">
              <a:spcBef>
                <a:spcPct val="20000"/>
              </a:spcBef>
              <a:buClr>
                <a:schemeClr val="tx1"/>
              </a:buClr>
              <a:buChar char="•"/>
              <a:defRPr kumimoji="1" sz="1600">
                <a:solidFill>
                  <a:schemeClr val="tx1"/>
                </a:solidFill>
                <a:latin typeface="Arial" pitchFamily="34" charset="0"/>
                <a:ea typeface="微軟正黑體" pitchFamily="34" charset="-120"/>
              </a:defRPr>
            </a:lvl5pPr>
            <a:lvl6pPr marL="2514600" indent="-228600" eaLnBrk="0" fontAlgn="base" hangingPunct="0">
              <a:spcBef>
                <a:spcPct val="20000"/>
              </a:spcBef>
              <a:spcAft>
                <a:spcPct val="0"/>
              </a:spcAft>
              <a:buClr>
                <a:schemeClr val="tx1"/>
              </a:buClr>
              <a:buChar char="•"/>
              <a:defRPr kumimoji="1" sz="1600">
                <a:solidFill>
                  <a:schemeClr val="tx1"/>
                </a:solidFill>
                <a:latin typeface="Arial" pitchFamily="34" charset="0"/>
                <a:ea typeface="微軟正黑體" pitchFamily="34" charset="-120"/>
              </a:defRPr>
            </a:lvl6pPr>
            <a:lvl7pPr marL="2971800" indent="-228600" eaLnBrk="0" fontAlgn="base" hangingPunct="0">
              <a:spcBef>
                <a:spcPct val="20000"/>
              </a:spcBef>
              <a:spcAft>
                <a:spcPct val="0"/>
              </a:spcAft>
              <a:buClr>
                <a:schemeClr val="tx1"/>
              </a:buClr>
              <a:buChar char="•"/>
              <a:defRPr kumimoji="1" sz="1600">
                <a:solidFill>
                  <a:schemeClr val="tx1"/>
                </a:solidFill>
                <a:latin typeface="Arial" pitchFamily="34" charset="0"/>
                <a:ea typeface="微軟正黑體" pitchFamily="34" charset="-120"/>
              </a:defRPr>
            </a:lvl7pPr>
            <a:lvl8pPr marL="3429000" indent="-228600" eaLnBrk="0" fontAlgn="base" hangingPunct="0">
              <a:spcBef>
                <a:spcPct val="20000"/>
              </a:spcBef>
              <a:spcAft>
                <a:spcPct val="0"/>
              </a:spcAft>
              <a:buClr>
                <a:schemeClr val="tx1"/>
              </a:buClr>
              <a:buChar char="•"/>
              <a:defRPr kumimoji="1" sz="1600">
                <a:solidFill>
                  <a:schemeClr val="tx1"/>
                </a:solidFill>
                <a:latin typeface="Arial" pitchFamily="34" charset="0"/>
                <a:ea typeface="微軟正黑體" pitchFamily="34" charset="-120"/>
              </a:defRPr>
            </a:lvl8pPr>
            <a:lvl9pPr marL="3886200" indent="-228600" eaLnBrk="0" fontAlgn="base" hangingPunct="0">
              <a:spcBef>
                <a:spcPct val="20000"/>
              </a:spcBef>
              <a:spcAft>
                <a:spcPct val="0"/>
              </a:spcAft>
              <a:buClr>
                <a:schemeClr val="tx1"/>
              </a:buClr>
              <a:buChar char="•"/>
              <a:defRPr kumimoji="1" sz="1600">
                <a:solidFill>
                  <a:schemeClr val="tx1"/>
                </a:solidFill>
                <a:latin typeface="Arial" pitchFamily="34" charset="0"/>
                <a:ea typeface="微軟正黑體" pitchFamily="34" charset="-120"/>
              </a:defRPr>
            </a:lvl9pPr>
          </a:lstStyle>
          <a:p>
            <a:pPr eaLnBrk="1" hangingPunct="1">
              <a:spcBef>
                <a:spcPct val="0"/>
              </a:spcBef>
              <a:buClrTx/>
              <a:buFontTx/>
              <a:buNone/>
            </a:pPr>
            <a:endParaRPr lang="zh-TW" altLang="en-US" sz="1800">
              <a:ea typeface="新細明體" pitchFamily="18" charset="-120"/>
            </a:endParaRPr>
          </a:p>
        </p:txBody>
      </p:sp>
      <p:sp>
        <p:nvSpPr>
          <p:cNvPr id="24" name="文字方塊 23">
            <a:extLst>
              <a:ext uri="{FF2B5EF4-FFF2-40B4-BE49-F238E27FC236}">
                <a16:creationId xmlns="" xmlns:a16="http://schemas.microsoft.com/office/drawing/2014/main" id="{85DFC057-9FDC-46C0-BACB-A2FDC16D9976}"/>
              </a:ext>
            </a:extLst>
          </p:cNvPr>
          <p:cNvSpPr txBox="1"/>
          <p:nvPr/>
        </p:nvSpPr>
        <p:spPr>
          <a:xfrm>
            <a:off x="611560" y="2967335"/>
            <a:ext cx="7713066" cy="1200329"/>
          </a:xfrm>
          <a:prstGeom prst="rect">
            <a:avLst/>
          </a:prstGeom>
          <a:noFill/>
          <a:effectLst>
            <a:outerShdw blurRad="38100" dist="63500" dir="2160000" algn="t" rotWithShape="0">
              <a:prstClr val="black">
                <a:alpha val="35000"/>
              </a:prstClr>
            </a:outerShdw>
          </a:effectLst>
        </p:spPr>
        <p:txBody>
          <a:bodyPr wrap="square" rtlCol="0">
            <a:spAutoFit/>
          </a:bodyPr>
          <a:lstStyle/>
          <a:p>
            <a:pPr algn="ctr"/>
            <a:r>
              <a:rPr lang="en-US" altLang="zh-TW" sz="7200" b="1" dirty="0" err="1">
                <a:ln w="12700">
                  <a:solidFill>
                    <a:schemeClr val="accent1">
                      <a:lumMod val="50000"/>
                    </a:schemeClr>
                  </a:solidFill>
                  <a:prstDash val="solid"/>
                </a:ln>
                <a:solidFill>
                  <a:schemeClr val="accent6">
                    <a:lumMod val="60000"/>
                    <a:lumOff val="40000"/>
                  </a:schemeClr>
                </a:solidFill>
                <a:latin typeface="+mj-lt"/>
                <a:ea typeface="+mn-ea"/>
              </a:rPr>
              <a:t>GTiMES</a:t>
            </a:r>
            <a:r>
              <a:rPr lang="en-US" altLang="zh-TW" sz="7200" b="1" dirty="0">
                <a:ln w="12700">
                  <a:solidFill>
                    <a:schemeClr val="accent1">
                      <a:lumMod val="50000"/>
                    </a:schemeClr>
                  </a:solidFill>
                  <a:prstDash val="solid"/>
                </a:ln>
                <a:solidFill>
                  <a:schemeClr val="accent6">
                    <a:lumMod val="60000"/>
                    <a:lumOff val="40000"/>
                  </a:schemeClr>
                </a:solidFill>
                <a:latin typeface="+mj-lt"/>
                <a:ea typeface="+mn-ea"/>
              </a:rPr>
              <a:t> </a:t>
            </a:r>
            <a:r>
              <a:rPr lang="en-US" altLang="zh-TW" sz="7200" b="1" dirty="0" smtClean="0">
                <a:ln w="12700">
                  <a:solidFill>
                    <a:schemeClr val="accent1">
                      <a:lumMod val="50000"/>
                    </a:schemeClr>
                  </a:solidFill>
                  <a:prstDash val="solid"/>
                </a:ln>
                <a:solidFill>
                  <a:schemeClr val="accent6">
                    <a:lumMod val="60000"/>
                    <a:lumOff val="40000"/>
                  </a:schemeClr>
                </a:solidFill>
                <a:latin typeface="+mj-lt"/>
                <a:ea typeface="+mn-ea"/>
              </a:rPr>
              <a:t> </a:t>
            </a:r>
            <a:r>
              <a:rPr lang="zh-TW" altLang="en-US" sz="7200" b="1" dirty="0" smtClean="0">
                <a:ln w="12700">
                  <a:solidFill>
                    <a:schemeClr val="accent1">
                      <a:lumMod val="50000"/>
                    </a:schemeClr>
                  </a:solidFill>
                  <a:prstDash val="solid"/>
                </a:ln>
                <a:solidFill>
                  <a:schemeClr val="accent6">
                    <a:lumMod val="60000"/>
                    <a:lumOff val="40000"/>
                  </a:schemeClr>
                </a:solidFill>
                <a:latin typeface="+mj-lt"/>
                <a:ea typeface="+mn-ea"/>
              </a:rPr>
              <a:t>介紹</a:t>
            </a:r>
            <a:endParaRPr lang="zh-TW" altLang="en-US" sz="7200" b="1" dirty="0">
              <a:ln w="12700">
                <a:solidFill>
                  <a:schemeClr val="accent1">
                    <a:lumMod val="50000"/>
                  </a:schemeClr>
                </a:solidFill>
                <a:prstDash val="solid"/>
              </a:ln>
              <a:solidFill>
                <a:schemeClr val="accent6">
                  <a:lumMod val="60000"/>
                  <a:lumOff val="40000"/>
                </a:schemeClr>
              </a:solidFill>
              <a:latin typeface="+mj-lt"/>
              <a:ea typeface="+mn-ea"/>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1608587" y="3741587"/>
            <a:ext cx="7129462" cy="561975"/>
          </a:xfrm>
          <a:prstGeom prst="rect">
            <a:avLst/>
          </a:prstGeom>
          <a:noFill/>
          <a:ln>
            <a:noFill/>
          </a:ln>
        </p:spPr>
        <p:txBody>
          <a:bodyPr vert="horz" wrap="square" lIns="91440" tIns="45720" rIns="91440" bIns="45720" numCol="1" anchor="ctr" anchorCtr="0" compatLnSpc="1">
            <a:prstTxWarp prst="textNoShape">
              <a:avLst/>
            </a:prstTxWarp>
            <a:normAutofit/>
          </a:bodyPr>
          <a:lstStyle/>
          <a:p>
            <a:pPr marL="342900" indent="-342900" eaLnBrk="0" hangingPunct="0">
              <a:spcAft>
                <a:spcPts val="600"/>
              </a:spcAft>
              <a:defRPr/>
            </a:pPr>
            <a:r>
              <a:rPr kumimoji="1" lang="zh-TW" altLang="en-US" sz="2800" b="1" dirty="0">
                <a:solidFill>
                  <a:schemeClr val="bg1"/>
                </a:solidFill>
                <a:latin typeface="+mj-lt"/>
                <a:ea typeface="+mj-ea"/>
                <a:cs typeface="+mj-cs"/>
              </a:rPr>
              <a:t>年度工作目標	</a:t>
            </a:r>
          </a:p>
        </p:txBody>
      </p:sp>
      <p:sp>
        <p:nvSpPr>
          <p:cNvPr id="2" name="文字方塊 1">
            <a:extLst>
              <a:ext uri="{FF2B5EF4-FFF2-40B4-BE49-F238E27FC236}">
                <a16:creationId xmlns="" xmlns:a16="http://schemas.microsoft.com/office/drawing/2014/main" id="{A841EFB9-8789-424C-AB07-9F30729D9813}"/>
              </a:ext>
            </a:extLst>
          </p:cNvPr>
          <p:cNvSpPr txBox="1"/>
          <p:nvPr/>
        </p:nvSpPr>
        <p:spPr bwMode="auto">
          <a:xfrm>
            <a:off x="395288" y="1125539"/>
            <a:ext cx="8375650" cy="4823742"/>
          </a:xfrm>
          <a:prstGeom prst="rect">
            <a:avLst/>
          </a:prstGeom>
          <a:solidFill>
            <a:schemeClr val="bg1"/>
          </a:solidFill>
          <a:ln>
            <a:noFill/>
          </a:ln>
        </p:spPr>
        <p:txBody>
          <a:bodyPr vert="horz" wrap="square" lIns="91440" tIns="45720" rIns="91440" bIns="45720" numCol="1" rtlCol="0" anchor="t" anchorCtr="0" compatLnSpc="1">
            <a:prstTxWarp prst="textNoShape">
              <a:avLst/>
            </a:prstTxWarp>
            <a:normAutofit/>
          </a:bodyPr>
          <a:lstStyle/>
          <a:p>
            <a:pPr marL="457200" indent="-457200" eaLnBrk="0" hangingPunct="0">
              <a:spcBef>
                <a:spcPct val="20000"/>
              </a:spcBef>
              <a:buFont typeface="Arial" panose="020B0604020202020204" pitchFamily="34" charset="0"/>
              <a:buChar char="•"/>
            </a:pPr>
            <a:r>
              <a:rPr lang="en-US" altLang="zh-TW" sz="3200" b="1" dirty="0" smtClean="0"/>
              <a:t> </a:t>
            </a:r>
            <a:r>
              <a:rPr lang="en-US" altLang="zh-TW" sz="3200" b="1" dirty="0" smtClean="0">
                <a:solidFill>
                  <a:srgbClr val="FF0000"/>
                </a:solidFill>
              </a:rPr>
              <a:t>M</a:t>
            </a:r>
            <a:r>
              <a:rPr lang="en-US" altLang="zh-TW" sz="3200" dirty="0" smtClean="0"/>
              <a:t>anufacturing </a:t>
            </a:r>
            <a:r>
              <a:rPr lang="en-US" altLang="zh-TW" sz="3200" b="1" dirty="0" smtClean="0">
                <a:solidFill>
                  <a:srgbClr val="FF0000"/>
                </a:solidFill>
              </a:rPr>
              <a:t>E</a:t>
            </a:r>
            <a:r>
              <a:rPr lang="en-US" altLang="zh-TW" sz="3200" dirty="0" smtClean="0"/>
              <a:t>xecution </a:t>
            </a:r>
            <a:r>
              <a:rPr lang="en-US" altLang="zh-TW" sz="3200" b="1" dirty="0" smtClean="0">
                <a:solidFill>
                  <a:srgbClr val="FF0000"/>
                </a:solidFill>
              </a:rPr>
              <a:t>S</a:t>
            </a:r>
            <a:r>
              <a:rPr lang="en-US" altLang="zh-TW" sz="3200" dirty="0" smtClean="0"/>
              <a:t>ystem </a:t>
            </a:r>
            <a:r>
              <a:rPr lang="zh-TW" altLang="en-US" sz="3200" dirty="0" smtClean="0"/>
              <a:t>又稱製造執行系統，是美國</a:t>
            </a:r>
            <a:r>
              <a:rPr lang="en-US" altLang="zh-TW" sz="3200" dirty="0" smtClean="0"/>
              <a:t>AMR</a:t>
            </a:r>
            <a:r>
              <a:rPr lang="zh-TW" altLang="en-US" sz="3200" dirty="0" smtClean="0"/>
              <a:t>公司在</a:t>
            </a:r>
            <a:r>
              <a:rPr lang="en-US" altLang="zh-TW" sz="3200" dirty="0" smtClean="0"/>
              <a:t>90</a:t>
            </a:r>
            <a:r>
              <a:rPr lang="zh-TW" altLang="en-US" sz="3200" dirty="0" smtClean="0"/>
              <a:t>年代初提出的。</a:t>
            </a:r>
            <a:endParaRPr lang="en-US" altLang="zh-TW" sz="3200" dirty="0"/>
          </a:p>
        </p:txBody>
      </p:sp>
      <p:sp>
        <p:nvSpPr>
          <p:cNvPr id="3" name="標題 2">
            <a:extLst>
              <a:ext uri="{FF2B5EF4-FFF2-40B4-BE49-F238E27FC236}">
                <a16:creationId xmlns="" xmlns:a16="http://schemas.microsoft.com/office/drawing/2014/main" id="{F1EADCBD-64A4-40EE-A32A-CA68D2B7ADF8}"/>
              </a:ext>
            </a:extLst>
          </p:cNvPr>
          <p:cNvSpPr>
            <a:spLocks noGrp="1"/>
          </p:cNvSpPr>
          <p:nvPr>
            <p:ph type="title"/>
          </p:nvPr>
        </p:nvSpPr>
        <p:spPr/>
        <p:txBody>
          <a:bodyPr/>
          <a:lstStyle/>
          <a:p>
            <a:r>
              <a:rPr lang="zh-TW" altLang="en-US" dirty="0" smtClean="0"/>
              <a:t>什麼是</a:t>
            </a:r>
            <a:r>
              <a:rPr lang="en-US" altLang="zh-TW" dirty="0" smtClean="0"/>
              <a:t>MES	</a:t>
            </a:r>
            <a:endParaRPr lang="en-US" altLang="zh-TW" dirty="0"/>
          </a:p>
        </p:txBody>
      </p:sp>
      <p:graphicFrame>
        <p:nvGraphicFramePr>
          <p:cNvPr id="4" name="資料庫圖表 3"/>
          <p:cNvGraphicFramePr/>
          <p:nvPr>
            <p:extLst>
              <p:ext uri="{D42A27DB-BD31-4B8C-83A1-F6EECF244321}">
                <p14:modId xmlns:p14="http://schemas.microsoft.com/office/powerpoint/2010/main" val="2444779673"/>
              </p:ext>
            </p:extLst>
          </p:nvPr>
        </p:nvGraphicFramePr>
        <p:xfrm>
          <a:off x="395288" y="2924944"/>
          <a:ext cx="4392736" cy="3247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矩形 5"/>
          <p:cNvSpPr/>
          <p:nvPr/>
        </p:nvSpPr>
        <p:spPr>
          <a:xfrm>
            <a:off x="5286851" y="4355812"/>
            <a:ext cx="184731" cy="369332"/>
          </a:xfrm>
          <a:prstGeom prst="rect">
            <a:avLst/>
          </a:prstGeom>
        </p:spPr>
        <p:txBody>
          <a:bodyPr wrap="none">
            <a:spAutoFit/>
          </a:bodyPr>
          <a:lstStyle/>
          <a:p>
            <a:endParaRPr lang="zh-TW" altLang="en-US" dirty="0"/>
          </a:p>
        </p:txBody>
      </p:sp>
      <p:grpSp>
        <p:nvGrpSpPr>
          <p:cNvPr id="21" name="群組 20"/>
          <p:cNvGrpSpPr/>
          <p:nvPr/>
        </p:nvGrpSpPr>
        <p:grpSpPr>
          <a:xfrm>
            <a:off x="5132110" y="5229200"/>
            <a:ext cx="4020626" cy="832738"/>
            <a:chOff x="5132110" y="5229200"/>
            <a:chExt cx="4020626" cy="832738"/>
          </a:xfrm>
        </p:grpSpPr>
        <p:sp>
          <p:nvSpPr>
            <p:cNvPr id="20" name="直線圖說文字 1 (加上強調線) 19"/>
            <p:cNvSpPr/>
            <p:nvPr/>
          </p:nvSpPr>
          <p:spPr>
            <a:xfrm>
              <a:off x="5302011" y="5229200"/>
              <a:ext cx="3850725" cy="832738"/>
            </a:xfrm>
            <a:prstGeom prst="accentCallout1">
              <a:avLst>
                <a:gd name="adj1" fmla="val 18750"/>
                <a:gd name="adj2" fmla="val -8333"/>
                <a:gd name="adj3" fmla="val 41127"/>
                <a:gd name="adj4" fmla="val -2259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dirty="0" smtClean="0">
                  <a:solidFill>
                    <a:schemeClr val="tx1"/>
                  </a:solidFill>
                </a:rPr>
                <a:t>      執行</a:t>
              </a:r>
              <a:r>
                <a:rPr lang="zh-TW" altLang="en-US" sz="2400" dirty="0">
                  <a:solidFill>
                    <a:schemeClr val="tx1"/>
                  </a:solidFill>
                </a:rPr>
                <a:t>層</a:t>
              </a:r>
              <a:r>
                <a:rPr lang="en-US" altLang="zh-TW" sz="2400" dirty="0">
                  <a:solidFill>
                    <a:schemeClr val="tx1"/>
                  </a:solidFill>
                </a:rPr>
                <a:t>-</a:t>
              </a:r>
              <a:r>
                <a:rPr lang="zh-TW" altLang="en-US" sz="2400" dirty="0">
                  <a:solidFill>
                    <a:schemeClr val="tx1"/>
                  </a:solidFill>
                </a:rPr>
                <a:t>生產程序</a:t>
              </a:r>
            </a:p>
          </p:txBody>
        </p:sp>
        <p:pic>
          <p:nvPicPr>
            <p:cNvPr id="18" name="圖片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32110" y="5325904"/>
              <a:ext cx="623377" cy="623377"/>
            </a:xfrm>
            <a:prstGeom prst="rect">
              <a:avLst/>
            </a:prstGeom>
          </p:spPr>
        </p:pic>
      </p:grpSp>
      <p:grpSp>
        <p:nvGrpSpPr>
          <p:cNvPr id="23" name="群組 22"/>
          <p:cNvGrpSpPr/>
          <p:nvPr/>
        </p:nvGrpSpPr>
        <p:grpSpPr>
          <a:xfrm>
            <a:off x="5148064" y="2956299"/>
            <a:ext cx="3994741" cy="832738"/>
            <a:chOff x="5148064" y="2956299"/>
            <a:chExt cx="3994741" cy="832738"/>
          </a:xfrm>
        </p:grpSpPr>
        <p:sp>
          <p:nvSpPr>
            <p:cNvPr id="19" name="直線圖說文字 1 (加上強調線) 18"/>
            <p:cNvSpPr/>
            <p:nvPr/>
          </p:nvSpPr>
          <p:spPr>
            <a:xfrm>
              <a:off x="5292080" y="2956299"/>
              <a:ext cx="3850725" cy="832738"/>
            </a:xfrm>
            <a:prstGeom prst="accentCallout1">
              <a:avLst>
                <a:gd name="adj1" fmla="val 18750"/>
                <a:gd name="adj2" fmla="val -8333"/>
                <a:gd name="adj3" fmla="val 77728"/>
                <a:gd name="adj4" fmla="val -5425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dirty="0" smtClean="0">
                  <a:solidFill>
                    <a:schemeClr val="tx1"/>
                  </a:solidFill>
                </a:rPr>
                <a:t>      決策</a:t>
              </a:r>
              <a:r>
                <a:rPr lang="zh-TW" altLang="en-US" sz="2400" dirty="0">
                  <a:solidFill>
                    <a:schemeClr val="tx1"/>
                  </a:solidFill>
                </a:rPr>
                <a:t>層</a:t>
              </a:r>
              <a:r>
                <a:rPr lang="en-US" altLang="zh-TW" sz="2400" dirty="0" smtClean="0">
                  <a:solidFill>
                    <a:schemeClr val="tx1"/>
                  </a:solidFill>
                </a:rPr>
                <a:t>-</a:t>
              </a:r>
              <a:r>
                <a:rPr lang="zh-TW" altLang="en-US" sz="2400" dirty="0" smtClean="0">
                  <a:solidFill>
                    <a:schemeClr val="tx1"/>
                  </a:solidFill>
                </a:rPr>
                <a:t>制定</a:t>
              </a:r>
              <a:r>
                <a:rPr lang="zh-TW" altLang="en-US" sz="2400" dirty="0">
                  <a:solidFill>
                    <a:schemeClr val="tx1"/>
                  </a:solidFill>
                </a:rPr>
                <a:t>生產計劃</a:t>
              </a:r>
            </a:p>
          </p:txBody>
        </p:sp>
        <p:pic>
          <p:nvPicPr>
            <p:cNvPr id="1027" name="Picture 3" descr="D:\B\PIC\圖形\mail078.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48064" y="3140968"/>
              <a:ext cx="666284" cy="4635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群組 23"/>
          <p:cNvGrpSpPr/>
          <p:nvPr/>
        </p:nvGrpSpPr>
        <p:grpSpPr>
          <a:xfrm>
            <a:off x="4485655" y="4022574"/>
            <a:ext cx="4657150" cy="832738"/>
            <a:chOff x="4485655" y="4022574"/>
            <a:chExt cx="4657150" cy="832738"/>
          </a:xfrm>
        </p:grpSpPr>
        <p:sp>
          <p:nvSpPr>
            <p:cNvPr id="17" name="直線圖說文字 1 (加上強調線) 16"/>
            <p:cNvSpPr/>
            <p:nvPr/>
          </p:nvSpPr>
          <p:spPr>
            <a:xfrm>
              <a:off x="5292080" y="4022574"/>
              <a:ext cx="3850725" cy="832738"/>
            </a:xfrm>
            <a:prstGeom prst="accentCallout1">
              <a:avLst>
                <a:gd name="adj1" fmla="val 18750"/>
                <a:gd name="adj2" fmla="val -8333"/>
                <a:gd name="adj3" fmla="val 63087"/>
                <a:gd name="adj4" fmla="val -3763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dirty="0" smtClean="0">
                  <a:solidFill>
                    <a:schemeClr val="tx1"/>
                  </a:solidFill>
                </a:rPr>
                <a:t>      控制</a:t>
              </a:r>
              <a:r>
                <a:rPr lang="zh-TW" altLang="en-US" sz="2400" dirty="0">
                  <a:solidFill>
                    <a:schemeClr val="tx1"/>
                  </a:solidFill>
                </a:rPr>
                <a:t>層</a:t>
              </a:r>
              <a:r>
                <a:rPr lang="en-US" altLang="zh-TW" sz="2400" dirty="0">
                  <a:solidFill>
                    <a:schemeClr val="tx1"/>
                  </a:solidFill>
                </a:rPr>
                <a:t>-</a:t>
              </a:r>
              <a:r>
                <a:rPr lang="zh-TW" altLang="en-US" sz="2400" dirty="0">
                  <a:solidFill>
                    <a:schemeClr val="tx1"/>
                  </a:solidFill>
                </a:rPr>
                <a:t>生產管理</a:t>
              </a:r>
            </a:p>
          </p:txBody>
        </p:sp>
        <p:pic>
          <p:nvPicPr>
            <p:cNvPr id="1029" name="Picture 5" descr="D:\B\PIC\圖形\mail111.gif"/>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a:off x="4485655" y="4303562"/>
              <a:ext cx="1019175" cy="551750"/>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內容版面配置區 7"/>
          <p:cNvSpPr>
            <a:spLocks noGrp="1"/>
          </p:cNvSpPr>
          <p:nvPr>
            <p:ph idx="1"/>
          </p:nvPr>
        </p:nvSpPr>
        <p:spPr/>
        <p:txBody>
          <a:bodyPr/>
          <a:lstStyle/>
          <a:p>
            <a:endParaRPr lang="zh-TW" altLang="en-US"/>
          </a:p>
        </p:txBody>
      </p:sp>
      <p:pic>
        <p:nvPicPr>
          <p:cNvPr id="1028" name="Picture 4" descr="D:\B\PIC\圖形\兩人三腳.gif"/>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a:off x="163205" y="1196752"/>
            <a:ext cx="8873291" cy="4991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8354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8" restart="whenNotActive" fill="hold" evtFilter="cancelBubble" nodeType="interactiveSeq">
                <p:stCondLst>
                  <p:cond evt="onClick" delay="0">
                    <p:tgtEl>
                      <p:spTgt spid="3"/>
                    </p:tgtEl>
                  </p:cond>
                </p:stCondLst>
                <p:endSync evt="end" delay="0">
                  <p:rtn val="all"/>
                </p:endSync>
                <p:childTnLst>
                  <p:par>
                    <p:cTn id="19" fill="hold">
                      <p:stCondLst>
                        <p:cond delay="0"/>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anim calcmode="lin" valueType="num">
                                      <p:cBhvr>
                                        <p:cTn id="23" dur="500" fill="hold"/>
                                        <p:tgtEl>
                                          <p:spTgt spid="1028"/>
                                        </p:tgtEl>
                                        <p:attrNameLst>
                                          <p:attrName>ppt_w</p:attrName>
                                        </p:attrNameLst>
                                      </p:cBhvr>
                                      <p:tavLst>
                                        <p:tav tm="0">
                                          <p:val>
                                            <p:fltVal val="0"/>
                                          </p:val>
                                        </p:tav>
                                        <p:tav tm="100000">
                                          <p:val>
                                            <p:strVal val="#ppt_w"/>
                                          </p:val>
                                        </p:tav>
                                      </p:tavLst>
                                    </p:anim>
                                    <p:anim calcmode="lin" valueType="num">
                                      <p:cBhvr>
                                        <p:cTn id="24" dur="500" fill="hold"/>
                                        <p:tgtEl>
                                          <p:spTgt spid="1028"/>
                                        </p:tgtEl>
                                        <p:attrNameLst>
                                          <p:attrName>ppt_h</p:attrName>
                                        </p:attrNameLst>
                                      </p:cBhvr>
                                      <p:tavLst>
                                        <p:tav tm="0">
                                          <p:val>
                                            <p:fltVal val="0"/>
                                          </p:val>
                                        </p:tav>
                                        <p:tav tm="100000">
                                          <p:val>
                                            <p:strVal val="#ppt_h"/>
                                          </p:val>
                                        </p:tav>
                                      </p:tavLst>
                                    </p:anim>
                                    <p:animEffect transition="in" filter="fade">
                                      <p:cBhvr>
                                        <p:cTn id="25" dur="500"/>
                                        <p:tgtEl>
                                          <p:spTgt spid="1028"/>
                                        </p:tgtEl>
                                      </p:cBhvr>
                                    </p:animEffect>
                                  </p:childTnLst>
                                </p:cTn>
                              </p:par>
                            </p:childTnLst>
                          </p:cTn>
                        </p:par>
                      </p:childTnLst>
                    </p:cTn>
                  </p:par>
                </p:childTnLst>
              </p:cTn>
              <p:nextCondLst>
                <p:cond evt="onClick" delay="0">
                  <p:tgtEl>
                    <p:spTgt spid="3"/>
                  </p:tgtEl>
                </p:cond>
              </p:nextCondLst>
            </p:seq>
            <p:seq concurrent="1" nextAc="seek">
              <p:cTn id="26" restart="whenNotActive" fill="hold" evtFilter="cancelBubble" nodeType="interactiveSeq">
                <p:stCondLst>
                  <p:cond evt="onClick" delay="0">
                    <p:tgtEl>
                      <p:spTgt spid="1028"/>
                    </p:tgtEl>
                  </p:cond>
                </p:stCondLst>
                <p:endSync evt="end" delay="0">
                  <p:rtn val="all"/>
                </p:endSync>
                <p:childTnLst>
                  <p:par>
                    <p:cTn id="27" fill="hold">
                      <p:stCondLst>
                        <p:cond delay="0"/>
                      </p:stCondLst>
                      <p:childTnLst>
                        <p:par>
                          <p:cTn id="28" fill="hold">
                            <p:stCondLst>
                              <p:cond delay="0"/>
                            </p:stCondLst>
                            <p:childTnLst>
                              <p:par>
                                <p:cTn id="29" presetID="21" presetClass="exit" presetSubtype="1" fill="hold" nodeType="clickEffect">
                                  <p:stCondLst>
                                    <p:cond delay="0"/>
                                  </p:stCondLst>
                                  <p:childTnLst>
                                    <p:animEffect transition="out" filter="wheel(1)">
                                      <p:cBhvr>
                                        <p:cTn id="30" dur="1000"/>
                                        <p:tgtEl>
                                          <p:spTgt spid="1028"/>
                                        </p:tgtEl>
                                      </p:cBhvr>
                                    </p:animEffect>
                                    <p:set>
                                      <p:cBhvr>
                                        <p:cTn id="31" dur="1" fill="hold">
                                          <p:stCondLst>
                                            <p:cond delay="999"/>
                                          </p:stCondLst>
                                        </p:cTn>
                                        <p:tgtEl>
                                          <p:spTgt spid="1028"/>
                                        </p:tgtEl>
                                        <p:attrNameLst>
                                          <p:attrName>style.visibility</p:attrName>
                                        </p:attrNameLst>
                                      </p:cBhvr>
                                      <p:to>
                                        <p:strVal val="hidden"/>
                                      </p:to>
                                    </p:set>
                                  </p:childTnLst>
                                </p:cTn>
                              </p:par>
                            </p:childTnLst>
                          </p:cTn>
                        </p:par>
                      </p:childTnLst>
                    </p:cTn>
                  </p:par>
                </p:childTnLst>
              </p:cTn>
              <p:nextCondLst>
                <p:cond evt="onClick" delay="0">
                  <p:tgtEl>
                    <p:spTgt spid="1028"/>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1608587" y="3741587"/>
            <a:ext cx="7129462" cy="561975"/>
          </a:xfrm>
          <a:prstGeom prst="rect">
            <a:avLst/>
          </a:prstGeom>
          <a:noFill/>
          <a:ln>
            <a:noFill/>
          </a:ln>
        </p:spPr>
        <p:txBody>
          <a:bodyPr vert="horz" wrap="square" lIns="91440" tIns="45720" rIns="91440" bIns="45720" numCol="1" anchor="ctr" anchorCtr="0" compatLnSpc="1">
            <a:prstTxWarp prst="textNoShape">
              <a:avLst/>
            </a:prstTxWarp>
            <a:normAutofit/>
          </a:bodyPr>
          <a:lstStyle/>
          <a:p>
            <a:pPr marL="342900" indent="-342900" eaLnBrk="0" hangingPunct="0">
              <a:spcAft>
                <a:spcPts val="600"/>
              </a:spcAft>
              <a:defRPr/>
            </a:pPr>
            <a:r>
              <a:rPr kumimoji="1" lang="zh-TW" altLang="en-US" sz="2800" b="1" dirty="0">
                <a:solidFill>
                  <a:schemeClr val="bg1"/>
                </a:solidFill>
                <a:latin typeface="+mj-lt"/>
                <a:ea typeface="+mj-ea"/>
                <a:cs typeface="+mj-cs"/>
              </a:rPr>
              <a:t>年度工作目標	</a:t>
            </a:r>
          </a:p>
        </p:txBody>
      </p:sp>
      <p:sp>
        <p:nvSpPr>
          <p:cNvPr id="2" name="文字方塊 1">
            <a:extLst>
              <a:ext uri="{FF2B5EF4-FFF2-40B4-BE49-F238E27FC236}">
                <a16:creationId xmlns="" xmlns:a16="http://schemas.microsoft.com/office/drawing/2014/main" id="{A841EFB9-8789-424C-AB07-9F30729D9813}"/>
              </a:ext>
            </a:extLst>
          </p:cNvPr>
          <p:cNvSpPr txBox="1"/>
          <p:nvPr/>
        </p:nvSpPr>
        <p:spPr bwMode="auto">
          <a:xfrm>
            <a:off x="395288" y="1125538"/>
            <a:ext cx="8375650" cy="5183187"/>
          </a:xfrm>
          <a:prstGeom prst="rect">
            <a:avLst/>
          </a:prstGeom>
          <a:noFill/>
          <a:ln>
            <a:noFill/>
          </a:ln>
        </p:spPr>
        <p:txBody>
          <a:bodyPr vert="horz" wrap="square" lIns="91440" tIns="45720" rIns="91440" bIns="45720" numCol="1" rtlCol="0" anchor="t" anchorCtr="0" compatLnSpc="1">
            <a:prstTxWarp prst="textNoShape">
              <a:avLst/>
            </a:prstTxWarp>
            <a:normAutofit/>
          </a:bodyPr>
          <a:lstStyle/>
          <a:p>
            <a:pPr marL="534988" indent="-534988" eaLnBrk="0" hangingPunct="0">
              <a:spcBef>
                <a:spcPct val="20000"/>
              </a:spcBef>
              <a:buFont typeface="+mj-lt"/>
              <a:buAutoNum type="arabicPeriod"/>
            </a:pPr>
            <a:endParaRPr lang="zh-TW" altLang="en-US" sz="2000" dirty="0">
              <a:latin typeface="+mn-lt"/>
              <a:ea typeface="+mn-ea"/>
            </a:endParaRPr>
          </a:p>
        </p:txBody>
      </p:sp>
      <p:sp>
        <p:nvSpPr>
          <p:cNvPr id="3" name="標題 2">
            <a:extLst>
              <a:ext uri="{FF2B5EF4-FFF2-40B4-BE49-F238E27FC236}">
                <a16:creationId xmlns="" xmlns:a16="http://schemas.microsoft.com/office/drawing/2014/main" id="{F1EADCBD-64A4-40EE-A32A-CA68D2B7ADF8}"/>
              </a:ext>
            </a:extLst>
          </p:cNvPr>
          <p:cNvSpPr>
            <a:spLocks noGrp="1"/>
          </p:cNvSpPr>
          <p:nvPr>
            <p:ph type="title"/>
          </p:nvPr>
        </p:nvSpPr>
        <p:spPr/>
        <p:txBody>
          <a:bodyPr/>
          <a:lstStyle/>
          <a:p>
            <a:pPr>
              <a:spcBef>
                <a:spcPts val="1000"/>
              </a:spcBef>
            </a:pPr>
            <a:r>
              <a:rPr lang="zh-TW" altLang="en-US" dirty="0" smtClean="0"/>
              <a:t>公司是否需要導入</a:t>
            </a:r>
            <a:r>
              <a:rPr lang="en-US" altLang="zh-TW" dirty="0" smtClean="0"/>
              <a:t>MES</a:t>
            </a:r>
            <a:endParaRPr lang="en-US" altLang="zh-TW" dirty="0"/>
          </a:p>
        </p:txBody>
      </p:sp>
      <p:sp>
        <p:nvSpPr>
          <p:cNvPr id="5" name="內容版面配置區 4">
            <a:extLst>
              <a:ext uri="{FF2B5EF4-FFF2-40B4-BE49-F238E27FC236}">
                <a16:creationId xmlns="" xmlns:a16="http://schemas.microsoft.com/office/drawing/2014/main" id="{307938B7-E7EB-4269-BA9C-AC9BC804C778}"/>
              </a:ext>
            </a:extLst>
          </p:cNvPr>
          <p:cNvSpPr>
            <a:spLocks noGrp="1"/>
          </p:cNvSpPr>
          <p:nvPr>
            <p:ph idx="1"/>
          </p:nvPr>
        </p:nvSpPr>
        <p:spPr>
          <a:xfrm>
            <a:off x="395288" y="1126852"/>
            <a:ext cx="8375650" cy="5542508"/>
          </a:xfrm>
        </p:spPr>
        <p:txBody>
          <a:bodyPr/>
          <a:lstStyle/>
          <a:p>
            <a:r>
              <a:rPr lang="zh-TW" altLang="zh-TW" sz="2400" dirty="0" smtClean="0"/>
              <a:t>因為</a:t>
            </a:r>
            <a:r>
              <a:rPr lang="zh-TW" altLang="en-US" sz="2400" dirty="0" smtClean="0"/>
              <a:t>複雜的</a:t>
            </a:r>
            <a:r>
              <a:rPr lang="zh-TW" altLang="zh-TW" sz="2400" dirty="0" smtClean="0"/>
              <a:t>生產</a:t>
            </a:r>
            <a:r>
              <a:rPr lang="zh-TW" altLang="en-US" sz="2400" dirty="0" smtClean="0"/>
              <a:t>工序</a:t>
            </a:r>
            <a:r>
              <a:rPr lang="en-US" altLang="zh-TW" sz="2400" dirty="0" smtClean="0"/>
              <a:t>,</a:t>
            </a:r>
            <a:r>
              <a:rPr lang="zh-TW" altLang="zh-TW" sz="2400" dirty="0" smtClean="0"/>
              <a:t> 造成</a:t>
            </a:r>
            <a:r>
              <a:rPr lang="zh-TW" altLang="zh-TW" sz="2400" dirty="0"/>
              <a:t>錯料</a:t>
            </a:r>
            <a:r>
              <a:rPr lang="en-US" altLang="zh-TW" sz="2400" dirty="0"/>
              <a:t>,</a:t>
            </a:r>
            <a:r>
              <a:rPr lang="zh-TW" altLang="zh-TW" sz="2400" dirty="0"/>
              <a:t>廢料偏高</a:t>
            </a:r>
          </a:p>
          <a:p>
            <a:r>
              <a:rPr lang="zh-TW" altLang="zh-TW" sz="2400" dirty="0"/>
              <a:t>生管人員需要花大把時間</a:t>
            </a:r>
            <a:r>
              <a:rPr lang="en-US" altLang="zh-TW" sz="2400" dirty="0"/>
              <a:t>,</a:t>
            </a:r>
            <a:r>
              <a:rPr lang="zh-TW" altLang="zh-TW" sz="2400" dirty="0"/>
              <a:t>處理因為急單</a:t>
            </a:r>
            <a:r>
              <a:rPr lang="en-US" altLang="zh-TW" sz="2400" dirty="0"/>
              <a:t>,</a:t>
            </a:r>
            <a:r>
              <a:rPr lang="zh-TW" altLang="zh-TW" sz="2400" dirty="0"/>
              <a:t>插單</a:t>
            </a:r>
            <a:r>
              <a:rPr lang="en-US" altLang="zh-TW" sz="2400" dirty="0"/>
              <a:t>,</a:t>
            </a:r>
            <a:r>
              <a:rPr lang="zh-TW" altLang="zh-TW" sz="2400" dirty="0"/>
              <a:t>改單</a:t>
            </a:r>
            <a:r>
              <a:rPr lang="en-US" altLang="zh-TW" sz="2400" dirty="0"/>
              <a:t>,</a:t>
            </a:r>
            <a:r>
              <a:rPr lang="zh-TW" altLang="zh-TW" sz="2400" dirty="0"/>
              <a:t>所產生的調度處理</a:t>
            </a:r>
          </a:p>
          <a:p>
            <a:r>
              <a:rPr lang="zh-TW" altLang="zh-TW" sz="2400" dirty="0" smtClean="0"/>
              <a:t>有</a:t>
            </a:r>
            <a:r>
              <a:rPr lang="zh-TW" altLang="zh-TW" sz="2400" dirty="0"/>
              <a:t>品質檢驗的程序</a:t>
            </a:r>
            <a:r>
              <a:rPr lang="en-US" altLang="zh-TW" sz="2400" dirty="0"/>
              <a:t>,</a:t>
            </a:r>
            <a:r>
              <a:rPr lang="zh-TW" altLang="zh-TW" sz="2400" dirty="0"/>
              <a:t>但是沒辦法有效的統計和分析出問題</a:t>
            </a:r>
          </a:p>
          <a:p>
            <a:r>
              <a:rPr lang="zh-TW" altLang="zh-TW" sz="2400" dirty="0" smtClean="0"/>
              <a:t>資訊</a:t>
            </a:r>
            <a:r>
              <a:rPr lang="zh-TW" altLang="zh-TW" sz="2400" dirty="0"/>
              <a:t>人員必須處理軟硬體設備的問題</a:t>
            </a:r>
            <a:r>
              <a:rPr lang="en-US" altLang="zh-TW" sz="2400" dirty="0"/>
              <a:t>,</a:t>
            </a:r>
            <a:r>
              <a:rPr lang="zh-TW" altLang="zh-TW" sz="2400" dirty="0"/>
              <a:t>也須要解決資料設定、傳輸和提供統計報表的問題</a:t>
            </a:r>
          </a:p>
          <a:p>
            <a:r>
              <a:rPr lang="zh-TW" altLang="zh-TW" sz="2400" dirty="0" smtClean="0"/>
              <a:t>決策</a:t>
            </a:r>
            <a:r>
              <a:rPr lang="zh-TW" altLang="zh-TW" sz="2400" dirty="0"/>
              <a:t>高層需要掌握到更即時</a:t>
            </a:r>
            <a:r>
              <a:rPr lang="en-US" altLang="zh-TW" sz="2400" dirty="0"/>
              <a:t>,</a:t>
            </a:r>
            <a:r>
              <a:rPr lang="zh-TW" altLang="zh-TW" sz="2400" dirty="0"/>
              <a:t>更詳細的資訊</a:t>
            </a:r>
            <a:r>
              <a:rPr lang="en-US" altLang="zh-TW" sz="2400" dirty="0"/>
              <a:t>,</a:t>
            </a:r>
            <a:r>
              <a:rPr lang="zh-TW" altLang="zh-TW" sz="2400" dirty="0"/>
              <a:t>以</a:t>
            </a:r>
            <a:r>
              <a:rPr lang="zh-TW" altLang="zh-TW" sz="2400" dirty="0" smtClean="0"/>
              <a:t>做出</a:t>
            </a:r>
            <a:r>
              <a:rPr lang="zh-TW" altLang="zh-TW" sz="2400" dirty="0"/>
              <a:t>更精準的決策</a:t>
            </a:r>
            <a:r>
              <a:rPr lang="en-US" altLang="zh-TW" sz="2400" dirty="0"/>
              <a:t>,</a:t>
            </a:r>
            <a:r>
              <a:rPr lang="zh-TW" altLang="zh-TW" sz="2400" dirty="0"/>
              <a:t>以提升管理績效</a:t>
            </a:r>
            <a:r>
              <a:rPr lang="en-US" altLang="zh-TW" sz="2400" dirty="0"/>
              <a:t>.</a:t>
            </a:r>
            <a:endParaRPr lang="zh-TW" altLang="zh-TW" sz="2400" dirty="0"/>
          </a:p>
          <a:p>
            <a:endParaRPr lang="en-US" altLang="zh-TW" dirty="0">
              <a:solidFill>
                <a:schemeClr val="bg1">
                  <a:lumMod val="50000"/>
                </a:schemeClr>
              </a:solidFill>
            </a:endParaRPr>
          </a:p>
        </p:txBody>
      </p:sp>
    </p:spTree>
    <p:extLst>
      <p:ext uri="{BB962C8B-B14F-4D97-AF65-F5344CB8AC3E}">
        <p14:creationId xmlns:p14="http://schemas.microsoft.com/office/powerpoint/2010/main" val="419422483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rcRect/>
          <a:stretch>
            <a:fillRect/>
          </a:stretch>
        </p:blipFill>
        <p:spPr bwMode="auto">
          <a:xfrm>
            <a:off x="323528" y="1240879"/>
            <a:ext cx="8568952" cy="4924425"/>
          </a:xfrm>
          <a:prstGeom prst="rect">
            <a:avLst/>
          </a:prstGeom>
          <a:noFill/>
          <a:ln>
            <a:noFill/>
          </a:ln>
          <a:effectLst>
            <a:glow rad="508000">
              <a:schemeClr val="accent1">
                <a:alpha val="0"/>
              </a:schemeClr>
            </a:glow>
            <a:softEdge rad="190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p:txBody>
          <a:bodyPr/>
          <a:lstStyle/>
          <a:p>
            <a:r>
              <a:rPr lang="en-US" altLang="zh-TW" dirty="0" err="1"/>
              <a:t>GTiMES</a:t>
            </a:r>
            <a:r>
              <a:rPr lang="en-US" altLang="zh-TW" dirty="0"/>
              <a:t> </a:t>
            </a:r>
            <a:r>
              <a:rPr lang="zh-TW" altLang="zh-TW" dirty="0"/>
              <a:t>的核心價值</a:t>
            </a:r>
            <a:endParaRPr lang="zh-TW" altLang="en-US" dirty="0"/>
          </a:p>
        </p:txBody>
      </p:sp>
      <p:pic>
        <p:nvPicPr>
          <p:cNvPr id="3074" name="Picture 2" descr="目標寫在沙灘上@ 混酌人生，林保華的療心酒吧。 :: 痞客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7578" y="1959466"/>
            <a:ext cx="949592" cy="949592"/>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p:cNvSpPr txBox="1"/>
          <p:nvPr/>
        </p:nvSpPr>
        <p:spPr>
          <a:xfrm>
            <a:off x="467544" y="3065862"/>
            <a:ext cx="1723549" cy="1015663"/>
          </a:xfrm>
          <a:prstGeom prst="rect">
            <a:avLst/>
          </a:prstGeom>
          <a:noFill/>
        </p:spPr>
        <p:txBody>
          <a:bodyPr wrap="none" rtlCol="0">
            <a:spAutoFit/>
          </a:bodyPr>
          <a:lstStyle/>
          <a:p>
            <a:r>
              <a:rPr lang="zh-TW" altLang="en-US" sz="6000" b="1" dirty="0" smtClean="0">
                <a:solidFill>
                  <a:schemeClr val="accent4"/>
                </a:solidFill>
                <a:latin typeface="標楷體" panose="03000509000000000000" pitchFamily="65" charset="-120"/>
                <a:ea typeface="標楷體" panose="03000509000000000000" pitchFamily="65" charset="-120"/>
              </a:rPr>
              <a:t>賺錢</a:t>
            </a:r>
            <a:endParaRPr lang="zh-TW" altLang="en-US" sz="6000" b="1" dirty="0">
              <a:solidFill>
                <a:schemeClr val="accent4"/>
              </a:solidFill>
              <a:latin typeface="標楷體" panose="03000509000000000000" pitchFamily="65" charset="-120"/>
              <a:ea typeface="標楷體" panose="03000509000000000000" pitchFamily="65" charset="-120"/>
            </a:endParaRPr>
          </a:p>
        </p:txBody>
      </p:sp>
      <p:sp>
        <p:nvSpPr>
          <p:cNvPr id="5" name="文字方塊 4"/>
          <p:cNvSpPr txBox="1"/>
          <p:nvPr/>
        </p:nvSpPr>
        <p:spPr>
          <a:xfrm>
            <a:off x="2627784" y="2145050"/>
            <a:ext cx="2236510" cy="707886"/>
          </a:xfrm>
          <a:prstGeom prst="rect">
            <a:avLst/>
          </a:prstGeom>
          <a:noFill/>
        </p:spPr>
        <p:txBody>
          <a:bodyPr wrap="none" rtlCol="0">
            <a:spAutoFit/>
          </a:bodyPr>
          <a:lstStyle>
            <a:defPPr>
              <a:defRPr lang="zh-TW"/>
            </a:defPPr>
            <a:lvl1pPr>
              <a:defRPr sz="4000" b="1">
                <a:solidFill>
                  <a:schemeClr val="accent4"/>
                </a:solidFill>
                <a:latin typeface="標楷體" panose="03000509000000000000" pitchFamily="65" charset="-120"/>
                <a:ea typeface="標楷體" panose="03000509000000000000" pitchFamily="65" charset="-120"/>
              </a:defRPr>
            </a:lvl1pPr>
          </a:lstStyle>
          <a:p>
            <a:r>
              <a:rPr lang="zh-TW" altLang="zh-TW" dirty="0"/>
              <a:t>增加收入</a:t>
            </a:r>
            <a:endParaRPr lang="zh-TW" altLang="en-US" dirty="0"/>
          </a:p>
        </p:txBody>
      </p:sp>
      <p:sp>
        <p:nvSpPr>
          <p:cNvPr id="4" name="矩形 3"/>
          <p:cNvSpPr/>
          <p:nvPr/>
        </p:nvSpPr>
        <p:spPr>
          <a:xfrm>
            <a:off x="2555776" y="4266440"/>
            <a:ext cx="2236510" cy="707886"/>
          </a:xfrm>
          <a:prstGeom prst="rect">
            <a:avLst/>
          </a:prstGeom>
          <a:noFill/>
        </p:spPr>
        <p:txBody>
          <a:bodyPr wrap="none" rtlCol="0">
            <a:spAutoFit/>
          </a:bodyPr>
          <a:lstStyle/>
          <a:p>
            <a:r>
              <a:rPr lang="zh-TW" altLang="zh-TW" sz="4000" b="1" dirty="0">
                <a:solidFill>
                  <a:schemeClr val="accent4"/>
                </a:solidFill>
                <a:latin typeface="標楷體" panose="03000509000000000000" pitchFamily="65" charset="-120"/>
                <a:ea typeface="標楷體" panose="03000509000000000000" pitchFamily="65" charset="-120"/>
              </a:rPr>
              <a:t>減少支出</a:t>
            </a:r>
            <a:endParaRPr lang="zh-TW" altLang="en-US" sz="4000" b="1" dirty="0">
              <a:solidFill>
                <a:schemeClr val="accent4"/>
              </a:solidFill>
              <a:latin typeface="標楷體" panose="03000509000000000000" pitchFamily="65" charset="-120"/>
              <a:ea typeface="標楷體" panose="03000509000000000000" pitchFamily="65" charset="-120"/>
            </a:endParaRPr>
          </a:p>
        </p:txBody>
      </p:sp>
      <p:sp>
        <p:nvSpPr>
          <p:cNvPr id="6" name="向右箭號 5"/>
          <p:cNvSpPr/>
          <p:nvPr/>
        </p:nvSpPr>
        <p:spPr>
          <a:xfrm rot="20048110">
            <a:off x="1999165" y="2766353"/>
            <a:ext cx="648072" cy="2379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向右箭號 7"/>
          <p:cNvSpPr/>
          <p:nvPr/>
        </p:nvSpPr>
        <p:spPr>
          <a:xfrm rot="1629651">
            <a:off x="1998302" y="4147443"/>
            <a:ext cx="648072" cy="2379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5940152" y="2145050"/>
            <a:ext cx="2749471" cy="707886"/>
          </a:xfrm>
          <a:prstGeom prst="rect">
            <a:avLst/>
          </a:prstGeom>
          <a:noFill/>
        </p:spPr>
        <p:txBody>
          <a:bodyPr wrap="none" rtlCol="0">
            <a:spAutoFit/>
          </a:bodyPr>
          <a:lstStyle/>
          <a:p>
            <a:r>
              <a:rPr lang="zh-TW" altLang="zh-TW" sz="4000" b="1" dirty="0">
                <a:solidFill>
                  <a:schemeClr val="accent4"/>
                </a:solidFill>
                <a:latin typeface="標楷體" panose="03000509000000000000" pitchFamily="65" charset="-120"/>
                <a:ea typeface="標楷體" panose="03000509000000000000" pitchFamily="65" charset="-120"/>
              </a:rPr>
              <a:t>提升</a:t>
            </a:r>
            <a:r>
              <a:rPr lang="zh-TW" altLang="zh-TW" sz="4000" b="1" dirty="0">
                <a:solidFill>
                  <a:schemeClr val="accent4"/>
                </a:solidFill>
                <a:latin typeface="標楷體" panose="03000509000000000000" pitchFamily="65" charset="-120"/>
                <a:ea typeface="標楷體" panose="03000509000000000000" pitchFamily="65" charset="-120"/>
              </a:rPr>
              <a:t>生產</a:t>
            </a:r>
            <a:r>
              <a:rPr lang="zh-TW" altLang="en-US" sz="4000" b="1" dirty="0">
                <a:solidFill>
                  <a:schemeClr val="accent4"/>
                </a:solidFill>
                <a:latin typeface="標楷體" panose="03000509000000000000" pitchFamily="65" charset="-120"/>
                <a:ea typeface="標楷體" panose="03000509000000000000" pitchFamily="65" charset="-120"/>
              </a:rPr>
              <a:t>力</a:t>
            </a:r>
            <a:endParaRPr lang="en-US" altLang="zh-TW" sz="4000" b="1" dirty="0">
              <a:solidFill>
                <a:schemeClr val="accent4"/>
              </a:solidFill>
              <a:latin typeface="標楷體" panose="03000509000000000000" pitchFamily="65" charset="-120"/>
              <a:ea typeface="標楷體" panose="03000509000000000000" pitchFamily="65" charset="-120"/>
            </a:endParaRPr>
          </a:p>
        </p:txBody>
      </p:sp>
      <p:sp>
        <p:nvSpPr>
          <p:cNvPr id="9" name="矩形 8"/>
          <p:cNvSpPr/>
          <p:nvPr/>
        </p:nvSpPr>
        <p:spPr>
          <a:xfrm>
            <a:off x="5935890" y="4266440"/>
            <a:ext cx="2236510" cy="707886"/>
          </a:xfrm>
          <a:prstGeom prst="rect">
            <a:avLst/>
          </a:prstGeom>
          <a:noFill/>
        </p:spPr>
        <p:txBody>
          <a:bodyPr wrap="none" rtlCol="0">
            <a:spAutoFit/>
          </a:bodyPr>
          <a:lstStyle/>
          <a:p>
            <a:r>
              <a:rPr lang="zh-TW" altLang="zh-TW" sz="4000" b="1" dirty="0">
                <a:solidFill>
                  <a:schemeClr val="accent4"/>
                </a:solidFill>
                <a:latin typeface="標楷體" panose="03000509000000000000" pitchFamily="65" charset="-120"/>
                <a:ea typeface="標楷體" panose="03000509000000000000" pitchFamily="65" charset="-120"/>
              </a:rPr>
              <a:t>降低費用</a:t>
            </a:r>
            <a:endParaRPr lang="zh-TW" altLang="en-US" sz="4000" b="1" dirty="0">
              <a:solidFill>
                <a:schemeClr val="accent4"/>
              </a:solidFill>
              <a:latin typeface="標楷體" panose="03000509000000000000" pitchFamily="65" charset="-120"/>
              <a:ea typeface="標楷體" panose="03000509000000000000" pitchFamily="65" charset="-120"/>
            </a:endParaRPr>
          </a:p>
        </p:txBody>
      </p:sp>
      <p:sp>
        <p:nvSpPr>
          <p:cNvPr id="11" name="向右箭號 10"/>
          <p:cNvSpPr/>
          <p:nvPr/>
        </p:nvSpPr>
        <p:spPr>
          <a:xfrm>
            <a:off x="5076056" y="2398918"/>
            <a:ext cx="648072" cy="2379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向右箭號 11"/>
          <p:cNvSpPr/>
          <p:nvPr/>
        </p:nvSpPr>
        <p:spPr>
          <a:xfrm>
            <a:off x="5076056" y="4501386"/>
            <a:ext cx="648072" cy="2379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8982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074"/>
                                        </p:tgtEl>
                                        <p:attrNameLst>
                                          <p:attrName>style.visibility</p:attrName>
                                        </p:attrNameLst>
                                      </p:cBhvr>
                                      <p:to>
                                        <p:strVal val="visible"/>
                                      </p:to>
                                    </p:set>
                                    <p:animEffect transition="in" filter="wipe(down)">
                                      <p:cBhvr>
                                        <p:cTn id="23" dur="580">
                                          <p:stCondLst>
                                            <p:cond delay="0"/>
                                          </p:stCondLst>
                                        </p:cTn>
                                        <p:tgtEl>
                                          <p:spTgt spid="3074"/>
                                        </p:tgtEl>
                                      </p:cBhvr>
                                    </p:animEffect>
                                    <p:anim calcmode="lin" valueType="num">
                                      <p:cBhvr>
                                        <p:cTn id="24" dur="1822" tmFilter="0,0; 0.14,0.36; 0.43,0.73; 0.71,0.91; 1.0,1.0">
                                          <p:stCondLst>
                                            <p:cond delay="0"/>
                                          </p:stCondLst>
                                        </p:cTn>
                                        <p:tgtEl>
                                          <p:spTgt spid="307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07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07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07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074"/>
                                        </p:tgtEl>
                                        <p:attrNameLst>
                                          <p:attrName>ppt_y</p:attrName>
                                        </p:attrNameLst>
                                      </p:cBhvr>
                                      <p:tavLst>
                                        <p:tav tm="0" fmla="#ppt_y-sin(pi*$)/81">
                                          <p:val>
                                            <p:fltVal val="0"/>
                                          </p:val>
                                        </p:tav>
                                        <p:tav tm="100000">
                                          <p:val>
                                            <p:fltVal val="1"/>
                                          </p:val>
                                        </p:tav>
                                      </p:tavLst>
                                    </p:anim>
                                    <p:animScale>
                                      <p:cBhvr>
                                        <p:cTn id="29" dur="26">
                                          <p:stCondLst>
                                            <p:cond delay="650"/>
                                          </p:stCondLst>
                                        </p:cTn>
                                        <p:tgtEl>
                                          <p:spTgt spid="3074"/>
                                        </p:tgtEl>
                                      </p:cBhvr>
                                      <p:to x="100000" y="60000"/>
                                    </p:animScale>
                                    <p:animScale>
                                      <p:cBhvr>
                                        <p:cTn id="30" dur="166" decel="50000">
                                          <p:stCondLst>
                                            <p:cond delay="676"/>
                                          </p:stCondLst>
                                        </p:cTn>
                                        <p:tgtEl>
                                          <p:spTgt spid="3074"/>
                                        </p:tgtEl>
                                      </p:cBhvr>
                                      <p:to x="100000" y="100000"/>
                                    </p:animScale>
                                    <p:animScale>
                                      <p:cBhvr>
                                        <p:cTn id="31" dur="26">
                                          <p:stCondLst>
                                            <p:cond delay="1312"/>
                                          </p:stCondLst>
                                        </p:cTn>
                                        <p:tgtEl>
                                          <p:spTgt spid="3074"/>
                                        </p:tgtEl>
                                      </p:cBhvr>
                                      <p:to x="100000" y="80000"/>
                                    </p:animScale>
                                    <p:animScale>
                                      <p:cBhvr>
                                        <p:cTn id="32" dur="166" decel="50000">
                                          <p:stCondLst>
                                            <p:cond delay="1338"/>
                                          </p:stCondLst>
                                        </p:cTn>
                                        <p:tgtEl>
                                          <p:spTgt spid="3074"/>
                                        </p:tgtEl>
                                      </p:cBhvr>
                                      <p:to x="100000" y="100000"/>
                                    </p:animScale>
                                    <p:animScale>
                                      <p:cBhvr>
                                        <p:cTn id="33" dur="26">
                                          <p:stCondLst>
                                            <p:cond delay="1642"/>
                                          </p:stCondLst>
                                        </p:cTn>
                                        <p:tgtEl>
                                          <p:spTgt spid="3074"/>
                                        </p:tgtEl>
                                      </p:cBhvr>
                                      <p:to x="100000" y="90000"/>
                                    </p:animScale>
                                    <p:animScale>
                                      <p:cBhvr>
                                        <p:cTn id="34" dur="166" decel="50000">
                                          <p:stCondLst>
                                            <p:cond delay="1668"/>
                                          </p:stCondLst>
                                        </p:cTn>
                                        <p:tgtEl>
                                          <p:spTgt spid="3074"/>
                                        </p:tgtEl>
                                      </p:cBhvr>
                                      <p:to x="100000" y="100000"/>
                                    </p:animScale>
                                    <p:animScale>
                                      <p:cBhvr>
                                        <p:cTn id="35" dur="26">
                                          <p:stCondLst>
                                            <p:cond delay="1808"/>
                                          </p:stCondLst>
                                        </p:cTn>
                                        <p:tgtEl>
                                          <p:spTgt spid="3074"/>
                                        </p:tgtEl>
                                      </p:cBhvr>
                                      <p:to x="100000" y="95000"/>
                                    </p:animScale>
                                    <p:animScale>
                                      <p:cBhvr>
                                        <p:cTn id="36" dur="166" decel="50000">
                                          <p:stCondLst>
                                            <p:cond delay="1834"/>
                                          </p:stCondLst>
                                        </p:cTn>
                                        <p:tgtEl>
                                          <p:spTgt spid="3074"/>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left)">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left)">
                                      <p:cBhvr>
                                        <p:cTn id="50" dur="500"/>
                                        <p:tgtEl>
                                          <p:spTgt spid="8"/>
                                        </p:tgtEl>
                                      </p:cBhvr>
                                    </p:animEffect>
                                  </p:childTnLst>
                                </p:cTn>
                              </p:par>
                            </p:childTnLst>
                          </p:cTn>
                        </p:par>
                        <p:par>
                          <p:cTn id="51" fill="hold">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wipe(left)">
                                      <p:cBhvr>
                                        <p:cTn id="54" dur="500"/>
                                        <p:tgtEl>
                                          <p:spTgt spid="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wipe(left)">
                                      <p:cBhvr>
                                        <p:cTn id="59" dur="500"/>
                                        <p:tgtEl>
                                          <p:spTgt spid="11"/>
                                        </p:tgtEl>
                                      </p:cBhvr>
                                    </p:animEffec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ipe(left)">
                                      <p:cBhvr>
                                        <p:cTn id="63" dur="500"/>
                                        <p:tgtEl>
                                          <p:spTgt spid="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wipe(left)">
                                      <p:cBhvr>
                                        <p:cTn id="68" dur="500"/>
                                        <p:tgtEl>
                                          <p:spTgt spid="12"/>
                                        </p:tgtEl>
                                      </p:cBhvr>
                                    </p:animEffect>
                                  </p:childTnLst>
                                </p:cTn>
                              </p:par>
                            </p:childTnLst>
                          </p:cTn>
                        </p:par>
                        <p:par>
                          <p:cTn id="69" fill="hold">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wipe(left)">
                                      <p:cBhvr>
                                        <p:cTn id="7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4" grpId="0"/>
      <p:bldP spid="6" grpId="0" animBg="1"/>
      <p:bldP spid="8" grpId="0" animBg="1"/>
      <p:bldP spid="7" grpId="0"/>
      <p:bldP spid="9" grpId="0"/>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怎麼選擇</a:t>
            </a:r>
            <a:r>
              <a:rPr lang="en-US" altLang="zh-TW" dirty="0"/>
              <a:t>MES,</a:t>
            </a:r>
            <a:r>
              <a:rPr lang="zh-TW" altLang="zh-TW" dirty="0"/>
              <a:t>以及為何選擇晉泰</a:t>
            </a:r>
            <a:endParaRPr lang="zh-TW" altLang="en-US" dirty="0"/>
          </a:p>
        </p:txBody>
      </p:sp>
      <p:sp>
        <p:nvSpPr>
          <p:cNvPr id="3" name="內容版面配置區 2"/>
          <p:cNvSpPr>
            <a:spLocks noGrp="1"/>
          </p:cNvSpPr>
          <p:nvPr>
            <p:ph idx="1"/>
          </p:nvPr>
        </p:nvSpPr>
        <p:spPr/>
        <p:txBody>
          <a:bodyPr/>
          <a:lstStyle/>
          <a:p>
            <a:r>
              <a:rPr lang="en-US" altLang="zh-TW" sz="2800" dirty="0"/>
              <a:t>1.</a:t>
            </a:r>
            <a:r>
              <a:rPr lang="zh-TW" altLang="zh-TW" sz="2800" dirty="0"/>
              <a:t>軟體</a:t>
            </a:r>
            <a:r>
              <a:rPr lang="zh-TW" altLang="zh-TW" sz="2800" dirty="0" smtClean="0"/>
              <a:t>技術</a:t>
            </a:r>
            <a:endParaRPr lang="en-US" altLang="zh-TW" sz="2800" dirty="0" smtClean="0"/>
          </a:p>
          <a:p>
            <a:pPr lvl="1"/>
            <a:r>
              <a:rPr lang="zh-TW" altLang="en-US" sz="2600" dirty="0" smtClean="0"/>
              <a:t>單純比較功能沒有意義</a:t>
            </a:r>
            <a:endParaRPr lang="en-US" altLang="zh-TW" sz="2600" dirty="0" smtClean="0"/>
          </a:p>
          <a:p>
            <a:pPr lvl="1"/>
            <a:endParaRPr lang="en-US" altLang="zh-TW" sz="2600" dirty="0" smtClean="0"/>
          </a:p>
          <a:p>
            <a:r>
              <a:rPr lang="en-US" altLang="zh-TW" sz="2800" dirty="0"/>
              <a:t>2.</a:t>
            </a:r>
            <a:r>
              <a:rPr lang="zh-TW" altLang="zh-TW" sz="2800" dirty="0"/>
              <a:t>顧問和工程師</a:t>
            </a:r>
            <a:r>
              <a:rPr lang="zh-TW" altLang="zh-TW" sz="2800" dirty="0" smtClean="0"/>
              <a:t>素質</a:t>
            </a:r>
            <a:endParaRPr lang="en-US" altLang="zh-TW" sz="2800" dirty="0" smtClean="0"/>
          </a:p>
          <a:p>
            <a:pPr lvl="1"/>
            <a:r>
              <a:rPr lang="zh-TW" altLang="zh-TW" sz="2800" dirty="0"/>
              <a:t>成功的</a:t>
            </a:r>
            <a:r>
              <a:rPr lang="zh-TW" altLang="zh-TW" sz="2800" dirty="0" smtClean="0"/>
              <a:t>經驗</a:t>
            </a:r>
            <a:endParaRPr lang="en-US" altLang="zh-TW" sz="2800" dirty="0" smtClean="0"/>
          </a:p>
          <a:p>
            <a:pPr lvl="1"/>
            <a:r>
              <a:rPr lang="zh-TW" altLang="zh-TW" sz="2800" dirty="0" smtClean="0"/>
              <a:t>持續</a:t>
            </a:r>
            <a:r>
              <a:rPr lang="zh-TW" altLang="en-US" sz="2800" dirty="0" smtClean="0"/>
              <a:t>的</a:t>
            </a:r>
            <a:r>
              <a:rPr lang="zh-TW" altLang="zh-TW" sz="2800" dirty="0" smtClean="0"/>
              <a:t>累積</a:t>
            </a:r>
            <a:endParaRPr lang="en-US" altLang="zh-TW" sz="2800" dirty="0" smtClean="0"/>
          </a:p>
          <a:p>
            <a:pPr lvl="1"/>
            <a:endParaRPr lang="en-US" altLang="zh-TW" sz="2800" dirty="0"/>
          </a:p>
          <a:p>
            <a:r>
              <a:rPr lang="en-US" altLang="zh-TW" sz="2800" dirty="0"/>
              <a:t>3.</a:t>
            </a:r>
            <a:r>
              <a:rPr lang="zh-TW" altLang="zh-TW" sz="2800" dirty="0"/>
              <a:t>公司</a:t>
            </a:r>
            <a:r>
              <a:rPr lang="zh-TW" altLang="zh-TW" sz="2800" dirty="0" smtClean="0"/>
              <a:t>體制</a:t>
            </a:r>
            <a:r>
              <a:rPr lang="zh-TW" altLang="zh-TW" sz="2800" dirty="0"/>
              <a:t>和永續經營</a:t>
            </a:r>
            <a:endParaRPr lang="zh-TW" altLang="zh-TW" sz="2800" dirty="0"/>
          </a:p>
          <a:p>
            <a:endParaRPr lang="zh-TW" altLang="en-US" dirty="0"/>
          </a:p>
        </p:txBody>
      </p:sp>
    </p:spTree>
    <p:extLst>
      <p:ext uri="{BB962C8B-B14F-4D97-AF65-F5344CB8AC3E}">
        <p14:creationId xmlns:p14="http://schemas.microsoft.com/office/powerpoint/2010/main" val="2977425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5"/>
          <p:cNvSpPr>
            <a:spLocks noChangeArrowheads="1"/>
          </p:cNvSpPr>
          <p:nvPr/>
        </p:nvSpPr>
        <p:spPr bwMode="auto">
          <a:xfrm>
            <a:off x="0" y="4221163"/>
            <a:ext cx="9144000" cy="2232025"/>
          </a:xfrm>
          <a:prstGeom prst="rect">
            <a:avLst/>
          </a:prstGeom>
          <a:solidFill>
            <a:srgbClr val="EAEAEA"/>
          </a:solidFill>
          <a:ln w="9525">
            <a:noFill/>
            <a:miter lim="800000"/>
            <a:headEnd/>
            <a:tailEnd/>
          </a:ln>
          <a:effectLst>
            <a:prstShdw prst="shdw17" dist="17961" dir="2700000">
              <a:srgbClr val="8C8C8C"/>
            </a:prstShdw>
          </a:effectLst>
        </p:spPr>
        <p:txBody>
          <a:bodyPr wrap="none" anchor="ctr"/>
          <a:lstStyle/>
          <a:p>
            <a:endParaRPr lang="zh-TW" altLang="en-US" sz="1800"/>
          </a:p>
        </p:txBody>
      </p:sp>
      <p:sp>
        <p:nvSpPr>
          <p:cNvPr id="31749" name="Rectangle 13"/>
          <p:cNvSpPr>
            <a:spLocks noGrp="1" noChangeArrowheads="1"/>
          </p:cNvSpPr>
          <p:nvPr>
            <p:ph type="title"/>
          </p:nvPr>
        </p:nvSpPr>
        <p:spPr>
          <a:xfrm>
            <a:off x="971550" y="2205038"/>
            <a:ext cx="6840538" cy="1006475"/>
          </a:xfrm>
        </p:spPr>
        <p:txBody>
          <a:bodyPr anchor="b"/>
          <a:lstStyle/>
          <a:p>
            <a:pPr algn="ctr" eaLnBrk="1" hangingPunct="1">
              <a:defRPr/>
            </a:pPr>
            <a:r>
              <a:rPr lang="en-US" altLang="zh-TW" sz="6000" dirty="0">
                <a:solidFill>
                  <a:srgbClr val="4EBA0C"/>
                </a:solidFill>
                <a:effectLst>
                  <a:outerShdw blurRad="38100" dist="38100" dir="2700000" algn="tl">
                    <a:srgbClr val="C0C0C0"/>
                  </a:outerShdw>
                </a:effectLst>
              </a:rPr>
              <a:t/>
            </a:r>
            <a:br>
              <a:rPr lang="en-US" altLang="zh-TW" sz="6000" dirty="0">
                <a:solidFill>
                  <a:srgbClr val="4EBA0C"/>
                </a:solidFill>
                <a:effectLst>
                  <a:outerShdw blurRad="38100" dist="38100" dir="2700000" algn="tl">
                    <a:srgbClr val="C0C0C0"/>
                  </a:outerShdw>
                </a:effectLst>
              </a:rPr>
            </a:br>
            <a:r>
              <a:rPr lang="en-US" altLang="zh-TW" sz="6000" dirty="0">
                <a:solidFill>
                  <a:srgbClr val="4EBA0C"/>
                </a:solidFill>
                <a:effectLst>
                  <a:outerShdw blurRad="38100" dist="38100" dir="2700000" algn="tl">
                    <a:srgbClr val="C0C0C0"/>
                  </a:outerShdw>
                </a:effectLst>
              </a:rPr>
              <a:t/>
            </a:r>
            <a:br>
              <a:rPr lang="en-US" altLang="zh-TW" sz="6000" dirty="0">
                <a:solidFill>
                  <a:srgbClr val="4EBA0C"/>
                </a:solidFill>
                <a:effectLst>
                  <a:outerShdw blurRad="38100" dist="38100" dir="2700000" algn="tl">
                    <a:srgbClr val="C0C0C0"/>
                  </a:outerShdw>
                </a:effectLst>
              </a:rPr>
            </a:br>
            <a:r>
              <a:rPr lang="en-US" altLang="zh-TW" sz="6000" dirty="0">
                <a:solidFill>
                  <a:srgbClr val="4EBA0C"/>
                </a:solidFill>
                <a:effectLst>
                  <a:outerShdw blurRad="38100" dist="38100" dir="2700000" algn="tl">
                    <a:srgbClr val="C0C0C0"/>
                  </a:outerShdw>
                </a:effectLst>
              </a:rPr>
              <a:t/>
            </a:r>
            <a:br>
              <a:rPr lang="en-US" altLang="zh-TW" sz="6000" dirty="0">
                <a:solidFill>
                  <a:srgbClr val="4EBA0C"/>
                </a:solidFill>
                <a:effectLst>
                  <a:outerShdw blurRad="38100" dist="38100" dir="2700000" algn="tl">
                    <a:srgbClr val="C0C0C0"/>
                  </a:outerShdw>
                </a:effectLst>
              </a:rPr>
            </a:br>
            <a:r>
              <a:rPr lang="en-US" altLang="zh-TW" sz="6000" dirty="0">
                <a:solidFill>
                  <a:srgbClr val="4EBA0C"/>
                </a:solidFill>
                <a:effectLst>
                  <a:outerShdw blurRad="38100" dist="38100" dir="2700000" algn="tl">
                    <a:srgbClr val="C0C0C0"/>
                  </a:outerShdw>
                </a:effectLst>
              </a:rPr>
              <a:t/>
            </a:r>
            <a:br>
              <a:rPr lang="en-US" altLang="zh-TW" sz="6000" dirty="0">
                <a:solidFill>
                  <a:srgbClr val="4EBA0C"/>
                </a:solidFill>
                <a:effectLst>
                  <a:outerShdw blurRad="38100" dist="38100" dir="2700000" algn="tl">
                    <a:srgbClr val="C0C0C0"/>
                  </a:outerShdw>
                </a:effectLst>
              </a:rPr>
            </a:br>
            <a:r>
              <a:rPr lang="en-US" altLang="zh-TW" sz="6000" dirty="0">
                <a:solidFill>
                  <a:srgbClr val="4EBA0C"/>
                </a:solidFill>
                <a:effectLst>
                  <a:outerShdw blurRad="38100" dist="38100" dir="2700000" algn="tl">
                    <a:srgbClr val="C0C0C0"/>
                  </a:outerShdw>
                </a:effectLst>
              </a:rPr>
              <a:t/>
            </a:r>
            <a:br>
              <a:rPr lang="en-US" altLang="zh-TW" sz="6000" dirty="0">
                <a:solidFill>
                  <a:srgbClr val="4EBA0C"/>
                </a:solidFill>
                <a:effectLst>
                  <a:outerShdw blurRad="38100" dist="38100" dir="2700000" algn="tl">
                    <a:srgbClr val="C0C0C0"/>
                  </a:outerShdw>
                </a:effectLst>
              </a:rPr>
            </a:br>
            <a:r>
              <a:rPr lang="en-US" altLang="zh-TW" sz="6000" dirty="0">
                <a:solidFill>
                  <a:srgbClr val="4EBA0C"/>
                </a:solidFill>
                <a:effectLst>
                  <a:outerShdw blurRad="38100" dist="38100" dir="2700000" algn="tl">
                    <a:srgbClr val="C0C0C0"/>
                  </a:outerShdw>
                </a:effectLst>
              </a:rPr>
              <a:t>Thank You</a:t>
            </a:r>
            <a:r>
              <a:rPr lang="zh-TW" altLang="en-US" sz="6000" dirty="0">
                <a:solidFill>
                  <a:srgbClr val="4EBA0C"/>
                </a:solidFill>
                <a:effectLst>
                  <a:outerShdw blurRad="38100" dist="38100" dir="2700000" algn="tl">
                    <a:srgbClr val="C0C0C0"/>
                  </a:outerShdw>
                </a:effectLst>
              </a:rPr>
              <a:t> </a:t>
            </a:r>
            <a:endParaRPr lang="en-US" altLang="zh-TW" sz="6000" dirty="0">
              <a:solidFill>
                <a:srgbClr val="4EBA0C"/>
              </a:solidFill>
              <a:effectLst>
                <a:outerShdw blurRad="38100" dist="38100" dir="2700000" algn="tl">
                  <a:srgbClr val="C0C0C0"/>
                </a:outerShdw>
              </a:effectLst>
            </a:endParaRPr>
          </a:p>
        </p:txBody>
      </p:sp>
      <p:pic>
        <p:nvPicPr>
          <p:cNvPr id="97284" name="圖片 12" descr="logo.png"/>
          <p:cNvPicPr>
            <a:picLocks noChangeAspect="1"/>
          </p:cNvPicPr>
          <p:nvPr/>
        </p:nvPicPr>
        <p:blipFill>
          <a:blip r:embed="rId3" cstate="print"/>
          <a:srcRect/>
          <a:stretch>
            <a:fillRect/>
          </a:stretch>
        </p:blipFill>
        <p:spPr bwMode="auto">
          <a:xfrm>
            <a:off x="100013" y="4795838"/>
            <a:ext cx="2232025" cy="960437"/>
          </a:xfrm>
          <a:prstGeom prst="rect">
            <a:avLst/>
          </a:prstGeom>
          <a:noFill/>
          <a:ln w="9525">
            <a:noFill/>
            <a:miter lim="800000"/>
            <a:headEnd/>
            <a:tailEnd/>
          </a:ln>
        </p:spPr>
      </p:pic>
      <p:sp>
        <p:nvSpPr>
          <p:cNvPr id="97285" name="Line 10"/>
          <p:cNvSpPr>
            <a:spLocks noChangeShapeType="1"/>
          </p:cNvSpPr>
          <p:nvPr/>
        </p:nvSpPr>
        <p:spPr bwMode="auto">
          <a:xfrm>
            <a:off x="2405063" y="4292600"/>
            <a:ext cx="0" cy="2016125"/>
          </a:xfrm>
          <a:prstGeom prst="line">
            <a:avLst/>
          </a:prstGeom>
          <a:noFill/>
          <a:ln w="19050" cap="rnd">
            <a:solidFill>
              <a:srgbClr val="C0C0C0"/>
            </a:solidFill>
            <a:prstDash val="sysDot"/>
            <a:round/>
            <a:headEnd/>
            <a:tailEnd/>
          </a:ln>
          <a:effectLst/>
        </p:spPr>
        <p:txBody>
          <a:bodyPr/>
          <a:lstStyle/>
          <a:p>
            <a:endParaRPr lang="zh-TW" altLang="en-US"/>
          </a:p>
        </p:txBody>
      </p:sp>
      <p:sp>
        <p:nvSpPr>
          <p:cNvPr id="97286" name="Line 11"/>
          <p:cNvSpPr>
            <a:spLocks noChangeShapeType="1"/>
          </p:cNvSpPr>
          <p:nvPr/>
        </p:nvSpPr>
        <p:spPr bwMode="auto">
          <a:xfrm>
            <a:off x="6292850" y="4292600"/>
            <a:ext cx="0" cy="2016125"/>
          </a:xfrm>
          <a:prstGeom prst="line">
            <a:avLst/>
          </a:prstGeom>
          <a:noFill/>
          <a:ln w="19050" cap="rnd">
            <a:solidFill>
              <a:srgbClr val="C0C0C0"/>
            </a:solidFill>
            <a:prstDash val="sysDot"/>
            <a:round/>
            <a:headEnd/>
            <a:tailEnd/>
          </a:ln>
          <a:effectLst/>
        </p:spPr>
        <p:txBody>
          <a:bodyPr/>
          <a:lstStyle/>
          <a:p>
            <a:endParaRPr lang="zh-TW" altLang="en-US"/>
          </a:p>
        </p:txBody>
      </p:sp>
      <p:sp>
        <p:nvSpPr>
          <p:cNvPr id="97287" name="Text Box 12"/>
          <p:cNvSpPr txBox="1">
            <a:spLocks noChangeArrowheads="1"/>
          </p:cNvSpPr>
          <p:nvPr/>
        </p:nvSpPr>
        <p:spPr bwMode="auto">
          <a:xfrm>
            <a:off x="2047764" y="4547795"/>
            <a:ext cx="4688110" cy="677108"/>
          </a:xfrm>
          <a:prstGeom prst="rect">
            <a:avLst/>
          </a:prstGeom>
          <a:noFill/>
          <a:ln w="9525">
            <a:noFill/>
            <a:miter lim="800000"/>
            <a:headEnd/>
            <a:tailEnd/>
          </a:ln>
          <a:effectLst/>
        </p:spPr>
        <p:txBody>
          <a:bodyPr wrap="square">
            <a:spAutoFit/>
          </a:bodyPr>
          <a:lstStyle/>
          <a:p>
            <a:pPr algn="ctr"/>
            <a:r>
              <a:rPr lang="zh-TW" altLang="en-US" sz="2000" b="1" dirty="0">
                <a:solidFill>
                  <a:srgbClr val="002060"/>
                </a:solidFill>
                <a:latin typeface="微軟正黑體" pitchFamily="34" charset="-120"/>
                <a:ea typeface="微軟正黑體" pitchFamily="34" charset="-120"/>
              </a:rPr>
              <a:t>晉泰科技股份有限公司</a:t>
            </a:r>
          </a:p>
          <a:p>
            <a:pPr algn="ctr"/>
            <a:r>
              <a:rPr lang="zh-TW" altLang="en-US" b="1" dirty="0">
                <a:solidFill>
                  <a:srgbClr val="ACD723"/>
                </a:solidFill>
                <a:latin typeface="微軟正黑體" pitchFamily="34" charset="-120"/>
                <a:ea typeface="微軟正黑體" pitchFamily="34" charset="-120"/>
              </a:rPr>
              <a:t>台北</a:t>
            </a:r>
            <a:r>
              <a:rPr lang="en-US" altLang="zh-TW" b="1" dirty="0">
                <a:solidFill>
                  <a:srgbClr val="ACD723"/>
                </a:solidFill>
                <a:latin typeface="微軟正黑體" pitchFamily="34" charset="-120"/>
                <a:ea typeface="微軟正黑體" pitchFamily="34" charset="-120"/>
              </a:rPr>
              <a:t>. </a:t>
            </a:r>
            <a:r>
              <a:rPr lang="zh-TW" altLang="en-US" b="1" dirty="0">
                <a:solidFill>
                  <a:srgbClr val="ACD723"/>
                </a:solidFill>
                <a:latin typeface="微軟正黑體" pitchFamily="34" charset="-120"/>
                <a:ea typeface="微軟正黑體" pitchFamily="34" charset="-120"/>
              </a:rPr>
              <a:t>桃園</a:t>
            </a:r>
            <a:r>
              <a:rPr lang="en-US" altLang="zh-TW" b="1" dirty="0">
                <a:solidFill>
                  <a:srgbClr val="ACD723"/>
                </a:solidFill>
                <a:latin typeface="微軟正黑體" pitchFamily="34" charset="-120"/>
                <a:ea typeface="微軟正黑體" pitchFamily="34" charset="-120"/>
              </a:rPr>
              <a:t>. </a:t>
            </a:r>
            <a:r>
              <a:rPr lang="zh-TW" altLang="en-US" b="1" dirty="0">
                <a:solidFill>
                  <a:srgbClr val="ACD723"/>
                </a:solidFill>
                <a:latin typeface="微軟正黑體" pitchFamily="34" charset="-120"/>
                <a:ea typeface="微軟正黑體" pitchFamily="34" charset="-120"/>
              </a:rPr>
              <a:t>新竹</a:t>
            </a:r>
            <a:r>
              <a:rPr lang="en-US" altLang="zh-TW" b="1" dirty="0">
                <a:solidFill>
                  <a:srgbClr val="ACD723"/>
                </a:solidFill>
                <a:latin typeface="微軟正黑體" pitchFamily="34" charset="-120"/>
                <a:ea typeface="微軟正黑體" pitchFamily="34" charset="-120"/>
              </a:rPr>
              <a:t>. </a:t>
            </a:r>
            <a:r>
              <a:rPr lang="zh-TW" altLang="en-US" b="1" dirty="0">
                <a:solidFill>
                  <a:srgbClr val="ACD723"/>
                </a:solidFill>
                <a:latin typeface="微軟正黑體" pitchFamily="34" charset="-120"/>
                <a:ea typeface="微軟正黑體" pitchFamily="34" charset="-120"/>
              </a:rPr>
              <a:t>台中</a:t>
            </a:r>
            <a:r>
              <a:rPr lang="en-US" altLang="zh-TW" b="1" dirty="0">
                <a:solidFill>
                  <a:srgbClr val="ACD723"/>
                </a:solidFill>
                <a:latin typeface="微軟正黑體" pitchFamily="34" charset="-120"/>
                <a:ea typeface="微軟正黑體" pitchFamily="34" charset="-120"/>
              </a:rPr>
              <a:t>. </a:t>
            </a:r>
            <a:r>
              <a:rPr lang="zh-TW" altLang="en-US" b="1" dirty="0">
                <a:solidFill>
                  <a:srgbClr val="ACD723"/>
                </a:solidFill>
                <a:latin typeface="微軟正黑體" pitchFamily="34" charset="-120"/>
                <a:ea typeface="微軟正黑體" pitchFamily="34" charset="-120"/>
              </a:rPr>
              <a:t>台南</a:t>
            </a:r>
            <a:r>
              <a:rPr lang="en-US" altLang="zh-TW" b="1" dirty="0">
                <a:solidFill>
                  <a:srgbClr val="ACD723"/>
                </a:solidFill>
                <a:latin typeface="微軟正黑體" pitchFamily="34" charset="-120"/>
                <a:ea typeface="微軟正黑體" pitchFamily="34" charset="-120"/>
              </a:rPr>
              <a:t>. </a:t>
            </a:r>
            <a:r>
              <a:rPr lang="zh-TW" altLang="en-US" b="1" dirty="0">
                <a:solidFill>
                  <a:srgbClr val="ACD723"/>
                </a:solidFill>
                <a:latin typeface="微軟正黑體" pitchFamily="34" charset="-120"/>
                <a:ea typeface="微軟正黑體" pitchFamily="34" charset="-120"/>
              </a:rPr>
              <a:t>高雄</a:t>
            </a:r>
            <a:r>
              <a:rPr lang="en-US" altLang="zh-TW" b="1" dirty="0">
                <a:solidFill>
                  <a:srgbClr val="ACD723"/>
                </a:solidFill>
                <a:latin typeface="微軟正黑體" pitchFamily="34" charset="-120"/>
                <a:ea typeface="微軟正黑體" pitchFamily="34" charset="-120"/>
              </a:rPr>
              <a:t>. </a:t>
            </a:r>
            <a:r>
              <a:rPr lang="zh-TW" altLang="en-US" b="1" dirty="0">
                <a:solidFill>
                  <a:srgbClr val="ACD723"/>
                </a:solidFill>
                <a:latin typeface="微軟正黑體" pitchFamily="34" charset="-120"/>
                <a:ea typeface="微軟正黑體" pitchFamily="34" charset="-120"/>
              </a:rPr>
              <a:t>上海</a:t>
            </a:r>
            <a:r>
              <a:rPr lang="en-US" altLang="zh-TW" b="1" dirty="0">
                <a:solidFill>
                  <a:srgbClr val="ACD723"/>
                </a:solidFill>
                <a:latin typeface="微軟正黑體" pitchFamily="34" charset="-120"/>
                <a:ea typeface="微軟正黑體" pitchFamily="34" charset="-120"/>
              </a:rPr>
              <a:t>. </a:t>
            </a:r>
            <a:r>
              <a:rPr lang="zh-TW" altLang="en-US" b="1" dirty="0">
                <a:solidFill>
                  <a:srgbClr val="ACD723"/>
                </a:solidFill>
                <a:latin typeface="微軟正黑體" pitchFamily="34" charset="-120"/>
                <a:ea typeface="微軟正黑體" pitchFamily="34" charset="-120"/>
              </a:rPr>
              <a:t>廣州</a:t>
            </a:r>
          </a:p>
        </p:txBody>
      </p:sp>
      <p:sp>
        <p:nvSpPr>
          <p:cNvPr id="97288" name="Text Box 13"/>
          <p:cNvSpPr txBox="1">
            <a:spLocks noChangeArrowheads="1"/>
          </p:cNvSpPr>
          <p:nvPr/>
        </p:nvSpPr>
        <p:spPr bwMode="auto">
          <a:xfrm>
            <a:off x="2268538" y="5373688"/>
            <a:ext cx="4176712" cy="958850"/>
          </a:xfrm>
          <a:prstGeom prst="rect">
            <a:avLst/>
          </a:prstGeom>
          <a:noFill/>
          <a:ln w="9525">
            <a:noFill/>
            <a:miter lim="800000"/>
            <a:headEnd/>
            <a:tailEnd/>
          </a:ln>
          <a:effectLst/>
        </p:spPr>
        <p:txBody>
          <a:bodyPr>
            <a:spAutoFit/>
          </a:bodyPr>
          <a:lstStyle/>
          <a:p>
            <a:pPr algn="ctr"/>
            <a:r>
              <a:rPr lang="zh-TW" altLang="en-US" sz="1200" b="1" dirty="0">
                <a:solidFill>
                  <a:srgbClr val="002060"/>
                </a:solidFill>
                <a:latin typeface="微軟正黑體" pitchFamily="34" charset="-120"/>
                <a:ea typeface="微軟正黑體" pitchFamily="34" charset="-120"/>
              </a:rPr>
              <a:t>總公司 </a:t>
            </a:r>
            <a:r>
              <a:rPr lang="en-US" altLang="zh-TW" sz="1200" b="1" dirty="0">
                <a:solidFill>
                  <a:srgbClr val="002060"/>
                </a:solidFill>
                <a:latin typeface="微軟正黑體" pitchFamily="34" charset="-120"/>
                <a:ea typeface="微軟正黑體" pitchFamily="34" charset="-120"/>
              </a:rPr>
              <a:t>:</a:t>
            </a:r>
            <a:r>
              <a:rPr lang="en-US" altLang="zh-TW" sz="1200" dirty="0">
                <a:solidFill>
                  <a:srgbClr val="002060"/>
                </a:solidFill>
                <a:latin typeface="微軟正黑體" pitchFamily="34" charset="-120"/>
                <a:ea typeface="微軟正黑體" pitchFamily="34" charset="-120"/>
              </a:rPr>
              <a:t>  </a:t>
            </a:r>
            <a:r>
              <a:rPr lang="zh-TW" altLang="en-US" sz="1200" dirty="0">
                <a:solidFill>
                  <a:srgbClr val="002060"/>
                </a:solidFill>
                <a:latin typeface="微軟正黑體" pitchFamily="34" charset="-120"/>
                <a:ea typeface="微軟正黑體" pitchFamily="34" charset="-120"/>
              </a:rPr>
              <a:t>新竹市光復路 二段  </a:t>
            </a:r>
            <a:r>
              <a:rPr lang="en-US" altLang="zh-TW" sz="1200" dirty="0">
                <a:solidFill>
                  <a:srgbClr val="002060"/>
                </a:solidFill>
                <a:latin typeface="微軟正黑體" pitchFamily="34" charset="-120"/>
                <a:ea typeface="微軟正黑體" pitchFamily="34" charset="-120"/>
              </a:rPr>
              <a:t>289  </a:t>
            </a:r>
            <a:r>
              <a:rPr lang="zh-TW" altLang="en-US" sz="1200" dirty="0">
                <a:solidFill>
                  <a:srgbClr val="002060"/>
                </a:solidFill>
                <a:latin typeface="微軟正黑體" pitchFamily="34" charset="-120"/>
                <a:ea typeface="微軟正黑體" pitchFamily="34" charset="-120"/>
              </a:rPr>
              <a:t>號 </a:t>
            </a:r>
            <a:r>
              <a:rPr lang="en-US" altLang="zh-TW" sz="1200" dirty="0">
                <a:solidFill>
                  <a:srgbClr val="002060"/>
                </a:solidFill>
                <a:latin typeface="微軟正黑體" pitchFamily="34" charset="-120"/>
                <a:ea typeface="微軟正黑體" pitchFamily="34" charset="-120"/>
              </a:rPr>
              <a:t>7  </a:t>
            </a:r>
            <a:r>
              <a:rPr lang="zh-TW" altLang="en-US" sz="1200" dirty="0">
                <a:solidFill>
                  <a:srgbClr val="002060"/>
                </a:solidFill>
                <a:latin typeface="微軟正黑體" pitchFamily="34" charset="-120"/>
                <a:ea typeface="微軟正黑體" pitchFamily="34" charset="-120"/>
              </a:rPr>
              <a:t>樓 </a:t>
            </a:r>
          </a:p>
          <a:p>
            <a:pPr algn="ctr"/>
            <a:r>
              <a:rPr lang="zh-TW" altLang="en-US" sz="1200" dirty="0">
                <a:solidFill>
                  <a:srgbClr val="002060"/>
                </a:solidFill>
                <a:latin typeface="微軟正黑體" pitchFamily="34" charset="-120"/>
                <a:ea typeface="微軟正黑體" pitchFamily="34" charset="-120"/>
              </a:rPr>
              <a:t>電話 </a:t>
            </a:r>
            <a:r>
              <a:rPr lang="en-US" altLang="zh-TW" sz="1200" dirty="0">
                <a:solidFill>
                  <a:srgbClr val="002060"/>
                </a:solidFill>
                <a:latin typeface="微軟正黑體" pitchFamily="34" charset="-120"/>
                <a:ea typeface="微軟正黑體" pitchFamily="34" charset="-120"/>
              </a:rPr>
              <a:t>: 03-516-3089         </a:t>
            </a:r>
            <a:r>
              <a:rPr lang="zh-TW" altLang="en-US" sz="1200" dirty="0">
                <a:solidFill>
                  <a:srgbClr val="002060"/>
                </a:solidFill>
                <a:latin typeface="微軟正黑體" pitchFamily="34" charset="-120"/>
                <a:ea typeface="微軟正黑體" pitchFamily="34" charset="-120"/>
              </a:rPr>
              <a:t>傳真 </a:t>
            </a:r>
            <a:r>
              <a:rPr lang="en-US" altLang="zh-TW" sz="1200" dirty="0">
                <a:solidFill>
                  <a:srgbClr val="002060"/>
                </a:solidFill>
                <a:latin typeface="微軟正黑體" pitchFamily="34" charset="-120"/>
                <a:ea typeface="微軟正黑體" pitchFamily="34" charset="-120"/>
              </a:rPr>
              <a:t>: 03-516-3088</a:t>
            </a:r>
          </a:p>
          <a:p>
            <a:pPr algn="ctr"/>
            <a:r>
              <a:rPr lang="en-US" altLang="zh-TW" sz="1200" b="1" dirty="0">
                <a:solidFill>
                  <a:srgbClr val="002060"/>
                </a:solidFill>
                <a:latin typeface="微軟正黑體" pitchFamily="34" charset="-120"/>
                <a:ea typeface="微軟正黑體" pitchFamily="34" charset="-120"/>
              </a:rPr>
              <a:t>http://</a:t>
            </a:r>
            <a:r>
              <a:rPr lang="en-US" altLang="zh-TW" sz="1200" dirty="0">
                <a:solidFill>
                  <a:srgbClr val="002060"/>
                </a:solidFill>
                <a:latin typeface="微軟正黑體" pitchFamily="34" charset="-120"/>
                <a:ea typeface="微軟正黑體" pitchFamily="34" charset="-120"/>
              </a:rPr>
              <a:t>www.genesis.com.tw</a:t>
            </a:r>
          </a:p>
          <a:p>
            <a:pPr>
              <a:spcBef>
                <a:spcPct val="50000"/>
              </a:spcBef>
            </a:pPr>
            <a:endParaRPr lang="en-US" altLang="zh-TW" dirty="0">
              <a:solidFill>
                <a:srgbClr val="002060"/>
              </a:solidFill>
              <a:latin typeface="微軟正黑體" pitchFamily="34" charset="-120"/>
              <a:ea typeface="微軟正黑體" pitchFamily="34" charset="-120"/>
            </a:endParaRPr>
          </a:p>
        </p:txBody>
      </p:sp>
      <p:pic>
        <p:nvPicPr>
          <p:cNvPr id="14" name="圖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44131" y="4771509"/>
            <a:ext cx="956261" cy="889739"/>
          </a:xfrm>
          <a:prstGeom prst="rect">
            <a:avLst/>
          </a:prstGeom>
          <a:effectLst>
            <a:reflection blurRad="6350" stA="50000" endA="300" endPos="55000" dir="5400000" sy="-100000" algn="bl" rotWithShape="0"/>
          </a:effectLst>
        </p:spPr>
      </p:pic>
      <p:sp>
        <p:nvSpPr>
          <p:cNvPr id="8" name="Rectangle 6"/>
          <p:cNvSpPr>
            <a:spLocks noChangeArrowheads="1"/>
          </p:cNvSpPr>
          <p:nvPr/>
        </p:nvSpPr>
        <p:spPr bwMode="auto">
          <a:xfrm>
            <a:off x="6365875" y="5516563"/>
            <a:ext cx="2598738"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defRPr/>
            </a:pPr>
            <a:r>
              <a:rPr lang="en-US" altLang="zh-TW" b="1" dirty="0">
                <a:solidFill>
                  <a:srgbClr val="4EBA0C"/>
                </a:solidFill>
                <a:ea typeface="微軟正黑體" pitchFamily="34" charset="-120"/>
              </a:rPr>
              <a:t>M</a:t>
            </a:r>
            <a:r>
              <a:rPr lang="en-US" altLang="zh-TW" dirty="0">
                <a:solidFill>
                  <a:schemeClr val="bg1">
                    <a:lumMod val="50000"/>
                  </a:schemeClr>
                </a:solidFill>
                <a:ea typeface="微軟正黑體" pitchFamily="34" charset="-120"/>
              </a:rPr>
              <a:t>anufacturing</a:t>
            </a:r>
          </a:p>
          <a:p>
            <a:pPr algn="r">
              <a:defRPr/>
            </a:pPr>
            <a:r>
              <a:rPr lang="en-US" altLang="zh-TW" b="1" dirty="0">
                <a:solidFill>
                  <a:srgbClr val="4EBA0C"/>
                </a:solidFill>
                <a:ea typeface="微軟正黑體" pitchFamily="34" charset="-120"/>
              </a:rPr>
              <a:t>E</a:t>
            </a:r>
            <a:r>
              <a:rPr lang="en-US" altLang="zh-TW" dirty="0">
                <a:solidFill>
                  <a:schemeClr val="bg1">
                    <a:lumMod val="50000"/>
                  </a:schemeClr>
                </a:solidFill>
                <a:ea typeface="微軟正黑體" pitchFamily="34" charset="-120"/>
              </a:rPr>
              <a:t>xecution</a:t>
            </a:r>
          </a:p>
          <a:p>
            <a:pPr algn="r">
              <a:defRPr/>
            </a:pPr>
            <a:r>
              <a:rPr lang="en-US" altLang="zh-TW" b="1" dirty="0">
                <a:solidFill>
                  <a:srgbClr val="4EBA0C"/>
                </a:solidFill>
                <a:ea typeface="微軟正黑體" pitchFamily="34" charset="-120"/>
              </a:rPr>
              <a:t>S</a:t>
            </a:r>
            <a:r>
              <a:rPr lang="en-US" altLang="zh-TW" dirty="0">
                <a:solidFill>
                  <a:schemeClr val="bg1">
                    <a:lumMod val="50000"/>
                  </a:schemeClr>
                </a:solidFill>
                <a:ea typeface="微軟正黑體" pitchFamily="34" charset="-120"/>
              </a:rPr>
              <a:t>ystem </a:t>
            </a:r>
          </a:p>
          <a:p>
            <a:pPr algn="r">
              <a:lnSpc>
                <a:spcPct val="90000"/>
              </a:lnSpc>
              <a:defRPr/>
            </a:pPr>
            <a:endParaRPr lang="en-US" altLang="zh-TW" dirty="0">
              <a:solidFill>
                <a:schemeClr val="bg1">
                  <a:lumMod val="50000"/>
                </a:schemeClr>
              </a:solidFill>
              <a:ea typeface="微軟正黑體" pitchFamily="34" charset="-120"/>
            </a:endParaRPr>
          </a:p>
        </p:txBody>
      </p:sp>
    </p:spTree>
    <p:extLst>
      <p:ext uri="{BB962C8B-B14F-4D97-AF65-F5344CB8AC3E}">
        <p14:creationId xmlns:p14="http://schemas.microsoft.com/office/powerpoint/2010/main" val="675650291"/>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訂設計">
  <a:themeElements>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訂設計">
      <a:majorFont>
        <a:latin typeface="Arial"/>
        <a:ea typeface="微軟正黑體"/>
        <a:cs typeface="新細明體"/>
      </a:majorFont>
      <a:minorFont>
        <a:latin typeface="Arial"/>
        <a:ea typeface="微軟正黑體"/>
        <a:cs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訂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訂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訂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訂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訂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訂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訂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訂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訂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訂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訂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自訂設計">
  <a:themeElements>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訂設計">
      <a:majorFont>
        <a:latin typeface="Arial"/>
        <a:ea typeface="微軟正黑體"/>
        <a:cs typeface="新細明體"/>
      </a:majorFont>
      <a:minorFont>
        <a:latin typeface="Arial"/>
        <a:ea typeface="微軟正黑體"/>
        <a:cs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訂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訂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訂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訂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訂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訂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訂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訂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訂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訂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訂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1601</TotalTime>
  <Words>369</Words>
  <Application>Microsoft Office PowerPoint</Application>
  <PresentationFormat>如螢幕大小 (4:3)</PresentationFormat>
  <Paragraphs>56</Paragraphs>
  <Slides>6</Slides>
  <Notes>3</Notes>
  <HiddenSlides>0</HiddenSlides>
  <MMClips>0</MMClips>
  <ScaleCrop>false</ScaleCrop>
  <HeadingPairs>
    <vt:vector size="4" baseType="variant">
      <vt:variant>
        <vt:lpstr>佈景主題</vt:lpstr>
      </vt:variant>
      <vt:variant>
        <vt:i4>4</vt:i4>
      </vt:variant>
      <vt:variant>
        <vt:lpstr>投影片標題</vt:lpstr>
      </vt:variant>
      <vt:variant>
        <vt:i4>6</vt:i4>
      </vt:variant>
    </vt:vector>
  </HeadingPairs>
  <TitlesOfParts>
    <vt:vector size="10" baseType="lpstr">
      <vt:lpstr>預設簡報設計</vt:lpstr>
      <vt:lpstr>1_預設簡報設計</vt:lpstr>
      <vt:lpstr>自訂設計</vt:lpstr>
      <vt:lpstr>1_自訂設計</vt:lpstr>
      <vt:lpstr>PowerPoint 簡報</vt:lpstr>
      <vt:lpstr>什麼是MES </vt:lpstr>
      <vt:lpstr>公司是否需要導入MES</vt:lpstr>
      <vt:lpstr>GTiMES 的核心價值</vt:lpstr>
      <vt:lpstr>怎麼選擇MES,以及為何選擇晉泰</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工作進度匯報 </dc:title>
  <dc:creator>Anthony_Lin(林億財)</dc:creator>
  <cp:lastModifiedBy>thony</cp:lastModifiedBy>
  <cp:revision>110</cp:revision>
  <dcterms:created xsi:type="dcterms:W3CDTF">2020-01-17T06:22:04Z</dcterms:created>
  <dcterms:modified xsi:type="dcterms:W3CDTF">2020-12-13T14:44:07Z</dcterms:modified>
</cp:coreProperties>
</file>