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C45E-CB9F-4CF6-9F5B-0828BBD0A6C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52443E-F16E-41AD-85F0-F636E93BE46D}">
      <dgm:prSet phldrT="[文字]" custT="1"/>
      <dgm:spPr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softEdge rad="31750"/>
        </a:effectLst>
      </dgm:spPr>
      <dgm:t>
        <a:bodyPr spcFirstLastPara="0" vert="horz" wrap="square" lIns="40005" tIns="40005" rIns="40005" bIns="40005" numCol="1" spcCol="1270" anchor="ctr" anchorCtr="0"/>
        <a:lstStyle/>
        <a:p>
          <a:r>
            <a:rPr lang="en-US" altLang="zh-TW" sz="2100" kern="1200" dirty="0" err="1">
              <a:solidFill>
                <a:srgbClr val="0070C0"/>
              </a:solidFill>
              <a:latin typeface="Arial"/>
              <a:ea typeface="微軟正黑體"/>
              <a:cs typeface="+mn-cs"/>
            </a:rPr>
            <a:t>Androud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gm:t>
    </dgm:pt>
    <dgm:pt modelId="{84FAD756-D740-4DEF-B341-0DAC0ED3B9D7}" type="parTrans" cxnId="{2FD0E07D-3453-4F89-BE7D-05A85FB9AF27}">
      <dgm:prSet/>
      <dgm:spPr/>
      <dgm:t>
        <a:bodyPr/>
        <a:lstStyle/>
        <a:p>
          <a:endParaRPr lang="zh-TW" altLang="en-US"/>
        </a:p>
      </dgm:t>
    </dgm:pt>
    <dgm:pt modelId="{3F8F0EBD-98AA-4B19-9A45-A661B937B0ED}" type="sibTrans" cxnId="{2FD0E07D-3453-4F89-BE7D-05A85FB9AF27}">
      <dgm:prSet/>
      <dgm:spPr/>
      <dgm:t>
        <a:bodyPr/>
        <a:lstStyle/>
        <a:p>
          <a:endParaRPr lang="zh-TW" altLang="en-US"/>
        </a:p>
      </dgm:t>
    </dgm:pt>
    <dgm:pt modelId="{4C2A7EC7-F524-47AE-A57E-E5E12267164B}">
      <dgm:prSet phldrT="[文字]" custT="1"/>
      <dgm:spPr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softEdge rad="31750"/>
        </a:effectLst>
      </dgm:spPr>
      <dgm:t>
        <a:bodyPr spcFirstLastPara="0" vert="horz" wrap="square" lIns="40005" tIns="40005" rIns="40005" bIns="4000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Application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gm:t>
    </dgm:pt>
    <dgm:pt modelId="{9E800951-2CDB-4CBA-9E76-05303973066F}" type="parTrans" cxnId="{57F6D00A-911F-4343-B00F-ADE647388AFF}">
      <dgm:prSet/>
      <dgm:spPr/>
      <dgm:t>
        <a:bodyPr/>
        <a:lstStyle/>
        <a:p>
          <a:endParaRPr lang="zh-TW" altLang="en-US"/>
        </a:p>
      </dgm:t>
    </dgm:pt>
    <dgm:pt modelId="{04DBE00A-01C3-4931-9427-D39CC440AF92}" type="sibTrans" cxnId="{57F6D00A-911F-4343-B00F-ADE647388AFF}">
      <dgm:prSet/>
      <dgm:spPr/>
      <dgm:t>
        <a:bodyPr/>
        <a:lstStyle/>
        <a:p>
          <a:endParaRPr lang="zh-TW" altLang="en-US"/>
        </a:p>
      </dgm:t>
    </dgm:pt>
    <dgm:pt modelId="{84464427-1C5C-45B2-8F6F-CC288B0F77AF}">
      <dgm:prSet phldrT="[文字]"/>
      <dgm:spPr>
        <a:solidFill>
          <a:srgbClr val="CCECFF"/>
        </a:solidFill>
        <a:effectLst>
          <a:softEdge rad="31750"/>
        </a:effectLst>
      </dgm:spPr>
      <dgm:t>
        <a:bodyPr/>
        <a:lstStyle/>
        <a:p>
          <a:r>
            <a:rPr lang="en-US" altLang="zh-TW" dirty="0">
              <a:solidFill>
                <a:srgbClr val="0070C0"/>
              </a:solidFill>
            </a:rPr>
            <a:t>WEB</a:t>
          </a:r>
          <a:endParaRPr lang="zh-TW" altLang="en-US" dirty="0">
            <a:solidFill>
              <a:srgbClr val="0070C0"/>
            </a:solidFill>
          </a:endParaRPr>
        </a:p>
      </dgm:t>
    </dgm:pt>
    <dgm:pt modelId="{9C95620A-084A-42D5-8F7E-122F991CEE39}" type="sibTrans" cxnId="{0AD728F6-ACED-4F2B-8173-90F8572FA2C0}">
      <dgm:prSet/>
      <dgm:spPr/>
      <dgm:t>
        <a:bodyPr/>
        <a:lstStyle/>
        <a:p>
          <a:endParaRPr lang="zh-TW" altLang="en-US"/>
        </a:p>
      </dgm:t>
    </dgm:pt>
    <dgm:pt modelId="{22366722-84AB-465F-BFEF-6E279B18ACF7}" type="parTrans" cxnId="{0AD728F6-ACED-4F2B-8173-90F8572FA2C0}">
      <dgm:prSet/>
      <dgm:spPr/>
      <dgm:t>
        <a:bodyPr/>
        <a:lstStyle/>
        <a:p>
          <a:endParaRPr lang="zh-TW" altLang="en-US"/>
        </a:p>
      </dgm:t>
    </dgm:pt>
    <dgm:pt modelId="{819767C1-73EF-4CD4-8C8C-A719B02C794A}">
      <dgm:prSet phldrT="[文字]"/>
      <dgm:spPr>
        <a:solidFill>
          <a:srgbClr val="FAFA84"/>
        </a:solidFill>
        <a:ln>
          <a:solidFill>
            <a:srgbClr val="FF6600"/>
          </a:solidFill>
        </a:ln>
      </dgm:spPr>
      <dgm:t>
        <a:bodyPr/>
        <a:lstStyle/>
        <a:p>
          <a:r>
            <a:rPr lang="en-US" altLang="zh-TW" dirty="0" err="1">
              <a:solidFill>
                <a:srgbClr val="0070C0"/>
              </a:solidFill>
            </a:rPr>
            <a:t>GTiMES</a:t>
          </a:r>
          <a:r>
            <a:rPr lang="en-US" altLang="zh-TW" dirty="0">
              <a:solidFill>
                <a:srgbClr val="0070C0"/>
              </a:solidFill>
            </a:rPr>
            <a:t>   API</a:t>
          </a:r>
          <a:endParaRPr lang="zh-TW" altLang="en-US" dirty="0">
            <a:solidFill>
              <a:srgbClr val="0070C0"/>
            </a:solidFill>
          </a:endParaRPr>
        </a:p>
      </dgm:t>
    </dgm:pt>
    <dgm:pt modelId="{4FC1A0E4-99BB-472A-AC6A-08FF645B3637}" type="sibTrans" cxnId="{5B55FCB5-DA4C-487B-8359-9A8DFA484D12}">
      <dgm:prSet/>
      <dgm:spPr/>
      <dgm:t>
        <a:bodyPr/>
        <a:lstStyle/>
        <a:p>
          <a:endParaRPr lang="zh-TW" altLang="en-US"/>
        </a:p>
      </dgm:t>
    </dgm:pt>
    <dgm:pt modelId="{CA85E2CD-915B-47A6-ADF2-C54D90D7F097}" type="parTrans" cxnId="{5B55FCB5-DA4C-487B-8359-9A8DFA484D12}">
      <dgm:prSet/>
      <dgm:spPr/>
      <dgm:t>
        <a:bodyPr/>
        <a:lstStyle/>
        <a:p>
          <a:endParaRPr lang="zh-TW" altLang="en-US"/>
        </a:p>
      </dgm:t>
    </dgm:pt>
    <dgm:pt modelId="{8D02B1A7-DFCB-4972-84E3-E290F2C6E200}">
      <dgm:prSet phldrT="[文字]" custT="1"/>
      <dgm:spPr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softEdge rad="31750"/>
        </a:effectLst>
      </dgm:spPr>
      <dgm:t>
        <a:bodyPr spcFirstLastPara="0" vert="horz" wrap="square" lIns="59055" tIns="59055" rIns="59055" bIns="59055" numCol="1" spcCol="1270" anchor="ctr" anchorCtr="0"/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iOS</a:t>
          </a:r>
          <a:endParaRPr lang="zh-TW" altLang="en-US" sz="3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gm:t>
    </dgm:pt>
    <dgm:pt modelId="{48FEFE1B-B4DF-428F-87F6-1313848B14FA}" type="parTrans" cxnId="{E003806B-CD70-4CD8-A1AF-915E0599649D}">
      <dgm:prSet/>
      <dgm:spPr>
        <a:solidFill>
          <a:srgbClr val="BBE0E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/>
        </a:p>
      </dgm:t>
    </dgm:pt>
    <dgm:pt modelId="{D44E8C4C-24EA-4448-B8A8-C380591C9363}" type="sibTrans" cxnId="{E003806B-CD70-4CD8-A1AF-915E0599649D}">
      <dgm:prSet/>
      <dgm:spPr/>
      <dgm:t>
        <a:bodyPr/>
        <a:lstStyle/>
        <a:p>
          <a:endParaRPr lang="zh-TW" altLang="en-US"/>
        </a:p>
      </dgm:t>
    </dgm:pt>
    <dgm:pt modelId="{DDA6FC3B-AF83-4DC7-8896-40DB05778993}" type="pres">
      <dgm:prSet presAssocID="{66BDC45E-CB9F-4CF6-9F5B-0828BBD0A6C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5DC06C-7B78-418C-BF84-D85B81B5B2CC}" type="pres">
      <dgm:prSet presAssocID="{819767C1-73EF-4CD4-8C8C-A719B02C794A}" presName="centerShape" presStyleLbl="node0" presStyleIdx="0" presStyleCnt="1" custScaleX="115139" custScaleY="86780" custLinFactNeighborX="-2270" custLinFactNeighborY="-956"/>
      <dgm:spPr>
        <a:prstGeom prst="cloudCallout">
          <a:avLst/>
        </a:prstGeom>
      </dgm:spPr>
    </dgm:pt>
    <dgm:pt modelId="{7BB12552-321F-41A4-9B1F-0D551AAEC69A}" type="pres">
      <dgm:prSet presAssocID="{22366722-84AB-465F-BFEF-6E279B18ACF7}" presName="parTrans" presStyleLbl="bgSibTrans2D1" presStyleIdx="0" presStyleCnt="4" custAng="47796" custFlipVert="1" custScaleY="59416" custLinFactNeighborX="5207" custLinFactNeighborY="3497"/>
      <dgm:spPr/>
    </dgm:pt>
    <dgm:pt modelId="{8A4B1202-140F-4C24-8111-4E14C52F2F0A}" type="pres">
      <dgm:prSet presAssocID="{84464427-1C5C-45B2-8F6F-CC288B0F77AF}" presName="node" presStyleLbl="node1" presStyleIdx="0" presStyleCnt="4" custScaleY="51001" custRadScaleRad="124338" custRadScaleInc="-32122">
        <dgm:presLayoutVars>
          <dgm:bulletEnabled val="1"/>
        </dgm:presLayoutVars>
      </dgm:prSet>
      <dgm:spPr>
        <a:prstGeom prst="roundRect">
          <a:avLst/>
        </a:prstGeom>
      </dgm:spPr>
    </dgm:pt>
    <dgm:pt modelId="{1C33C299-3DAA-450E-A45B-D95CE51D7754}" type="pres">
      <dgm:prSet presAssocID="{48FEFE1B-B4DF-428F-87F6-1313848B14FA}" presName="parTrans" presStyleLbl="bgSibTrans2D1" presStyleIdx="1" presStyleCnt="4" custAng="655544" custScaleY="73348" custLinFactNeighborX="-17802" custLinFactNeighborY="8582"/>
      <dgm:spPr>
        <a:xfrm rot="13968178">
          <a:off x="1657026" y="706579"/>
          <a:ext cx="1040515" cy="440878"/>
        </a:xfrm>
        <a:prstGeom prst="leftArrow">
          <a:avLst>
            <a:gd name="adj1" fmla="val 60000"/>
            <a:gd name="adj2" fmla="val 50000"/>
          </a:avLst>
        </a:prstGeom>
      </dgm:spPr>
    </dgm:pt>
    <dgm:pt modelId="{900E711A-F6C9-4E20-8D2B-32C4C1951543}" type="pres">
      <dgm:prSet presAssocID="{8D02B1A7-DFCB-4972-84E3-E290F2C6E200}" presName="node" presStyleLbl="node1" presStyleIdx="1" presStyleCnt="4" custScaleY="52654" custRadScaleRad="110804" custRadScaleInc="-39311">
        <dgm:presLayoutVars>
          <dgm:bulletEnabled val="1"/>
        </dgm:presLayoutVars>
      </dgm:prSet>
      <dgm:spPr>
        <a:xfrm>
          <a:off x="1783053" y="-11056"/>
          <a:ext cx="1469593" cy="1175675"/>
        </a:xfrm>
        <a:prstGeom prst="roundRect">
          <a:avLst>
            <a:gd name="adj" fmla="val 10000"/>
          </a:avLst>
        </a:prstGeom>
      </dgm:spPr>
    </dgm:pt>
    <dgm:pt modelId="{04E95AAF-A36B-434E-85F1-23996A459BAF}" type="pres">
      <dgm:prSet presAssocID="{84FAD756-D740-4DEF-B341-0DAC0ED3B9D7}" presName="parTrans" presStyleLbl="bgSibTrans2D1" presStyleIdx="2" presStyleCnt="4" custAng="6511114" custFlipVert="1" custScaleY="59416" custLinFactNeighborX="19339" custLinFactNeighborY="-6003"/>
      <dgm:spPr/>
    </dgm:pt>
    <dgm:pt modelId="{6CF5A7CB-A3A2-4EE8-82C9-F6C4791E4E7C}" type="pres">
      <dgm:prSet presAssocID="{5452443E-F16E-41AD-85F0-F636E93BE46D}" presName="node" presStyleLbl="node1" presStyleIdx="2" presStyleCnt="4" custScaleX="113246" custScaleY="56505" custRadScaleRad="98248" custRadScaleInc="19984">
        <dgm:presLayoutVars>
          <dgm:bulletEnabled val="1"/>
        </dgm:presLayoutVars>
      </dgm:prSet>
      <dgm:spPr>
        <a:xfrm>
          <a:off x="3720246" y="361005"/>
          <a:ext cx="1469593" cy="535755"/>
        </a:xfrm>
        <a:prstGeom prst="roundRect">
          <a:avLst>
            <a:gd name="adj" fmla="val 10000"/>
          </a:avLst>
        </a:prstGeom>
      </dgm:spPr>
    </dgm:pt>
    <dgm:pt modelId="{06F7954A-D025-48BF-9DB2-0B78986E39E0}" type="pres">
      <dgm:prSet presAssocID="{9E800951-2CDB-4CBA-9E76-05303973066F}" presName="parTrans" presStyleLbl="bgSibTrans2D1" presStyleIdx="3" presStyleCnt="4" custAng="569825" custFlipVert="1" custScaleX="118242" custScaleY="64802" custLinFactNeighborX="6566" custLinFactNeighborY="-1841"/>
      <dgm:spPr/>
    </dgm:pt>
    <dgm:pt modelId="{691A58B5-90CC-4C4A-A325-67011E120586}" type="pres">
      <dgm:prSet presAssocID="{4C2A7EC7-F524-47AE-A57E-E5E12267164B}" presName="node" presStyleLbl="node1" presStyleIdx="3" presStyleCnt="4" custScaleX="94122" custScaleY="52776" custRadScaleRad="107052" custRadScaleInc="20101">
        <dgm:presLayoutVars>
          <dgm:bulletEnabled val="1"/>
        </dgm:presLayoutVars>
      </dgm:prSet>
      <dgm:spPr>
        <a:xfrm>
          <a:off x="4910600" y="1747898"/>
          <a:ext cx="1469593" cy="620474"/>
        </a:xfrm>
        <a:prstGeom prst="roundRect">
          <a:avLst>
            <a:gd name="adj" fmla="val 10000"/>
          </a:avLst>
        </a:prstGeom>
      </dgm:spPr>
    </dgm:pt>
  </dgm:ptLst>
  <dgm:cxnLst>
    <dgm:cxn modelId="{57F6D00A-911F-4343-B00F-ADE647388AFF}" srcId="{819767C1-73EF-4CD4-8C8C-A719B02C794A}" destId="{4C2A7EC7-F524-47AE-A57E-E5E12267164B}" srcOrd="3" destOrd="0" parTransId="{9E800951-2CDB-4CBA-9E76-05303973066F}" sibTransId="{04DBE00A-01C3-4931-9427-D39CC440AF92}"/>
    <dgm:cxn modelId="{17545C69-B981-4F5B-B247-D847323BD58D}" type="presOf" srcId="{48FEFE1B-B4DF-428F-87F6-1313848B14FA}" destId="{1C33C299-3DAA-450E-A45B-D95CE51D7754}" srcOrd="0" destOrd="0" presId="urn:microsoft.com/office/officeart/2005/8/layout/radial4"/>
    <dgm:cxn modelId="{26541C4A-F3F5-436E-8625-168BCCB0BEA4}" type="presOf" srcId="{22366722-84AB-465F-BFEF-6E279B18ACF7}" destId="{7BB12552-321F-41A4-9B1F-0D551AAEC69A}" srcOrd="0" destOrd="0" presId="urn:microsoft.com/office/officeart/2005/8/layout/radial4"/>
    <dgm:cxn modelId="{E003806B-CD70-4CD8-A1AF-915E0599649D}" srcId="{819767C1-73EF-4CD4-8C8C-A719B02C794A}" destId="{8D02B1A7-DFCB-4972-84E3-E290F2C6E200}" srcOrd="1" destOrd="0" parTransId="{48FEFE1B-B4DF-428F-87F6-1313848B14FA}" sibTransId="{D44E8C4C-24EA-4448-B8A8-C380591C9363}"/>
    <dgm:cxn modelId="{0FE35D6C-6182-463F-8054-0D74A35A0A2B}" type="presOf" srcId="{84FAD756-D740-4DEF-B341-0DAC0ED3B9D7}" destId="{04E95AAF-A36B-434E-85F1-23996A459BAF}" srcOrd="0" destOrd="0" presId="urn:microsoft.com/office/officeart/2005/8/layout/radial4"/>
    <dgm:cxn modelId="{96F20875-BF84-4764-97BD-6D4BF82154E1}" type="presOf" srcId="{84464427-1C5C-45B2-8F6F-CC288B0F77AF}" destId="{8A4B1202-140F-4C24-8111-4E14C52F2F0A}" srcOrd="0" destOrd="0" presId="urn:microsoft.com/office/officeart/2005/8/layout/radial4"/>
    <dgm:cxn modelId="{16120B75-EAFF-41B7-A706-A0729648CC8A}" type="presOf" srcId="{5452443E-F16E-41AD-85F0-F636E93BE46D}" destId="{6CF5A7CB-A3A2-4EE8-82C9-F6C4791E4E7C}" srcOrd="0" destOrd="0" presId="urn:microsoft.com/office/officeart/2005/8/layout/radial4"/>
    <dgm:cxn modelId="{324FC777-A05D-4CE9-BF0F-1FCA34777172}" type="presOf" srcId="{66BDC45E-CB9F-4CF6-9F5B-0828BBD0A6CB}" destId="{DDA6FC3B-AF83-4DC7-8896-40DB05778993}" srcOrd="0" destOrd="0" presId="urn:microsoft.com/office/officeart/2005/8/layout/radial4"/>
    <dgm:cxn modelId="{2FD0E07D-3453-4F89-BE7D-05A85FB9AF27}" srcId="{819767C1-73EF-4CD4-8C8C-A719B02C794A}" destId="{5452443E-F16E-41AD-85F0-F636E93BE46D}" srcOrd="2" destOrd="0" parTransId="{84FAD756-D740-4DEF-B341-0DAC0ED3B9D7}" sibTransId="{3F8F0EBD-98AA-4B19-9A45-A661B937B0ED}"/>
    <dgm:cxn modelId="{5B55FCB5-DA4C-487B-8359-9A8DFA484D12}" srcId="{66BDC45E-CB9F-4CF6-9F5B-0828BBD0A6CB}" destId="{819767C1-73EF-4CD4-8C8C-A719B02C794A}" srcOrd="0" destOrd="0" parTransId="{CA85E2CD-915B-47A6-ADF2-C54D90D7F097}" sibTransId="{4FC1A0E4-99BB-472A-AC6A-08FF645B3637}"/>
    <dgm:cxn modelId="{8CACF4C4-A721-489F-93AD-227CA25A3BCB}" type="presOf" srcId="{9E800951-2CDB-4CBA-9E76-05303973066F}" destId="{06F7954A-D025-48BF-9DB2-0B78986E39E0}" srcOrd="0" destOrd="0" presId="urn:microsoft.com/office/officeart/2005/8/layout/radial4"/>
    <dgm:cxn modelId="{037DF0CA-BC06-4968-8C47-2095FC93EC27}" type="presOf" srcId="{4C2A7EC7-F524-47AE-A57E-E5E12267164B}" destId="{691A58B5-90CC-4C4A-A325-67011E120586}" srcOrd="0" destOrd="0" presId="urn:microsoft.com/office/officeart/2005/8/layout/radial4"/>
    <dgm:cxn modelId="{00AFD5CD-2898-4BD0-BF6A-9254B8F26A7C}" type="presOf" srcId="{8D02B1A7-DFCB-4972-84E3-E290F2C6E200}" destId="{900E711A-F6C9-4E20-8D2B-32C4C1951543}" srcOrd="0" destOrd="0" presId="urn:microsoft.com/office/officeart/2005/8/layout/radial4"/>
    <dgm:cxn modelId="{C23A49CE-CEAC-4E0E-99B5-C730A2558E4D}" type="presOf" srcId="{819767C1-73EF-4CD4-8C8C-A719B02C794A}" destId="{B65DC06C-7B78-418C-BF84-D85B81B5B2CC}" srcOrd="0" destOrd="0" presId="urn:microsoft.com/office/officeart/2005/8/layout/radial4"/>
    <dgm:cxn modelId="{0AD728F6-ACED-4F2B-8173-90F8572FA2C0}" srcId="{819767C1-73EF-4CD4-8C8C-A719B02C794A}" destId="{84464427-1C5C-45B2-8F6F-CC288B0F77AF}" srcOrd="0" destOrd="0" parTransId="{22366722-84AB-465F-BFEF-6E279B18ACF7}" sibTransId="{9C95620A-084A-42D5-8F7E-122F991CEE39}"/>
    <dgm:cxn modelId="{F4BFF023-273B-42B2-9EDD-946E38DD70BD}" type="presParOf" srcId="{DDA6FC3B-AF83-4DC7-8896-40DB05778993}" destId="{B65DC06C-7B78-418C-BF84-D85B81B5B2CC}" srcOrd="0" destOrd="0" presId="urn:microsoft.com/office/officeart/2005/8/layout/radial4"/>
    <dgm:cxn modelId="{0C48D03F-0015-44BA-8A9E-6899717B61C1}" type="presParOf" srcId="{DDA6FC3B-AF83-4DC7-8896-40DB05778993}" destId="{7BB12552-321F-41A4-9B1F-0D551AAEC69A}" srcOrd="1" destOrd="0" presId="urn:microsoft.com/office/officeart/2005/8/layout/radial4"/>
    <dgm:cxn modelId="{BFB42DF9-06D1-48C1-9171-B98EFEB63F5E}" type="presParOf" srcId="{DDA6FC3B-AF83-4DC7-8896-40DB05778993}" destId="{8A4B1202-140F-4C24-8111-4E14C52F2F0A}" srcOrd="2" destOrd="0" presId="urn:microsoft.com/office/officeart/2005/8/layout/radial4"/>
    <dgm:cxn modelId="{46BA874B-86B0-478E-BDB9-78D12A31A53C}" type="presParOf" srcId="{DDA6FC3B-AF83-4DC7-8896-40DB05778993}" destId="{1C33C299-3DAA-450E-A45B-D95CE51D7754}" srcOrd="3" destOrd="0" presId="urn:microsoft.com/office/officeart/2005/8/layout/radial4"/>
    <dgm:cxn modelId="{88B7FA90-1524-4475-B2C9-BF5C93B6238D}" type="presParOf" srcId="{DDA6FC3B-AF83-4DC7-8896-40DB05778993}" destId="{900E711A-F6C9-4E20-8D2B-32C4C1951543}" srcOrd="4" destOrd="0" presId="urn:microsoft.com/office/officeart/2005/8/layout/radial4"/>
    <dgm:cxn modelId="{044BD020-70E9-4C18-8D79-115A6EDB6225}" type="presParOf" srcId="{DDA6FC3B-AF83-4DC7-8896-40DB05778993}" destId="{04E95AAF-A36B-434E-85F1-23996A459BAF}" srcOrd="5" destOrd="0" presId="urn:microsoft.com/office/officeart/2005/8/layout/radial4"/>
    <dgm:cxn modelId="{18CF57D4-A1E3-457A-A245-D65D55B1B9B3}" type="presParOf" srcId="{DDA6FC3B-AF83-4DC7-8896-40DB05778993}" destId="{6CF5A7CB-A3A2-4EE8-82C9-F6C4791E4E7C}" srcOrd="6" destOrd="0" presId="urn:microsoft.com/office/officeart/2005/8/layout/radial4"/>
    <dgm:cxn modelId="{0ADA2C39-53D1-4A0E-AC38-84C951776BC8}" type="presParOf" srcId="{DDA6FC3B-AF83-4DC7-8896-40DB05778993}" destId="{06F7954A-D025-48BF-9DB2-0B78986E39E0}" srcOrd="7" destOrd="0" presId="urn:microsoft.com/office/officeart/2005/8/layout/radial4"/>
    <dgm:cxn modelId="{0CAC861D-08A8-44BD-AD03-4565C15A3AA7}" type="presParOf" srcId="{DDA6FC3B-AF83-4DC7-8896-40DB05778993}" destId="{691A58B5-90CC-4C4A-A325-67011E12058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DC06C-7B78-418C-BF84-D85B81B5B2CC}">
      <dsp:nvSpPr>
        <dsp:cNvPr id="0" name=""/>
        <dsp:cNvSpPr/>
      </dsp:nvSpPr>
      <dsp:spPr>
        <a:xfrm>
          <a:off x="2649806" y="2074557"/>
          <a:ext cx="2299586" cy="1733192"/>
        </a:xfrm>
        <a:prstGeom prst="cloudCallout">
          <a:avLst/>
        </a:prstGeom>
        <a:solidFill>
          <a:srgbClr val="FAFA84"/>
        </a:solidFill>
        <a:ln w="12700" cap="flat" cmpd="sng" algn="ctr">
          <a:solidFill>
            <a:srgbClr val="FF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>
              <a:solidFill>
                <a:srgbClr val="0070C0"/>
              </a:solidFill>
            </a:rPr>
            <a:t>GTiMES</a:t>
          </a:r>
          <a:r>
            <a:rPr lang="en-US" altLang="zh-TW" sz="3600" kern="1200" dirty="0">
              <a:solidFill>
                <a:srgbClr val="0070C0"/>
              </a:solidFill>
            </a:rPr>
            <a:t>   API</a:t>
          </a:r>
          <a:endParaRPr lang="zh-TW" altLang="en-US" sz="3600" kern="1200" dirty="0">
            <a:solidFill>
              <a:srgbClr val="0070C0"/>
            </a:solidFill>
          </a:endParaRPr>
        </a:p>
      </dsp:txBody>
      <dsp:txXfrm>
        <a:off x="2966744" y="2336301"/>
        <a:ext cx="1502184" cy="1129383"/>
      </dsp:txXfrm>
    </dsp:sp>
    <dsp:sp modelId="{7BB12552-321F-41A4-9B1F-0D551AAEC69A}">
      <dsp:nvSpPr>
        <dsp:cNvPr id="0" name=""/>
        <dsp:cNvSpPr/>
      </dsp:nvSpPr>
      <dsp:spPr>
        <a:xfrm rot="10774805" flipV="1">
          <a:off x="1032374" y="2805417"/>
          <a:ext cx="1607638" cy="3382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B1202-140F-4C24-8111-4E14C52F2F0A}">
      <dsp:nvSpPr>
        <dsp:cNvPr id="0" name=""/>
        <dsp:cNvSpPr/>
      </dsp:nvSpPr>
      <dsp:spPr>
        <a:xfrm>
          <a:off x="0" y="2572827"/>
          <a:ext cx="1897364" cy="774140"/>
        </a:xfrm>
        <a:prstGeom prst="roundRect">
          <a:avLst/>
        </a:prstGeom>
        <a:solidFill>
          <a:srgbClr val="CCE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solidFill>
                <a:srgbClr val="0070C0"/>
              </a:solidFill>
            </a:rPr>
            <a:t>WEB</a:t>
          </a:r>
          <a:endParaRPr lang="zh-TW" altLang="en-US" sz="3900" kern="1200" dirty="0">
            <a:solidFill>
              <a:srgbClr val="0070C0"/>
            </a:solidFill>
          </a:endParaRPr>
        </a:p>
      </dsp:txBody>
      <dsp:txXfrm>
        <a:off x="37790" y="2610617"/>
        <a:ext cx="1821784" cy="698560"/>
      </dsp:txXfrm>
    </dsp:sp>
    <dsp:sp modelId="{1C33C299-3DAA-450E-A45B-D95CE51D7754}">
      <dsp:nvSpPr>
        <dsp:cNvPr id="0" name=""/>
        <dsp:cNvSpPr/>
      </dsp:nvSpPr>
      <dsp:spPr>
        <a:xfrm rot="14360121">
          <a:off x="1405740" y="1362371"/>
          <a:ext cx="1673320" cy="417503"/>
        </a:xfrm>
        <a:prstGeom prst="leftArrow">
          <a:avLst>
            <a:gd name="adj1" fmla="val 60000"/>
            <a:gd name="adj2" fmla="val 50000"/>
          </a:avLst>
        </a:prstGeom>
        <a:solidFill>
          <a:srgbClr val="BBE0E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E711A-F6C9-4E20-8D2B-32C4C1951543}">
      <dsp:nvSpPr>
        <dsp:cNvPr id="0" name=""/>
        <dsp:cNvSpPr/>
      </dsp:nvSpPr>
      <dsp:spPr>
        <a:xfrm>
          <a:off x="1036226" y="496912"/>
          <a:ext cx="1897364" cy="799230"/>
        </a:xfrm>
        <a:prstGeom prst="roundRect">
          <a:avLst>
            <a:gd name="adj" fmla="val 10000"/>
          </a:avLst>
        </a:prstGeom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iOS</a:t>
          </a:r>
          <a:endParaRPr lang="zh-TW" altLang="en-US" sz="3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sp:txBody>
      <dsp:txXfrm>
        <a:off x="1059635" y="520321"/>
        <a:ext cx="1850546" cy="752412"/>
      </dsp:txXfrm>
    </dsp:sp>
    <dsp:sp modelId="{04E95AAF-A36B-434E-85F1-23996A459BAF}">
      <dsp:nvSpPr>
        <dsp:cNvPr id="0" name=""/>
        <dsp:cNvSpPr/>
      </dsp:nvSpPr>
      <dsp:spPr>
        <a:xfrm rot="18281961" flipV="1">
          <a:off x="4406084" y="1302426"/>
          <a:ext cx="1522044" cy="3382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5A7CB-A3A2-4EE8-82C9-F6C4791E4E7C}">
      <dsp:nvSpPr>
        <dsp:cNvPr id="0" name=""/>
        <dsp:cNvSpPr/>
      </dsp:nvSpPr>
      <dsp:spPr>
        <a:xfrm>
          <a:off x="4254092" y="467337"/>
          <a:ext cx="2148689" cy="857684"/>
        </a:xfrm>
        <a:prstGeom prst="roundRect">
          <a:avLst>
            <a:gd name="adj" fmla="val 10000"/>
          </a:avLst>
        </a:prstGeom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>
              <a:solidFill>
                <a:srgbClr val="0070C0"/>
              </a:solidFill>
              <a:latin typeface="Arial"/>
              <a:ea typeface="微軟正黑體"/>
              <a:cs typeface="+mn-cs"/>
            </a:rPr>
            <a:t>Androud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sp:txBody>
      <dsp:txXfrm>
        <a:off x="4279213" y="492458"/>
        <a:ext cx="2098447" cy="807442"/>
      </dsp:txXfrm>
    </dsp:sp>
    <dsp:sp modelId="{06F7954A-D025-48BF-9DB2-0B78986E39E0}">
      <dsp:nvSpPr>
        <dsp:cNvPr id="0" name=""/>
        <dsp:cNvSpPr/>
      </dsp:nvSpPr>
      <dsp:spPr>
        <a:xfrm rot="21314220" flipV="1">
          <a:off x="4992399" y="2576850"/>
          <a:ext cx="1918443" cy="3688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A58B5-90CC-4C4A-A325-67011E120586}">
      <dsp:nvSpPr>
        <dsp:cNvPr id="0" name=""/>
        <dsp:cNvSpPr/>
      </dsp:nvSpPr>
      <dsp:spPr>
        <a:xfrm>
          <a:off x="5760639" y="2304265"/>
          <a:ext cx="1785837" cy="801082"/>
        </a:xfrm>
        <a:prstGeom prst="roundRect">
          <a:avLst>
            <a:gd name="adj" fmla="val 10000"/>
          </a:avLst>
        </a:prstGeom>
        <a:solidFill>
          <a:srgbClr val="CCEC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0070C0"/>
              </a:solidFill>
              <a:latin typeface="Arial"/>
              <a:ea typeface="微軟正黑體"/>
              <a:cs typeface="+mn-cs"/>
            </a:rPr>
            <a:t>Application</a:t>
          </a:r>
          <a:endParaRPr lang="zh-TW" altLang="en-US" sz="2100" kern="1200" dirty="0">
            <a:solidFill>
              <a:srgbClr val="0070C0"/>
            </a:solidFill>
            <a:latin typeface="Arial"/>
            <a:ea typeface="微軟正黑體"/>
            <a:cs typeface="+mn-cs"/>
          </a:endParaRPr>
        </a:p>
      </dsp:txBody>
      <dsp:txXfrm>
        <a:off x="5784102" y="2327728"/>
        <a:ext cx="1738911" cy="75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240F9-8642-4EDF-8A2D-4D6884C1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DB89B0-31E0-454B-9A30-CEDBE02A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6EF8B-18E9-4D4E-89A7-2EDF952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F4CA1-8204-411A-86B4-FA80E7AE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3A2DC3-4A41-4CEF-B75D-7E4EE47F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8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0D430-9D72-4103-9EEA-5B83600D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E4CFC-C227-4AAD-9841-75B444DA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D5B5A-A95B-4951-8DAA-EA01A6F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CDA82-C061-46BB-9B50-68C6ACFB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C74A-C8F4-4CEE-AB7D-FA1E4810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497657-99D3-4ED1-8BFD-FC61A9E0A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3D7688-4701-450F-8E16-0004E465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8FE7E-C33E-427E-A878-A8289D0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9A7970-6A92-46F8-9350-D5AFC535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67FEB-DB07-45E8-B289-C7BA0987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85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88A47-C5D7-4C7B-B783-D98E985D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42AC7-7D7E-4D78-A9FC-9C68FF9C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7A0CF-6679-4380-B423-E57055A8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CB1FC-8481-4D75-A128-9EBE8AB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30286-68E5-42BB-B572-C7FFE207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DEC1-C043-432B-A627-15B8A452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70B5-CF92-49A7-BB89-6C8F42B6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122B8-354B-4DBB-B284-39F413D1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F68B7-3546-4AE0-91C7-CF315011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22F7B0-8980-4DAB-9E54-A6A249B9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95D12-B4A0-4F0F-9698-29EB4CC8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BABC1-9039-4116-86D5-A67F1FF2C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669855-7229-4FE2-BDAC-9C912F13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90E08-1302-4173-9BE3-82F9FE3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CFA8D-A051-4A0F-97E9-23518112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F54FC-2383-48C6-9E6E-2FAAB86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82593-441D-423B-9714-331DACD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7D2DF4-B17A-496B-8F51-6F975669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2E94F5-4309-4A4F-8356-1606C87E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4CE24E-3142-4217-B788-5F26D14D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34F833-D7D4-49F0-BC11-F085C3D7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47639D-0DD8-49B0-B3E1-33555914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085CE7-9229-4979-BC75-195559A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42A0-BB03-4FC2-B513-D8546F5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1DB3-093E-4571-952E-89E774D5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0C1A27-B588-4FBE-AFF2-8D3D3705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A54AE5-4076-49B6-A2F8-F1CFD026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29D80-E727-4E8E-A6E6-86EC3A8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7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2A5B20-A368-41B2-8FF5-9EAD6D9E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593069-D605-4249-A370-78DD0EEE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6969D-D0A6-4AF7-8D2F-BEA8AE8A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25AEA-4363-4DDC-9F3D-28BF89D4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A62B7-38D9-4B7F-94D8-CA8E9F8F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4553C2-B4D9-4CFB-A852-4D23E928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4C4790-2673-4DDA-BC08-9B30845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B42285-FC8E-45DD-9F22-1C17BCAE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9435E-5A73-49F9-B8FD-CDEB2A7C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D47AC-D6A5-4A8F-9003-A7A1216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15F8A3-FCE6-442E-874B-153BF4ED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D4E918-B6A1-479E-B981-C86B1D3D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D6FCE9-9C7C-4901-A72F-246E08E6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CACE1F-ABA6-4AB4-B185-B7EACE9A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5589E7-CD63-4C69-A259-DDF47400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A68EE8-915E-40E5-9165-A4FA9287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9353B-0EE6-497B-A1E1-3173CDF8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36981-C405-4AB9-9C98-06D9E775C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6729-5CC4-45CC-946E-88E53B6B20AB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83F10-1EEA-4DC9-AFD1-FB922E2D5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A743B-0AFC-4FA4-8B2B-7158FF558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4BC8-9CE8-41D9-828D-F0BF11775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F1F0F1-EF7F-4439-B0FA-5A71A543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932" y="3450642"/>
            <a:ext cx="7129462" cy="561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Aft>
                <a:spcPts val="600"/>
              </a:spcAft>
              <a:defRPr/>
            </a:pPr>
            <a:r>
              <a:rPr kumimoji="1" lang="zh-TW" alt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年度工作目標	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B3A1EE1-4768-481E-BE1D-412540104FC2}"/>
              </a:ext>
            </a:extLst>
          </p:cNvPr>
          <p:cNvGrpSpPr/>
          <p:nvPr/>
        </p:nvGrpSpPr>
        <p:grpSpPr>
          <a:xfrm>
            <a:off x="8136471" y="1190489"/>
            <a:ext cx="1529306" cy="791795"/>
            <a:chOff x="2649806" y="2074557"/>
            <a:chExt cx="2299586" cy="1733192"/>
          </a:xfrm>
        </p:grpSpPr>
        <p:sp>
          <p:nvSpPr>
            <p:cNvPr id="6" name="想法泡泡: 雲朵 5">
              <a:extLst>
                <a:ext uri="{FF2B5EF4-FFF2-40B4-BE49-F238E27FC236}">
                  <a16:creationId xmlns:a16="http://schemas.microsoft.com/office/drawing/2014/main" id="{AFF5B41E-019F-4635-AC80-09D92A189AE1}"/>
                </a:ext>
              </a:extLst>
            </p:cNvPr>
            <p:cNvSpPr/>
            <p:nvPr/>
          </p:nvSpPr>
          <p:spPr>
            <a:xfrm>
              <a:off x="2649806" y="2074557"/>
              <a:ext cx="2299586" cy="1733192"/>
            </a:xfrm>
            <a:prstGeom prst="cloudCallout">
              <a:avLst/>
            </a:prstGeom>
            <a:solidFill>
              <a:srgbClr val="FAFA84"/>
            </a:solidFill>
            <a:ln>
              <a:solidFill>
                <a:srgbClr val="FF66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想法泡泡: 雲朵 4">
              <a:extLst>
                <a:ext uri="{FF2B5EF4-FFF2-40B4-BE49-F238E27FC236}">
                  <a16:creationId xmlns:a16="http://schemas.microsoft.com/office/drawing/2014/main" id="{FE144036-8923-402A-9EEF-302702544181}"/>
                </a:ext>
              </a:extLst>
            </p:cNvPr>
            <p:cNvSpPr txBox="1"/>
            <p:nvPr/>
          </p:nvSpPr>
          <p:spPr>
            <a:xfrm>
              <a:off x="2966744" y="2336301"/>
              <a:ext cx="1502184" cy="11293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kern="1200" dirty="0" err="1">
                  <a:solidFill>
                    <a:srgbClr val="0070C0"/>
                  </a:solidFill>
                </a:rPr>
                <a:t>GTiMES</a:t>
              </a:r>
              <a:r>
                <a:rPr lang="en-US" altLang="zh-TW" sz="1600" kern="1200" dirty="0">
                  <a:solidFill>
                    <a:srgbClr val="0070C0"/>
                  </a:solidFill>
                </a:rPr>
                <a:t>   API</a:t>
              </a:r>
              <a:endParaRPr lang="zh-TW" altLang="en-US" sz="1600" kern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8" name="圖形 7" descr="男性形象">
            <a:extLst>
              <a:ext uri="{FF2B5EF4-FFF2-40B4-BE49-F238E27FC236}">
                <a16:creationId xmlns:a16="http://schemas.microsoft.com/office/drawing/2014/main" id="{3F17DDD2-9132-4FFC-82A8-F71567DA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4753" y="1190490"/>
            <a:ext cx="914400" cy="914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EEA4C5-DECA-418F-B235-90E336E00110}"/>
              </a:ext>
            </a:extLst>
          </p:cNvPr>
          <p:cNvSpPr/>
          <p:nvPr/>
        </p:nvSpPr>
        <p:spPr>
          <a:xfrm>
            <a:off x="3338899" y="85037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B4E4A6-782E-4A40-AB95-87061BA41F1C}"/>
              </a:ext>
            </a:extLst>
          </p:cNvPr>
          <p:cNvSpPr/>
          <p:nvPr/>
        </p:nvSpPr>
        <p:spPr>
          <a:xfrm>
            <a:off x="8400192" y="87464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Server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00F8346-5FD3-4798-A832-50BDDE558B6B}"/>
              </a:ext>
            </a:extLst>
          </p:cNvPr>
          <p:cNvCxnSpPr/>
          <p:nvPr/>
        </p:nvCxnSpPr>
        <p:spPr>
          <a:xfrm>
            <a:off x="3617105" y="2039718"/>
            <a:ext cx="0" cy="3697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8AC36C1-A4E6-4993-885F-BEDF46FBE29E}"/>
              </a:ext>
            </a:extLst>
          </p:cNvPr>
          <p:cNvCxnSpPr/>
          <p:nvPr/>
        </p:nvCxnSpPr>
        <p:spPr>
          <a:xfrm>
            <a:off x="8928558" y="2104890"/>
            <a:ext cx="0" cy="3697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E33512A-65F9-489B-82B9-DDD960120DE4}"/>
              </a:ext>
            </a:extLst>
          </p:cNvPr>
          <p:cNvSpPr/>
          <p:nvPr/>
        </p:nvSpPr>
        <p:spPr>
          <a:xfrm>
            <a:off x="1514738" y="22646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輸入要處理的批號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60E936-EC9A-41E5-BF55-E3C8C4A6AF9D}"/>
              </a:ext>
            </a:extLst>
          </p:cNvPr>
          <p:cNvSpPr/>
          <p:nvPr/>
        </p:nvSpPr>
        <p:spPr>
          <a:xfrm>
            <a:off x="3830736" y="2915953"/>
            <a:ext cx="1885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呈現查詢結果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18D8D9-0A04-489F-B929-8C004518E8E1}"/>
              </a:ext>
            </a:extLst>
          </p:cNvPr>
          <p:cNvSpPr/>
          <p:nvPr/>
        </p:nvSpPr>
        <p:spPr>
          <a:xfrm>
            <a:off x="1600881" y="363281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輸入原因碼</a:t>
            </a:r>
            <a:r>
              <a:rPr lang="en-US" altLang="zh-TW" dirty="0"/>
              <a:t>,</a:t>
            </a:r>
            <a:r>
              <a:rPr lang="zh-TW" altLang="en-US" dirty="0"/>
              <a:t>說明</a:t>
            </a:r>
            <a:endParaRPr lang="en-US" altLang="zh-TW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B7B4C-6FFE-4774-AB0B-F8AC3140E442}"/>
              </a:ext>
            </a:extLst>
          </p:cNvPr>
          <p:cNvSpPr/>
          <p:nvPr/>
        </p:nvSpPr>
        <p:spPr>
          <a:xfrm>
            <a:off x="2182990" y="428089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 err="1"/>
              <a:t>Hotd</a:t>
            </a:r>
            <a:r>
              <a:rPr lang="en-US" altLang="zh-TW" dirty="0"/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734F14-47D2-45CB-A46F-98167636D4BA}"/>
              </a:ext>
            </a:extLst>
          </p:cNvPr>
          <p:cNvSpPr/>
          <p:nvPr/>
        </p:nvSpPr>
        <p:spPr>
          <a:xfrm>
            <a:off x="3762988" y="5010263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呈現執行結果</a:t>
            </a:r>
            <a:endParaRPr lang="en-US" altLang="zh-TW" dirty="0"/>
          </a:p>
        </p:txBody>
      </p:sp>
      <p:pic>
        <p:nvPicPr>
          <p:cNvPr id="18" name="圖形 17" descr="電視">
            <a:extLst>
              <a:ext uri="{FF2B5EF4-FFF2-40B4-BE49-F238E27FC236}">
                <a16:creationId xmlns:a16="http://schemas.microsoft.com/office/drawing/2014/main" id="{FB8A8598-8C53-416A-991D-CC371EE6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329" y="1143535"/>
            <a:ext cx="914400" cy="9144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615930-1E1B-4D54-AA5F-5A716F41004C}"/>
              </a:ext>
            </a:extLst>
          </p:cNvPr>
          <p:cNvSpPr/>
          <p:nvPr/>
        </p:nvSpPr>
        <p:spPr>
          <a:xfrm>
            <a:off x="5584677" y="833799"/>
            <a:ext cx="105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GUI App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4C50CBB-A553-4C75-8A84-3F002C6CBFB2}"/>
              </a:ext>
            </a:extLst>
          </p:cNvPr>
          <p:cNvCxnSpPr/>
          <p:nvPr/>
        </p:nvCxnSpPr>
        <p:spPr>
          <a:xfrm>
            <a:off x="6065377" y="2083787"/>
            <a:ext cx="0" cy="3697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C6077F-0B52-479A-B6B7-0D4A8A906BF5}"/>
              </a:ext>
            </a:extLst>
          </p:cNvPr>
          <p:cNvSpPr/>
          <p:nvPr/>
        </p:nvSpPr>
        <p:spPr>
          <a:xfrm>
            <a:off x="6876917" y="2228663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Hold_LotInfo</a:t>
            </a:r>
            <a:endParaRPr lang="en-US" altLang="zh-TW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4F28D6-723F-45E2-822F-C19B86ED7887}"/>
              </a:ext>
            </a:extLst>
          </p:cNvPr>
          <p:cNvSpPr/>
          <p:nvPr/>
        </p:nvSpPr>
        <p:spPr>
          <a:xfrm>
            <a:off x="6950909" y="429018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DoHoldLot</a:t>
            </a:r>
            <a:endParaRPr lang="en-US" altLang="zh-TW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7B271D4-00AF-4F5F-B7C3-1C64BBA2DD80}"/>
              </a:ext>
            </a:extLst>
          </p:cNvPr>
          <p:cNvCxnSpPr>
            <a:cxnSpLocks/>
          </p:cNvCxnSpPr>
          <p:nvPr/>
        </p:nvCxnSpPr>
        <p:spPr>
          <a:xfrm>
            <a:off x="6179483" y="3138055"/>
            <a:ext cx="2594764" cy="0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AC34888-5C48-4FE9-8530-2712B419461A}"/>
              </a:ext>
            </a:extLst>
          </p:cNvPr>
          <p:cNvCxnSpPr>
            <a:cxnSpLocks/>
          </p:cNvCxnSpPr>
          <p:nvPr/>
        </p:nvCxnSpPr>
        <p:spPr>
          <a:xfrm>
            <a:off x="6206917" y="5154279"/>
            <a:ext cx="2594764" cy="0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41220BB-4ABB-47B3-A1B9-0E3604FA4C7D}"/>
              </a:ext>
            </a:extLst>
          </p:cNvPr>
          <p:cNvCxnSpPr>
            <a:cxnSpLocks/>
          </p:cNvCxnSpPr>
          <p:nvPr/>
        </p:nvCxnSpPr>
        <p:spPr>
          <a:xfrm flipH="1" flipV="1">
            <a:off x="3987065" y="2417975"/>
            <a:ext cx="2794692" cy="21404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12305A7-1E74-4AD7-8DF3-81262B4A6640}"/>
              </a:ext>
            </a:extLst>
          </p:cNvPr>
          <p:cNvCxnSpPr>
            <a:cxnSpLocks/>
          </p:cNvCxnSpPr>
          <p:nvPr/>
        </p:nvCxnSpPr>
        <p:spPr>
          <a:xfrm flipH="1">
            <a:off x="3891904" y="3786127"/>
            <a:ext cx="1885441" cy="0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8E98F9F-B927-4406-8F05-7F6EA8362E5B}"/>
              </a:ext>
            </a:extLst>
          </p:cNvPr>
          <p:cNvCxnSpPr>
            <a:cxnSpLocks/>
          </p:cNvCxnSpPr>
          <p:nvPr/>
        </p:nvCxnSpPr>
        <p:spPr>
          <a:xfrm flipH="1" flipV="1">
            <a:off x="3891905" y="4465557"/>
            <a:ext cx="2889852" cy="9292"/>
          </a:xfrm>
          <a:prstGeom prst="straightConnector1">
            <a:avLst/>
          </a:prstGeom>
          <a:ln w="44450"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5C3CD5-6717-44E0-828E-90C3D345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587" y="3741587"/>
            <a:ext cx="7129462" cy="561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Aft>
                <a:spcPts val="600"/>
              </a:spcAft>
              <a:defRPr/>
            </a:pPr>
            <a:r>
              <a:rPr kumimoji="1" lang="zh-TW" alt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年度工作目標	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12ABABE-606E-46C1-ACDD-BA45063160C1}"/>
              </a:ext>
            </a:extLst>
          </p:cNvPr>
          <p:cNvGrpSpPr/>
          <p:nvPr/>
        </p:nvGrpSpPr>
        <p:grpSpPr>
          <a:xfrm>
            <a:off x="1997015" y="1072197"/>
            <a:ext cx="7776864" cy="4088432"/>
            <a:chOff x="1525153" y="1865086"/>
            <a:chExt cx="6720408" cy="3168352"/>
          </a:xfrm>
        </p:grpSpPr>
        <p:graphicFrame>
          <p:nvGraphicFramePr>
            <p:cNvPr id="4" name="資料庫圖表 3">
              <a:extLst>
                <a:ext uri="{FF2B5EF4-FFF2-40B4-BE49-F238E27FC236}">
                  <a16:creationId xmlns:a16="http://schemas.microsoft.com/office/drawing/2014/main" id="{922135C2-7B2B-493C-AACC-85DF774A5D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463454"/>
                </p:ext>
              </p:extLst>
            </p:nvPr>
          </p:nvGraphicFramePr>
          <p:xfrm>
            <a:off x="1525153" y="1865086"/>
            <a:ext cx="6720408" cy="31683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Picture 2" descr="00_lead_image_default_browser_access">
              <a:extLst>
                <a:ext uri="{FF2B5EF4-FFF2-40B4-BE49-F238E27FC236}">
                  <a16:creationId xmlns:a16="http://schemas.microsoft.com/office/drawing/2014/main" id="{74F03303-2CED-43C5-9001-0E6A8AAF7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70" y="4492598"/>
              <a:ext cx="1263744" cy="527669"/>
            </a:xfrm>
            <a:prstGeom prst="rect">
              <a:avLst/>
            </a:prstGeom>
            <a:solidFill>
              <a:srgbClr val="CCECFF"/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softEdge rad="31750"/>
            </a:effec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A09E9C8-6A5B-42CD-B346-730BB090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4910" y="2037486"/>
              <a:ext cx="825963" cy="8411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036A1A8-5B59-4D81-AF83-21F14BBA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3919" y="2227076"/>
              <a:ext cx="676190" cy="62546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4694886-E29B-4DD3-B125-F60F5E52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69847" y="4324826"/>
              <a:ext cx="485714" cy="42857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285190A-184E-48D6-9FD1-BB8E50AD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50586" y="4270490"/>
              <a:ext cx="466647" cy="52767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1290E00-024E-48BB-AFCC-3EECF07C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86540" y="4324826"/>
              <a:ext cx="459740" cy="4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18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gram Files (x86)\Microsoft Office\MEDIA\OFFICE14\Lines\BD10358_.gif">
            <a:extLst>
              <a:ext uri="{FF2B5EF4-FFF2-40B4-BE49-F238E27FC236}">
                <a16:creationId xmlns:a16="http://schemas.microsoft.com/office/drawing/2014/main" id="{EF308441-760C-40F4-BABE-9EFE8CC7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6650"/>
            <a:ext cx="7344816" cy="1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flourish2.png">
            <a:extLst>
              <a:ext uri="{FF2B5EF4-FFF2-40B4-BE49-F238E27FC236}">
                <a16:creationId xmlns:a16="http://schemas.microsoft.com/office/drawing/2014/main" id="{9859E490-B206-4FAA-9857-AA13AB9ED3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708660" y="1429512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1">
            <a:extLst>
              <a:ext uri="{FF2B5EF4-FFF2-40B4-BE49-F238E27FC236}">
                <a16:creationId xmlns:a16="http://schemas.microsoft.com/office/drawing/2014/main" id="{947DDB16-F101-4719-A04A-2FE2A11A4909}"/>
              </a:ext>
            </a:extLst>
          </p:cNvPr>
          <p:cNvSpPr txBox="1">
            <a:spLocks/>
          </p:cNvSpPr>
          <p:nvPr/>
        </p:nvSpPr>
        <p:spPr>
          <a:xfrm>
            <a:off x="1143000" y="305347"/>
            <a:ext cx="4338638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>
                <a:solidFill>
                  <a:srgbClr val="036EB8"/>
                </a:solidFill>
                <a:latin typeface="Candara" panose="020E0502030303020204" pitchFamily="34" charset="0"/>
              </a:rPr>
              <a:t>Agenda</a:t>
            </a:r>
            <a:endParaRPr lang="zh-TW" altLang="en-US" sz="4000" b="1" dirty="0">
              <a:solidFill>
                <a:srgbClr val="036EB8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AutoShape 10" descr="2Q==">
            <a:extLst>
              <a:ext uri="{FF2B5EF4-FFF2-40B4-BE49-F238E27FC236}">
                <a16:creationId xmlns:a16="http://schemas.microsoft.com/office/drawing/2014/main" id="{B80E82E1-CDC6-48DA-8441-3ACC2D2FE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193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AutoShape 12" descr="2Q==">
            <a:extLst>
              <a:ext uri="{FF2B5EF4-FFF2-40B4-BE49-F238E27FC236}">
                <a16:creationId xmlns:a16="http://schemas.microsoft.com/office/drawing/2014/main" id="{5252105C-F8B6-4F52-82F8-CEDCBED2D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193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A4BD1233-3803-44C5-B209-990E9D22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047030"/>
            <a:ext cx="3122612" cy="3036888"/>
          </a:xfrm>
          <a:prstGeom prst="ellipse">
            <a:avLst/>
          </a:prstGeom>
          <a:gradFill rotWithShape="1">
            <a:gsLst>
              <a:gs pos="0">
                <a:srgbClr val="4489B8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D27F0504-7409-4A17-9440-58DE2EE6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337543"/>
            <a:ext cx="2493962" cy="2425700"/>
          </a:xfrm>
          <a:prstGeom prst="ellipse">
            <a:avLst/>
          </a:prstGeom>
          <a:gradFill rotWithShape="0">
            <a:gsLst>
              <a:gs pos="0">
                <a:srgbClr val="FFFFFF">
                  <a:alpha val="60001"/>
                </a:srgbClr>
              </a:gs>
              <a:gs pos="50000">
                <a:srgbClr val="6681A4">
                  <a:alpha val="60001"/>
                </a:srgb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/>
            <a:endParaRPr lang="zh-TW" altLang="en-US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9010EFC6-11AC-4ED5-83DA-3B5EDEF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702668"/>
            <a:ext cx="1843087" cy="1792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66CCFF"/>
              </a:solidFill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B46F0C5E-1ACF-4CD7-B1F8-D52C04ABB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18" y="1049129"/>
            <a:ext cx="4740376" cy="46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CC0CED3-26CA-4549-8B78-BB7A3250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1" y="1131590"/>
            <a:ext cx="4639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1.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公司及產品與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MES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效益簡介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21A4FCBC-6884-45FE-9091-E4AD4120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1135479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8C6170C1-D7A1-4F90-A1DC-5D9FB73D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18" y="2741701"/>
            <a:ext cx="4740376" cy="46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B23965DD-B687-4369-BDC0-F096686E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285999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" name="AutoShape 15">
            <a:extLst>
              <a:ext uri="{FF2B5EF4-FFF2-40B4-BE49-F238E27FC236}">
                <a16:creationId xmlns:a16="http://schemas.microsoft.com/office/drawing/2014/main" id="{C0F40920-DCA6-45E6-A7D6-DA094E55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863" y="3585079"/>
            <a:ext cx="4740376" cy="46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Oval 16">
            <a:extLst>
              <a:ext uri="{FF2B5EF4-FFF2-40B4-BE49-F238E27FC236}">
                <a16:creationId xmlns:a16="http://schemas.microsoft.com/office/drawing/2014/main" id="{A401BDDE-A93C-4D1E-ADEE-4DBC37AB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3690466"/>
            <a:ext cx="228600" cy="2286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2980B0A1-8EDB-412F-B1D8-7E19444BC623}"/>
              </a:ext>
            </a:extLst>
          </p:cNvPr>
          <p:cNvGrpSpPr>
            <a:grpSpLocks/>
          </p:cNvGrpSpPr>
          <p:nvPr/>
        </p:nvGrpSpPr>
        <p:grpSpPr bwMode="auto">
          <a:xfrm>
            <a:off x="2626731" y="1242040"/>
            <a:ext cx="990600" cy="381000"/>
            <a:chOff x="1440" y="1392"/>
            <a:chExt cx="624" cy="240"/>
          </a:xfrm>
        </p:grpSpPr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DB64833-2283-4DAC-AA1F-603300504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392"/>
              <a:ext cx="24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10F1FDDD-263C-4C77-A838-E3C370BF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92"/>
              <a:ext cx="3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0">
            <a:extLst>
              <a:ext uri="{FF2B5EF4-FFF2-40B4-BE49-F238E27FC236}">
                <a16:creationId xmlns:a16="http://schemas.microsoft.com/office/drawing/2014/main" id="{26936DA6-D13E-409A-A0BE-FEC9FD8E2113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496989"/>
            <a:ext cx="1066800" cy="304800"/>
            <a:chOff x="1392" y="2976"/>
            <a:chExt cx="672" cy="192"/>
          </a:xfrm>
        </p:grpSpPr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899FFAB2-46B3-4DE9-8DAF-43F5D9C52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76"/>
              <a:ext cx="288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A41D014B-3C20-40F1-8C46-2D8B1BF2D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3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" name="Line 23">
            <a:extLst>
              <a:ext uri="{FF2B5EF4-FFF2-40B4-BE49-F238E27FC236}">
                <a16:creationId xmlns:a16="http://schemas.microsoft.com/office/drawing/2014/main" id="{546C148C-1A86-4FA1-9F08-C7F207398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515" y="2978036"/>
            <a:ext cx="685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986BDAC5-216B-428C-A2D2-CB82B7BE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0" y="3683808"/>
            <a:ext cx="4625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4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Q&amp;A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8EA0B06F-62B0-43F5-95D9-B2AD5C53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1" y="2817356"/>
            <a:ext cx="4985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3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.</a:t>
            </a:r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Why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GTiMES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itchFamily="18" charset="-120"/>
              </a:rPr>
              <a:t> ?</a:t>
            </a:r>
            <a:endParaRPr lang="zh-TW" altLang="en-US" sz="105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itchFamily="18" charset="-120"/>
            </a:endParaRPr>
          </a:p>
        </p:txBody>
      </p:sp>
      <p:sp>
        <p:nvSpPr>
          <p:cNvPr id="50" name="AutoShape 10">
            <a:extLst>
              <a:ext uri="{FF2B5EF4-FFF2-40B4-BE49-F238E27FC236}">
                <a16:creationId xmlns:a16="http://schemas.microsoft.com/office/drawing/2014/main" id="{3AB36AB7-C9C7-4402-BCD7-BDBC06AFF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72" y="1841549"/>
            <a:ext cx="4740376" cy="46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C7D63C6A-CACE-4B85-B1D2-887A2FB6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944" y="1959838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63500" dir="221219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2" name="Line 23">
            <a:extLst>
              <a:ext uri="{FF2B5EF4-FFF2-40B4-BE49-F238E27FC236}">
                <a16:creationId xmlns:a16="http://schemas.microsoft.com/office/drawing/2014/main" id="{BCF59B40-164D-43F3-9BAC-07CE91500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969" y="2077884"/>
            <a:ext cx="685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D5EADAAE-7226-41B4-B35D-0B1DCC91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2" y="1917204"/>
            <a:ext cx="4671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lvl="0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2.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GTiMES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的解決方案與主要功能簡介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pic>
        <p:nvPicPr>
          <p:cNvPr id="54" name="圖片 65" descr="Logo_all.png">
            <a:extLst>
              <a:ext uri="{FF2B5EF4-FFF2-40B4-BE49-F238E27FC236}">
                <a16:creationId xmlns:a16="http://schemas.microsoft.com/office/drawing/2014/main" id="{8B142ED1-4478-4BBC-852D-ADD479001C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3597"/>
            <a:ext cx="1641376" cy="6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317E28B-BFB2-4C4F-BCF9-CE825C84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5" y="769615"/>
            <a:ext cx="7818760" cy="2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5CAE76-31BA-4712-92C1-D2272CC49712}"/>
              </a:ext>
            </a:extLst>
          </p:cNvPr>
          <p:cNvSpPr/>
          <p:nvPr/>
        </p:nvSpPr>
        <p:spPr>
          <a:xfrm>
            <a:off x="1259632" y="2870659"/>
            <a:ext cx="69044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444444"/>
                </a:solidFill>
                <a:latin typeface="Times New Roman" panose="02020603050405020304" pitchFamily="18" charset="0"/>
              </a:rPr>
              <a:t>量測以控片為主</a:t>
            </a:r>
            <a:endParaRPr lang="en-US" altLang="zh-TW" b="1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測試方式包括</a:t>
            </a:r>
            <a:r>
              <a:rPr lang="zh-TW" altLang="en-US" sz="16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離線測試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和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在線測試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兩種。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endParaRPr lang="en-US" altLang="zh-TW" sz="8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</a:t>
            </a:r>
            <a:r>
              <a:rPr lang="zh-TW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離線測試 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是指在正式生產之前，先用控片測試，通過控片的測試結果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來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看機台的工藝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是否符合標準。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endParaRPr lang="en-US" altLang="zh-TW" sz="8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</a:t>
            </a:r>
            <a:r>
              <a:rPr lang="zh-TW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在線測試 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是指控片和產品一起進入生產線，通過控片最後的效果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    來判斷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</a:rPr>
              <a:t>這一批生產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</a:rPr>
              <a:t>是否符合標準。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041602-B5D6-46A7-B190-0D1F0548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39126"/>
            <a:ext cx="3251363" cy="18151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32572C-168F-4C36-AFF7-E2D5C1978E74}"/>
              </a:ext>
            </a:extLst>
          </p:cNvPr>
          <p:cNvSpPr/>
          <p:nvPr/>
        </p:nvSpPr>
        <p:spPr>
          <a:xfrm>
            <a:off x="179512" y="49728"/>
            <a:ext cx="3057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036E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再生晶圓的作用</a:t>
            </a:r>
            <a:endParaRPr lang="en-US" altLang="zh-TW" sz="3200" b="1" dirty="0">
              <a:solidFill>
                <a:srgbClr val="036E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9778D-2B38-47F2-A265-0BA5917A12BD}"/>
              </a:ext>
            </a:extLst>
          </p:cNvPr>
          <p:cNvSpPr/>
          <p:nvPr/>
        </p:nvSpPr>
        <p:spPr>
          <a:xfrm>
            <a:off x="3923929" y="653663"/>
            <a:ext cx="51125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擋片的作用</a:t>
            </a:r>
            <a:r>
              <a:rPr lang="zh-TW" altLang="en-US" sz="16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：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主要是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維持機台的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Arial" charset="0"/>
              </a:rPr>
              <a:t>穩定性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。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     </a:t>
            </a:r>
            <a:r>
              <a:rPr lang="en-US" altLang="zh-TW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(</a:t>
            </a:r>
            <a:r>
              <a:rPr lang="zh-TW" altLang="en-US" sz="14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使用對象包括</a:t>
            </a:r>
            <a:r>
              <a:rPr lang="zh-TW" altLang="en-US" sz="14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：</a:t>
            </a:r>
            <a:r>
              <a:rPr lang="zh-TW" altLang="en-US" sz="14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爐管、暖機擋片、傳送擋片等。</a:t>
            </a:r>
            <a:r>
              <a:rPr lang="en-US" altLang="zh-TW" sz="14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)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在爐管中，擋片被用於隔絕製程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條件較差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的地方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以及填充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產品不足時空出的位置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，對爐管內的氣流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進行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阻擋分層</a:t>
            </a:r>
            <a:r>
              <a:rPr lang="zh-TW" altLang="en-US" sz="1600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，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並使爐管內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溫度均勻分佈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，從而使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氣流中的反應氣體與被加工矽片均勻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接觸、受熱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，</a:t>
            </a:r>
            <a:endParaRPr lang="en-US" altLang="zh-TW" sz="1600" dirty="0">
              <a:solidFill>
                <a:srgbClr val="444444"/>
              </a:solidFill>
              <a:latin typeface="Times New Roman" panose="02020603050405020304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發生化學物理反應，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沉澱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或</a:t>
            </a:r>
            <a:r>
              <a:rPr lang="zh-TW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生長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Arial" charset="0"/>
              </a:rPr>
              <a:t>均勻</a:t>
            </a:r>
            <a:r>
              <a: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Arial" charset="0"/>
              </a:rPr>
              <a:t>的高質量</a:t>
            </a:r>
            <a:r>
              <a:rPr lang="zh-TW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Arial" charset="0"/>
              </a:rPr>
              <a:t>薄膜</a:t>
            </a:r>
            <a:r>
              <a:rPr lang="zh-TW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Arial" charset="0"/>
              </a:rPr>
              <a:t>。</a:t>
            </a:r>
            <a:endParaRPr lang="zh-TW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81ADEE4-3033-4EED-A4B4-85E75D2E4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2" y="599217"/>
            <a:ext cx="1745711" cy="13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9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271</Words>
  <Application>Microsoft Office PowerPoint</Application>
  <PresentationFormat>寬螢幕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Candara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Anthony_Lin(林億財)</dc:creator>
  <cp:lastModifiedBy>Anthony_Lin(林億財)</cp:lastModifiedBy>
  <cp:revision>2</cp:revision>
  <dcterms:created xsi:type="dcterms:W3CDTF">2020-12-29T01:05:57Z</dcterms:created>
  <dcterms:modified xsi:type="dcterms:W3CDTF">2020-12-29T01:15:41Z</dcterms:modified>
</cp:coreProperties>
</file>