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5"/>
    <p:restoredTop sz="96327"/>
  </p:normalViewPr>
  <p:slideViewPr>
    <p:cSldViewPr snapToGrid="0">
      <p:cViewPr varScale="1">
        <p:scale>
          <a:sx n="127" d="100"/>
          <a:sy n="127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93AF-D68F-D129-BA26-A665978C8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Time Welding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0350D-8BF3-B88A-BED5-07BEAF765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07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Real Time Welding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Welding Feedback</dc:title>
  <dc:creator>Alex Rhodes</dc:creator>
  <cp:lastModifiedBy>Alex Rhodes</cp:lastModifiedBy>
  <cp:revision>1</cp:revision>
  <dcterms:created xsi:type="dcterms:W3CDTF">2023-09-25T02:34:01Z</dcterms:created>
  <dcterms:modified xsi:type="dcterms:W3CDTF">2023-09-25T02:34:42Z</dcterms:modified>
</cp:coreProperties>
</file>