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1088f46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1088f46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1088f46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a1088f46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1088f4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1088f4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1088f4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1088f4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1088f4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1088f4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1088f46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a1088f46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1088f46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1088f46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1088f46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1088f46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a1088f46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a1088f46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1088f46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a1088f46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b618b0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b618b0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a1088f46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a1088f4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1088f46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a1088f46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a1088f46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a1088f46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a1088f46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a1088f46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a1088f4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a1088f4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a1088f46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a1088f4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a1088f46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a1088f46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1088f46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a1088f46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a1088f46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a1088f46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a1088f46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a1088f46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b618b0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b618b0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a1088f46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a1088f46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1088f46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a1088f46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a1088f46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a1088f46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a1088f46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a1088f46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a1088f46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a1088f46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a1088f46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a1088f46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1088f46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1088f46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a1088f46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a1088f46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a1088f46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a1088f46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a1088f46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a1088f46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1088f4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1088f4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a1088f46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a1088f46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a1088f46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a1088f46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1088f4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a1088f4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1088f4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1088f4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1088f4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a1088f4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1088f4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a1088f4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1088f46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1088f46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6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6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Relationship Id="rId4" Type="http://schemas.openxmlformats.org/officeDocument/2006/relationships/image" Target="../media/image6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4.png"/><Relationship Id="rId4" Type="http://schemas.openxmlformats.org/officeDocument/2006/relationships/image" Target="../media/image5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PHP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&amp; MySQL for Dynamic Web Sites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and Operators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IF</a:t>
            </a:r>
            <a:r>
              <a:rPr lang="en"/>
              <a:t> it is greater than 21, </a:t>
            </a:r>
            <a:r>
              <a:rPr b="1" lang="en">
                <a:solidFill>
                  <a:srgbClr val="FFFF00"/>
                </a:solidFill>
              </a:rPr>
              <a:t>THEN</a:t>
            </a:r>
            <a:r>
              <a:rPr lang="en"/>
              <a:t> you are busted.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75" y="1027025"/>
            <a:ext cx="2702650" cy="3667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ssary of blackjack terms - Wikipedia"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175" y="2787700"/>
            <a:ext cx="23812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Operators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Comparative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( a </a:t>
            </a:r>
            <a:r>
              <a:rPr lang="en">
                <a:solidFill>
                  <a:srgbClr val="FFFF00"/>
                </a:solidFill>
              </a:rPr>
              <a:t>== </a:t>
            </a:r>
            <a:r>
              <a:rPr lang="en"/>
              <a:t>b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equal to ( a != b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than ( a &gt; b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( a &lt; b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than and  equal to ( a &gt;=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and equal to ( a &lt;=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Operators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Logical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( !True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 ( True &amp;&amp; True, True and True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( True || False, True or False)</a:t>
            </a:r>
            <a:endParaRPr/>
          </a:p>
        </p:txBody>
      </p:sp>
      <p:pic>
        <p:nvPicPr>
          <p:cNvPr descr="An Introduction to Mathematical Proofs, Part 1: Basic Logic And Truth Tables  — Steemit"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00" y="1848200"/>
            <a:ext cx="3884000" cy="1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ELSE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00" y="1671575"/>
            <a:ext cx="6565401" cy="2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ESLEIF ELSE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167450" y="1468575"/>
            <a:ext cx="25932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Beware of </a:t>
            </a:r>
            <a:r>
              <a:rPr lang="en">
                <a:solidFill>
                  <a:srgbClr val="FFFF00"/>
                </a:solidFill>
              </a:rPr>
              <a:t>logic error</a:t>
            </a:r>
            <a:r>
              <a:rPr lang="en">
                <a:solidFill>
                  <a:srgbClr val="FFFFFF"/>
                </a:solidFill>
              </a:rPr>
              <a:t> in the order of your if else.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 make sure only one block satisfies your condition.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667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Nested If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" y="1141450"/>
            <a:ext cx="500020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play Dai Di (Big Two)"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650" y="1141450"/>
            <a:ext cx="3048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Form Data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trust user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to validate data in both frontend (html,js) and backend.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Always </a:t>
            </a:r>
            <a:r>
              <a:rPr lang="en"/>
              <a:t>validate (empty data, format etc)  and sanitize external input (trim, htmlspecialchars, htmlentities, etc). You can write your own code or use functions.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FILTER_VALIDATE_INT, FILTER_VALIDATE_EMAIL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htmlspecialchars()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htmlentities()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Validate Form Data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0" y="1098475"/>
            <a:ext cx="37347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803" y="1251463"/>
            <a:ext cx="4679847" cy="241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Array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a collection of data values organized as an ordered collection of key-value pairs.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kinds of array: </a:t>
            </a:r>
            <a:r>
              <a:rPr lang="en">
                <a:solidFill>
                  <a:srgbClr val="FFFF00"/>
                </a:solidFill>
              </a:rPr>
              <a:t>Indexed</a:t>
            </a:r>
            <a:r>
              <a:rPr lang="en"/>
              <a:t> and </a:t>
            </a:r>
            <a:r>
              <a:rPr lang="en">
                <a:solidFill>
                  <a:srgbClr val="FFFF00"/>
                </a:solidFill>
              </a:rPr>
              <a:t>Associative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 Array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" y="1587650"/>
            <a:ext cx="6052558" cy="28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00" y="1017725"/>
            <a:ext cx="2705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HTML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Handing an HTML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and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Form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and While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Array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394" y="1313400"/>
            <a:ext cx="2733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0" y="1170125"/>
            <a:ext cx="46233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Arrays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5" y="1112825"/>
            <a:ext cx="4617363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513" y="1299050"/>
            <a:ext cx="28860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Arrays: An Element at a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19" y="1400575"/>
            <a:ext cx="32766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25" y="1141475"/>
            <a:ext cx="38312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Array: Output an Element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75" y="1141475"/>
            <a:ext cx="73525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Array: Output Entire Array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9701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491" y="1380300"/>
            <a:ext cx="2989784" cy="2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</a:t>
            </a:r>
            <a:r>
              <a:rPr lang="en"/>
              <a:t> Array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consisting of other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$array = </a:t>
            </a:r>
            <a:r>
              <a:rPr lang="en">
                <a:solidFill>
                  <a:srgbClr val="FFFF00"/>
                </a:solidFill>
              </a:rPr>
              <a:t>array(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array()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array()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array()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)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$array = </a:t>
            </a:r>
            <a:r>
              <a:rPr lang="en">
                <a:solidFill>
                  <a:srgbClr val="FFFF00"/>
                </a:solidFill>
              </a:rPr>
              <a:t>[</a:t>
            </a:r>
            <a:r>
              <a:rPr lang="en"/>
              <a:t>  </a:t>
            </a:r>
            <a:r>
              <a:rPr lang="en">
                <a:solidFill>
                  <a:srgbClr val="00FF00"/>
                </a:solidFill>
              </a:rPr>
              <a:t>[ ]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[ ]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[ ]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 ]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Multidimensional Array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475"/>
            <a:ext cx="576738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135" y="1170125"/>
            <a:ext cx="272041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Accessing Multidimensional Array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0136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289" y="1642925"/>
            <a:ext cx="15525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Looping Multidimensional Array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800"/>
            <a:ext cx="508955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200" y="1442600"/>
            <a:ext cx="3298100" cy="1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Functions : Sorting</a:t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5" y="1236813"/>
            <a:ext cx="600075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13" y="4463350"/>
            <a:ext cx="5991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6877100" y="2962325"/>
            <a:ext cx="1955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Notice the indexes are changed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HTML Form</a:t>
            </a:r>
            <a:endParaRPr/>
          </a:p>
        </p:txBody>
      </p:sp>
      <p:pic>
        <p:nvPicPr>
          <p:cNvPr descr="Form Maker by 10Web – Mobile-Friendly Drag &amp; Drop Contact Form Builder –  Plugin WordPress | WordPress.org Español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25" y="1681550"/>
            <a:ext cx="28622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 Icon Flat - Icon Shop - Download free icons for commercial use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663" y="2120475"/>
            <a:ext cx="1471350" cy="147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Orange Database Icon - Download Orange Database Icon"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9725" y="3019987"/>
            <a:ext cx="1032575" cy="103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ail Icon Blue transparent PNG - StickPNG"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2063" y="1826425"/>
            <a:ext cx="980250" cy="9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443738" y="2860775"/>
            <a:ext cx="11499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429375" y="2806675"/>
            <a:ext cx="12687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35263" y="4414000"/>
            <a:ext cx="1032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form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56875" y="3721625"/>
            <a:ext cx="9801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732900" y="4195475"/>
            <a:ext cx="24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Store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(or do something else)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Sorting Key and Value </a:t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25" y="1112800"/>
            <a:ext cx="34671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00" y="11128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150" y="1152475"/>
            <a:ext cx="2635725" cy="32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50" y="1180475"/>
            <a:ext cx="5283350" cy="322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450" y="1221475"/>
            <a:ext cx="264183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48" y="1429850"/>
            <a:ext cx="4852526" cy="27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array_push()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5" y="1379275"/>
            <a:ext cx="62674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150" y="3736200"/>
            <a:ext cx="3563700" cy="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0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array_pop()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342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375" y="3627575"/>
            <a:ext cx="42100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array_shift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50" y="1184475"/>
            <a:ext cx="695325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63" y="3632388"/>
            <a:ext cx="40481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array_slice</a:t>
            </a:r>
            <a:endParaRPr/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5" y="1241750"/>
            <a:ext cx="8839201" cy="35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925" y="3726475"/>
            <a:ext cx="522038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482600" y="4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array_splice</a:t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50" y="1284725"/>
            <a:ext cx="7823100" cy="28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525" y="3604950"/>
            <a:ext cx="5149150" cy="1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count();</a:t>
            </a:r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075"/>
            <a:ext cx="6008350" cy="30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650" y="1485325"/>
            <a:ext cx="16859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Function: in_array and array_search</a:t>
            </a: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8581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375" y="3671350"/>
            <a:ext cx="2971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HTML Form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853125" y="1100400"/>
            <a:ext cx="6602400" cy="38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od Ordering System | Data Flow Diagram Template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12" y="1609438"/>
            <a:ext cx="4673415" cy="32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4700" y="2073138"/>
            <a:ext cx="1063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 Entity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11675" y="1231088"/>
            <a:ext cx="917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885875" y="1413550"/>
            <a:ext cx="1187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31775" y="2802300"/>
            <a:ext cx="1063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Store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player exceeds a sum of 21 ("busts"), the player loses, even if the dealer also exceeds 21.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dealer exceeds 21 ("busts") and the player does not, the player wins.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player attains a final sum higher than the dealer and does not bust, the player wins.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both dealer and player receive a blackjack or any other hands with the same sum called a "push", no one wins.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699" y="2717027"/>
            <a:ext cx="2381250" cy="2195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ssary of blackjack terms - Wikipedia" id="356" name="Google Shape;35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550" y="859650"/>
            <a:ext cx="23812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program that check a number and display whether it is odd or even number</a:t>
            </a:r>
            <a:endParaRPr/>
          </a:p>
        </p:txBody>
      </p:sp>
      <p:pic>
        <p:nvPicPr>
          <p:cNvPr descr="Amazon.com: Odd or Even: Alexa Skills"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850" y="1805250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Attributes and Elements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attributes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 elements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50" y="1536075"/>
            <a:ext cx="678527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839225" y="1630050"/>
            <a:ext cx="2188500" cy="37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915475" y="1630050"/>
            <a:ext cx="1209600" cy="37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563875" y="2118750"/>
            <a:ext cx="834300" cy="37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328675" y="1226675"/>
            <a:ext cx="1209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 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925825" y="1164700"/>
            <a:ext cx="1209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</a:t>
            </a:r>
            <a:r>
              <a:rPr lang="en">
                <a:solidFill>
                  <a:srgbClr val="FFFFFF"/>
                </a:solidFill>
              </a:rPr>
              <a:t> 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Form Data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$_GET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$_POST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$_REQUEST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725" y="1259863"/>
            <a:ext cx="6866376" cy="32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027725" y="1594975"/>
            <a:ext cx="2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 Post/</a:t>
            </a:r>
            <a:r>
              <a:rPr lang="en">
                <a:solidFill>
                  <a:srgbClr val="FFFFFF"/>
                </a:solidFill>
              </a:rPr>
              <a:t> Put / Delete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724625" y="1347700"/>
            <a:ext cx="2781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$_GET/ $_POST/ $_REQUEST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Form Data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050"/>
            <a:ext cx="4954000" cy="2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063" y="1269050"/>
            <a:ext cx="3670975" cy="1826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421900" y="3951675"/>
            <a:ext cx="1595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Front end 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371600" y="3095875"/>
            <a:ext cx="1595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</a:t>
            </a:r>
            <a:r>
              <a:rPr lang="en">
                <a:solidFill>
                  <a:srgbClr val="FFFFFF"/>
                </a:solidFill>
              </a:rPr>
              <a:t> end 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524000" y="4551750"/>
            <a:ext cx="1595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483700" y="1458975"/>
            <a:ext cx="1669200" cy="37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850" y="3749537"/>
            <a:ext cx="3783401" cy="9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6618875" y="1215725"/>
            <a:ext cx="1669200" cy="37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524275" y="1916000"/>
            <a:ext cx="1086000" cy="370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103050" y="1871400"/>
            <a:ext cx="1086000" cy="370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234075" y="1871400"/>
            <a:ext cx="760500" cy="370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689300" y="2599338"/>
            <a:ext cx="760500" cy="370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>
            <a:stCxn id="118" idx="3"/>
            <a:endCxn id="120" idx="1"/>
          </p:cNvCxnSpPr>
          <p:nvPr/>
        </p:nvCxnSpPr>
        <p:spPr>
          <a:xfrm flipH="1" rot="10800000">
            <a:off x="3152900" y="1401075"/>
            <a:ext cx="34659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1" idx="3"/>
            <a:endCxn id="122" idx="1"/>
          </p:cNvCxnSpPr>
          <p:nvPr/>
        </p:nvCxnSpPr>
        <p:spPr>
          <a:xfrm flipH="1" rot="10800000">
            <a:off x="3610275" y="2056700"/>
            <a:ext cx="3492900" cy="44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23" idx="2"/>
            <a:endCxn id="124" idx="1"/>
          </p:cNvCxnSpPr>
          <p:nvPr/>
        </p:nvCxnSpPr>
        <p:spPr>
          <a:xfrm>
            <a:off x="5614325" y="2242200"/>
            <a:ext cx="1074900" cy="542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Profile Form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3888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987" y="1170125"/>
            <a:ext cx="3947912" cy="201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Profile Form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3818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983" y="1170125"/>
            <a:ext cx="28744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