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5eb466d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5eb466d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5eb466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5eb466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5eb466d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5eb466d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5eb466d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5eb466d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5eb466d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5eb466d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65eb466d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65eb466d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65eb466d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65eb466d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65eb466d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65eb466d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65eb466d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65eb466d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5eb466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5eb466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5eb466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5eb466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5eb466d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5eb466d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5eb466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5eb466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5eb466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65eb466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5eb466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65eb466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5eb466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65eb466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65eb466d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65eb466d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jp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Dynamic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Sites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&amp; MySQL for Dynamic Web Sites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Forms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Simply a standard HTML form which remembers your previously filled data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38" y="1964275"/>
            <a:ext cx="47339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Form: Sample Code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00" y="1108325"/>
            <a:ext cx="56712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Own Function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is a block of statements that can be used repeatedly in a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will not execute automatically when a page 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will be executed by a</a:t>
            </a:r>
            <a:r>
              <a:rPr lang="en">
                <a:solidFill>
                  <a:srgbClr val="FFFF00"/>
                </a:solidFill>
              </a:rPr>
              <a:t> call to the function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takes one more input in the form of </a:t>
            </a:r>
            <a:r>
              <a:rPr lang="en">
                <a:solidFill>
                  <a:srgbClr val="FFFF00"/>
                </a:solidFill>
              </a:rPr>
              <a:t>parameter</a:t>
            </a:r>
            <a:r>
              <a:rPr lang="en"/>
              <a:t> and does some processing and </a:t>
            </a:r>
            <a:r>
              <a:rPr lang="en">
                <a:solidFill>
                  <a:srgbClr val="FFFF00"/>
                </a:solidFill>
              </a:rPr>
              <a:t>returns</a:t>
            </a:r>
            <a:r>
              <a:rPr lang="en"/>
              <a:t>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Functions or User Defined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569050" y="3659800"/>
            <a:ext cx="400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00"/>
                </a:solidFill>
              </a:rPr>
              <a:t>ax + ay = a ( x+y)</a:t>
            </a:r>
            <a:endParaRPr b="1" sz="3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Without Return Value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5482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With Return Value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25" y="1120675"/>
            <a:ext cx="84331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4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52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Arguments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1441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on Knowledge Base - Connecting the camera to a TV(PowerShot SX500 IS /  SX160 IS)"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225" y="2571750"/>
            <a:ext cx="3103400" cy="24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Local: </a:t>
            </a:r>
            <a:r>
              <a:rPr lang="en" sz="1500"/>
              <a:t>The variables declared </a:t>
            </a:r>
            <a:r>
              <a:rPr lang="en" sz="1500">
                <a:solidFill>
                  <a:srgbClr val="FFFF00"/>
                </a:solidFill>
              </a:rPr>
              <a:t>within a function</a:t>
            </a:r>
            <a:r>
              <a:rPr lang="en" sz="1500"/>
              <a:t> are called local variables to that function and has its </a:t>
            </a:r>
            <a:r>
              <a:rPr lang="en" sz="1500">
                <a:solidFill>
                  <a:srgbClr val="FFFF00"/>
                </a:solidFill>
              </a:rPr>
              <a:t>scope only in that particular function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Global: </a:t>
            </a:r>
            <a:r>
              <a:rPr lang="en" sz="1500"/>
              <a:t>The variables declared </a:t>
            </a:r>
            <a:r>
              <a:rPr lang="en" sz="1500">
                <a:solidFill>
                  <a:srgbClr val="FFFF00"/>
                </a:solidFill>
              </a:rPr>
              <a:t>outside a function</a:t>
            </a:r>
            <a:r>
              <a:rPr lang="en" sz="1500"/>
              <a:t> are called global variables. These variables can be </a:t>
            </a:r>
            <a:r>
              <a:rPr lang="en" sz="1500">
                <a:solidFill>
                  <a:srgbClr val="FFFF00"/>
                </a:solidFill>
              </a:rPr>
              <a:t>accessed directly outside a function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Variable Scope: Example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425" y="1133050"/>
            <a:ext cx="50644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Multiple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Handling HTML Forms, Revisited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Making Sticky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Your Own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Multiple Files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your scripts and websites into </a:t>
            </a:r>
            <a:r>
              <a:rPr lang="en">
                <a:solidFill>
                  <a:srgbClr val="FFFF00"/>
                </a:solidFill>
              </a:rPr>
              <a:t>distinct parts</a:t>
            </a:r>
            <a:r>
              <a:rPr lang="en"/>
              <a:t>, each part being stored in its own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</a:t>
            </a:r>
            <a:r>
              <a:rPr lang="en"/>
              <a:t>commonly</a:t>
            </a:r>
            <a:r>
              <a:rPr lang="en"/>
              <a:t> used processes.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311600" y="1310575"/>
            <a:ext cx="3285000" cy="34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606350" y="1508400"/>
            <a:ext cx="2695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606350" y="2237650"/>
            <a:ext cx="2695500" cy="16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606350" y="4038800"/>
            <a:ext cx="2695500" cy="4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pen - Php File Icon Png | Full Size PNG Download | SeekPNG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625" y="1399087"/>
            <a:ext cx="774675" cy="79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- Php File Icon Png | Full Size PNG Download | SeekPN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625" y="3777563"/>
            <a:ext cx="774675" cy="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502900" y="1594650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564725" y="4038800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564725" y="2816725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720253" y="2284100"/>
            <a:ext cx="11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header.php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856966" y="4624950"/>
            <a:ext cx="11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footer</a:t>
            </a:r>
            <a:r>
              <a:rPr lang="en">
                <a:solidFill>
                  <a:srgbClr val="FFFFFF"/>
                </a:solidFill>
              </a:rPr>
              <a:t>.php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32175" y="1743350"/>
            <a:ext cx="1026300" cy="13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932175" y="4185650"/>
            <a:ext cx="1026300" cy="13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Multiple Files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85"/>
              <a:t>include() //warning</a:t>
            </a:r>
            <a:endParaRPr sz="56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85"/>
              <a:t>i</a:t>
            </a:r>
            <a:r>
              <a:rPr lang="en" sz="5685"/>
              <a:t>nclude_once()</a:t>
            </a:r>
            <a:endParaRPr sz="56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85"/>
              <a:t>require() //fatal</a:t>
            </a:r>
            <a:endParaRPr sz="56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85"/>
              <a:t>require_once() </a:t>
            </a:r>
            <a:endParaRPr sz="56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373425" y="1152475"/>
            <a:ext cx="3285000" cy="34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606350" y="1508400"/>
            <a:ext cx="2695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606350" y="2237650"/>
            <a:ext cx="2695500" cy="16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606350" y="4038800"/>
            <a:ext cx="2695500" cy="4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pen - Php File Icon Png | Full Size PNG Download | SeekPNG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625" y="1399087"/>
            <a:ext cx="774675" cy="79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- Php File Icon Png | Full Size PNG Download | SeekPNG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625" y="3777563"/>
            <a:ext cx="774675" cy="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502900" y="1594650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564725" y="4038800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564725" y="2816725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720253" y="2284100"/>
            <a:ext cx="11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header.php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856966" y="4624950"/>
            <a:ext cx="11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footer.php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932175" y="1743350"/>
            <a:ext cx="1026300" cy="13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932175" y="4185650"/>
            <a:ext cx="1026300" cy="13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974472" y="728600"/>
            <a:ext cx="20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include(“header.php”);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768297" y="4669350"/>
            <a:ext cx="20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include(“footer.php”);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Path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Absolute Path</a:t>
            </a:r>
            <a:r>
              <a:rPr lang="en"/>
              <a:t>: L</a:t>
            </a:r>
            <a:r>
              <a:rPr lang="en"/>
              <a:t>ocation in a file system relative to the </a:t>
            </a:r>
            <a:r>
              <a:rPr lang="en">
                <a:solidFill>
                  <a:srgbClr val="FFFF00"/>
                </a:solidFill>
              </a:rPr>
              <a:t>root directory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Relative Path</a:t>
            </a:r>
            <a:r>
              <a:rPr lang="en"/>
              <a:t>: Location in a file system relative to the </a:t>
            </a:r>
            <a:r>
              <a:rPr lang="en">
                <a:solidFill>
                  <a:srgbClr val="FFFF00"/>
                </a:solidFill>
              </a:rPr>
              <a:t>current directory</a:t>
            </a:r>
            <a:r>
              <a:rPr lang="en"/>
              <a:t> you are working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Path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Neighborhood clipart row house, Neighborhood row house Transparent FREE for  download on WebStockReview 2021"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25" y="2077175"/>
            <a:ext cx="5161200" cy="208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con Download | Avatar"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000" y="1557875"/>
            <a:ext cx="905325" cy="9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6305725" y="2463200"/>
            <a:ext cx="272100" cy="9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121725" y="1557875"/>
            <a:ext cx="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Lucy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11700" y="1676975"/>
            <a:ext cx="22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Where’s Lucy’s house?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Free Icon | Delivery man"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75" y="2189675"/>
            <a:ext cx="1104725" cy="110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con | Delivery man"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475" y="4066175"/>
            <a:ext cx="725425" cy="7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533425" y="4284175"/>
            <a:ext cx="22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2 houses on your right.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9675" y="3472175"/>
            <a:ext cx="22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9 York Street, Dagon Tsp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50" y="1509025"/>
            <a:ext cx="6252701" cy="29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HTML Form: Revisited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75" y="1083575"/>
            <a:ext cx="59044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75" y="1256675"/>
            <a:ext cx="6723524" cy="3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