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用GA來解 最短路徑問題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用GA來解</a:t>
            </a:r>
            <a:br/>
            <a:r>
              <a:t>最短路徑問題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遇到的問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遇到的問題</a:t>
            </a:r>
          </a:p>
        </p:txBody>
      </p:sp>
      <p:sp>
        <p:nvSpPr>
          <p:cNvPr id="145" name="起點永遠都被選在邊邊（中間的點可能不太會被選為起點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起點永遠都被選在邊邊（中間的點可能不太會被選為起點）</a:t>
            </a:r>
          </a:p>
          <a:p>
            <a:pPr/>
            <a:r>
              <a:t>無法自訂起點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感謝大家"/>
          <p:cNvSpPr txBox="1"/>
          <p:nvPr/>
        </p:nvSpPr>
        <p:spPr>
          <a:xfrm>
            <a:off x="4413250" y="4114799"/>
            <a:ext cx="417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感謝大家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問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</a:t>
            </a:r>
          </a:p>
        </p:txBody>
      </p:sp>
      <p:sp>
        <p:nvSpPr>
          <p:cNvPr id="122" name="假如在一張地圖上有N個點，我可能在地圖上的任意一個點上，我該如何走才能走出最短的路徑，並且經過每一個城市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假如在一張地圖上有N個點，我可能在地圖上的任意一個點上，我該如何走才能走出最短的路徑，並且經過每一個城市？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NA編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DNA編碼</a:t>
            </a:r>
          </a:p>
        </p:txBody>
      </p:sp>
      <p:sp>
        <p:nvSpPr>
          <p:cNvPr id="125" name="用走過的城市的順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用走過的城市的順序</a:t>
            </a:r>
          </a:p>
          <a:p>
            <a:pPr/>
            <a:r>
              <a:t>問題：交配/突變時重複已走過的城市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650" y="2419350"/>
            <a:ext cx="10477500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it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Fitness</a:t>
            </a:r>
          </a:p>
        </p:txBody>
      </p:sp>
      <p:sp>
        <p:nvSpPr>
          <p:cNvPr id="131" name="把全部的點連起來算距離，距離越短fintess越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把全部的點連起來算距離，距離越短fintess越高</a:t>
            </a:r>
          </a:p>
          <a:p>
            <a:pPr/>
            <a:r>
              <a:t>雨天</a:t>
            </a:r>
          </a:p>
          <a:p>
            <a:pPr/>
            <a:r>
              <a:t>優先權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雨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雨天</a:t>
            </a:r>
          </a:p>
        </p:txBody>
      </p:sp>
      <p:sp>
        <p:nvSpPr>
          <p:cNvPr id="134" name="雨天隨機產生，若遇到雨天 總距離+0.5%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雨天隨機產生，若遇到雨天 總距離+0.5%</a:t>
            </a:r>
          </a:p>
          <a:p>
            <a:pPr/>
            <a:r>
              <a:t>雨天DNA fitness +6.6%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優先權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優先權</a:t>
            </a:r>
          </a:p>
        </p:txBody>
      </p:sp>
      <p:sp>
        <p:nvSpPr>
          <p:cNvPr id="137" name="點點產生後產生一組跟點點數量一樣的陣列，裡面放0~3的數字（表示優先權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點點產生後產生一組跟點點數量一樣的陣列，裡面放0~3的數字（表示優先權）</a:t>
            </a:r>
          </a:p>
          <a:p>
            <a:pPr/>
            <a:r>
              <a:t>用一個積分來計算優先權的分數（積分 += 優先權）</a:t>
            </a:r>
          </a:p>
          <a:p>
            <a:pPr/>
            <a:r>
              <a:t>每做一輪動作全部的優先權-1, 減到0就不算積分了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4171950"/>
            <a:ext cx="10947400" cy="313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結果＝DEMO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結果＝DEMO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