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78" d="100"/>
          <a:sy n="78" d="100"/>
        </p:scale>
        <p:origin x="1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用GA來解 最短路徑問題"/>
          <p:cNvSpPr txBox="1">
            <a:spLocks noGrp="1"/>
          </p:cNvSpPr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用GA來解</a:t>
            </a:r>
            <a:br/>
            <a:r>
              <a:t>最短路徑問題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結果＝DEMO"/>
          <p:cNvSpPr txBox="1">
            <a:spLocks noGrp="1"/>
          </p:cNvSpPr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結果＝DEMO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遇到的問題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遇到的問題</a:t>
            </a:r>
          </a:p>
        </p:txBody>
      </p:sp>
      <p:sp>
        <p:nvSpPr>
          <p:cNvPr id="145" name="起點永遠都被選在邊邊（中間的點可能不太會被選為起點）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起點永遠都被選在邊邊（中間的點可能不太會被選為起點</a:t>
            </a:r>
            <a:r>
              <a:rPr dirty="0"/>
              <a:t>）</a:t>
            </a:r>
            <a:r>
              <a:rPr lang="en-US" dirty="0"/>
              <a:t> &lt;- </a:t>
            </a:r>
            <a:r>
              <a:rPr lang="zh-CN" altLang="en-US" dirty="0"/>
              <a:t>在加入其他的判斷條件（雨天、優先權</a:t>
            </a:r>
            <a:r>
              <a:rPr lang="en-US" altLang="zh-CN" dirty="0"/>
              <a:t>…</a:t>
            </a:r>
            <a:r>
              <a:rPr lang="zh-CN" altLang="en-US" dirty="0"/>
              <a:t>）後已解決</a:t>
            </a:r>
            <a:endParaRPr dirty="0"/>
          </a:p>
          <a:p>
            <a:r>
              <a:rPr dirty="0" err="1"/>
              <a:t>無法自訂起點</a:t>
            </a: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感謝大家"/>
          <p:cNvSpPr txBox="1"/>
          <p:nvPr/>
        </p:nvSpPr>
        <p:spPr>
          <a:xfrm>
            <a:off x="4413250" y="4114799"/>
            <a:ext cx="417830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感謝大家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問題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問題</a:t>
            </a:r>
          </a:p>
        </p:txBody>
      </p:sp>
      <p:sp>
        <p:nvSpPr>
          <p:cNvPr id="122" name="假如在一張地圖上有N個點，我可能在地圖上的任意一個點上，我該如何走才能走出最短的路徑，並且經過每一個城市？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假如在一張地圖上有N個點，我可能在地圖上的任意一個點上，我該如何走才能走出最短的路徑，並且經過每一個城市？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NA編碼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DNA編碼</a:t>
            </a:r>
          </a:p>
        </p:txBody>
      </p:sp>
      <p:sp>
        <p:nvSpPr>
          <p:cNvPr id="125" name="用走過的城市的順序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用走過的城市的順序</a:t>
            </a:r>
          </a:p>
          <a:p>
            <a:r>
              <a:t>問題：交配/突變時重複已走過的城市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2419350"/>
            <a:ext cx="10477500" cy="491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itn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Fitness</a:t>
            </a:r>
          </a:p>
        </p:txBody>
      </p:sp>
      <p:sp>
        <p:nvSpPr>
          <p:cNvPr id="131" name="把全部的點連起來算距離，距離越短fintess越高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把全部的點連起來算距離</a:t>
            </a:r>
            <a:endParaRPr dirty="0"/>
          </a:p>
          <a:p>
            <a:r>
              <a:rPr dirty="0" err="1"/>
              <a:t>雨天</a:t>
            </a:r>
            <a:endParaRPr dirty="0"/>
          </a:p>
          <a:p>
            <a:r>
              <a:rPr dirty="0" err="1"/>
              <a:t>優先權</a:t>
            </a:r>
            <a:endParaRPr lang="en-US" dirty="0"/>
          </a:p>
          <a:p>
            <a:r>
              <a:rPr lang="zh-CN" altLang="en-US" dirty="0"/>
              <a:t>地形問題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雨天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雨天</a:t>
            </a:r>
          </a:p>
        </p:txBody>
      </p:sp>
      <p:sp>
        <p:nvSpPr>
          <p:cNvPr id="134" name="雨天隨機產生，若遇到雨天 總距離+0.5%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雨天隨機產生，若遇到雨</a:t>
            </a:r>
            <a:r>
              <a:rPr lang="zh-CN" altLang="en-US" dirty="0"/>
              <a:t>天，</a:t>
            </a:r>
            <a:r>
              <a:rPr dirty="0" err="1"/>
              <a:t>總距離</a:t>
            </a:r>
            <a:r>
              <a:rPr lang="zh-CN" altLang="en-US" dirty="0"/>
              <a:t>會小幅增加</a:t>
            </a:r>
            <a:endParaRPr lang="en-US" dirty="0"/>
          </a:p>
          <a:p>
            <a:r>
              <a:rPr dirty="0" err="1"/>
              <a:t>雨天DNA</a:t>
            </a:r>
            <a:r>
              <a:rPr dirty="0"/>
              <a:t> fitness +6.6%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優先權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優先權</a:t>
            </a:r>
          </a:p>
        </p:txBody>
      </p:sp>
      <p:sp>
        <p:nvSpPr>
          <p:cNvPr id="137" name="點點產生後產生一組跟點點數量一樣的陣列，裡面放0~3的數字（表示優先權）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點點產生後產生一組跟點點數量一樣的陣列，裡面放0~3的數字（表示優先權）</a:t>
            </a:r>
          </a:p>
          <a:p>
            <a:r>
              <a:t>用一個積分來計算優先權的分數（積分 += 優先權）</a:t>
            </a:r>
          </a:p>
          <a:p>
            <a:r>
              <a:t>每做一輪動作全部的優先權-1, 減到0就不算積分了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4171950"/>
            <a:ext cx="10947400" cy="313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4ADC-D1AB-7A43-A94C-AD3C298E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地形判斷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D8C61-7138-DC41-AB2C-F56AC6805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產生一個與城市數量一樣的陣列，紀錄城市是否在山上。</a:t>
            </a:r>
            <a:endParaRPr lang="en-US" altLang="zh-CN" dirty="0"/>
          </a:p>
          <a:p>
            <a:r>
              <a:rPr lang="zh-CN" altLang="en-US" dirty="0"/>
              <a:t>若在山上，點為咖啡色；若否，點為綠色。</a:t>
            </a:r>
            <a:endParaRPr lang="en-US" altLang="zh-CN" dirty="0"/>
          </a:p>
          <a:p>
            <a:r>
              <a:rPr lang="zh-CN" altLang="en-US" dirty="0"/>
              <a:t>事件分三類：平移動、上山、下山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800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142</Words>
  <Application>Microsoft Macintosh PowerPoint</Application>
  <PresentationFormat>Custom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Helvetica Neue</vt:lpstr>
      <vt:lpstr>Helvetica Neue Light</vt:lpstr>
      <vt:lpstr>Helvetica Neue Medium</vt:lpstr>
      <vt:lpstr>Black</vt:lpstr>
      <vt:lpstr>用GA來解 最短路徑問題</vt:lpstr>
      <vt:lpstr>問題</vt:lpstr>
      <vt:lpstr>DNA編碼</vt:lpstr>
      <vt:lpstr>Solution</vt:lpstr>
      <vt:lpstr>Fitness</vt:lpstr>
      <vt:lpstr>雨天</vt:lpstr>
      <vt:lpstr>優先權</vt:lpstr>
      <vt:lpstr>Solution</vt:lpstr>
      <vt:lpstr>地形判斷</vt:lpstr>
      <vt:lpstr>結果＝DEMO</vt:lpstr>
      <vt:lpstr>遇到的問題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用GA來解 最短路徑問題</dc:title>
  <cp:lastModifiedBy>成 山田</cp:lastModifiedBy>
  <cp:revision>3</cp:revision>
  <dcterms:modified xsi:type="dcterms:W3CDTF">2019-12-30T06:34:10Z</dcterms:modified>
</cp:coreProperties>
</file>