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>
      <p:cViewPr>
        <p:scale>
          <a:sx n="100" d="100"/>
          <a:sy n="100" d="100"/>
        </p:scale>
        <p:origin x="11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6/20/2018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6/20/2018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t>Session 11</a:t>
            </a:r>
            <a:br>
              <a:rPr/>
            </a:br>
            <a:r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Access Text Files … </a:t>
            </a:r>
            <a:br>
              <a:rPr lang="en-US" sz="3200" dirty="0"/>
            </a:br>
            <a:r>
              <a:rPr lang="en-US" sz="3200" dirty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dirty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dirty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dirty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Arial" charset="0"/>
                <a:cs typeface="Arial" charset="0"/>
              </a:rPr>
              <a:t>	</a:t>
            </a:r>
            <a:r>
              <a:rPr lang="en-US" sz="2200" dirty="0" err="1">
                <a:latin typeface="Arial" charset="0"/>
                <a:cs typeface="Arial" charset="0"/>
              </a:rPr>
              <a:t>code,name,salary</a:t>
            </a:r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5314"/>
              </p:ext>
            </p:extLst>
          </p:nvPr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 (Unix)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1444</TotalTime>
  <Words>2353</Words>
  <Application>Microsoft Office PowerPoint</Application>
  <PresentationFormat>On-screen Show (4:3)</PresentationFormat>
  <Paragraphs>338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AnhBN</cp:lastModifiedBy>
  <cp:revision>61</cp:revision>
  <dcterms:created xsi:type="dcterms:W3CDTF">2014-12-30T03:31:12Z</dcterms:created>
  <dcterms:modified xsi:type="dcterms:W3CDTF">2018-06-20T03:44:03Z</dcterms:modified>
</cp:coreProperties>
</file>