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C3DE-8C19-44E3-B93F-1A347B23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EB3D6-E15F-440D-8CA4-E53FBD664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94397-6A58-4410-9636-1C7236AD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FF5A-3A55-456A-B898-CCA85397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27E5-3A59-4EA5-99AA-9B00025F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430-9929-47E3-9CBB-2BAB0863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10999-A5AE-4E9E-AEF7-F9F72DA3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220E-BD38-4700-93E4-7FFF3175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A565-DE20-4A5E-89F4-FACD0B31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D3D4-BDE6-48E3-A1AC-148D9BD9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85194-62DE-4B8C-BF45-CB7C9F32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22153-BA3F-48CA-BF0C-0AB4B5247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0F18-693F-4CD9-B950-75E21B9F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54D9-B582-4F1E-B57C-7B50CB51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B1E-CD27-4714-A10B-8CB78340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4DB1-F563-4602-BE4B-6D123D80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8CAA-34EF-43F8-BC65-11E496CC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74EE-82EA-4767-ABB4-6B9CC9CE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998E-CCEC-4E1E-9CAB-69980D4C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1744-2759-4776-9EAF-F475FD10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DFE9-96AC-41A6-8F28-7FBF961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4011-21F2-42AF-A879-4AC3B076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4A2B-4C60-45FE-8271-DF8E529E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F2C7-0111-435B-AFB8-AC9414E9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64BF-259B-418E-8B57-10662BC8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9523-35D1-4873-8F51-9E54B4A9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205A-D400-4806-A8D0-ADEE74C3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A0824-4661-4A9E-B3E8-C4BF17EA8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FFA9B-A7E7-4CD9-90C3-3D45B687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4BDC-DF37-4A95-8087-03373D9D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C9CE2-03EF-48CD-8DA0-989BBB76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3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DC3D-5A11-4215-B284-9633EAEA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E5560-AA82-4DC5-A86E-970ADF17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C916-9578-460D-BAE9-91DFE1F7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5665-EB1F-41DE-9E4E-7526DE2AA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1AEE7-9829-47AE-8AC6-9587DD5A1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7F207-CCE8-40EB-A6AF-AEAEA369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5683C-8BB7-4B9B-BD4C-02A76321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2E2D1-9B02-43D6-807C-1EFE9A8B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FB3F-C0F3-4381-8839-CA5D4910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20399-AEA3-4BA6-9FD6-8B99EDED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F6D33-3984-46BF-BCEA-B3BAA3BE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7F59-E761-44A4-8313-3D02FE7F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118FF-742C-4B71-BE70-2B5AD189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CD671-09D6-4E18-850D-DC9F0391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9FA0B-2FE7-4F26-A096-4A5A6DAF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E338-E198-44AA-9B36-837A7176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8F7C-A67F-4570-8911-2F10E63F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15106-6C1B-4638-83E0-D3332BC47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0D78-443A-4147-B185-D7489367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7D66C-D649-431C-9BC6-F3EE5BBC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F9124-EEAD-41C6-86EF-86133CE5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09DA-5C52-4815-9032-269DD71C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828E2-C661-464A-8803-0E062824E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C2E3A-B7AF-4A00-86C2-2CE5BA59C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55766-E054-4AF5-93B9-518FA764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C2CB1-297D-40A2-829D-CF7F7159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92DEF-7F54-463A-BEB6-B304C6DB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0B287-B89F-4EDB-826E-5E1C3142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B7BFF-32B6-49EA-A83E-162BBDFE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AED8-8B3D-4DDB-8442-C995289B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D9F0-14EA-4606-BA09-93B2E52559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5E66-A97F-4E6E-A473-08CF24E70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51B0-DC63-48F0-BD54-F4EB9A871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8CCA-C963-4220-90F5-BC58E9C8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326-2E25-4688-9122-B6E8B5F4B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E1D4-CE86-4C3B-9D05-00F5E7A49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Tho</a:t>
            </a:r>
            <a:r>
              <a:rPr lang="en-US" dirty="0"/>
              <a:t> Man</a:t>
            </a:r>
          </a:p>
        </p:txBody>
      </p:sp>
    </p:spTree>
    <p:extLst>
      <p:ext uri="{BB962C8B-B14F-4D97-AF65-F5344CB8AC3E}">
        <p14:creationId xmlns:p14="http://schemas.microsoft.com/office/powerpoint/2010/main" val="342882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4DBF-DFDD-4200-B21D-BEEA96BC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0B39-4143-48A0-9CBD-FD9717D8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Sudoku</vt:lpstr>
      <vt:lpstr>Second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HP-Laptop</dc:creator>
  <cp:lastModifiedBy>HP-Laptop</cp:lastModifiedBy>
  <cp:revision>2</cp:revision>
  <dcterms:created xsi:type="dcterms:W3CDTF">2020-03-20T01:39:55Z</dcterms:created>
  <dcterms:modified xsi:type="dcterms:W3CDTF">2020-03-20T01:40:58Z</dcterms:modified>
</cp:coreProperties>
</file>