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3" autoAdjust="0"/>
    <p:restoredTop sz="94660"/>
  </p:normalViewPr>
  <p:slideViewPr>
    <p:cSldViewPr snapToGrid="0">
      <p:cViewPr>
        <p:scale>
          <a:sx n="50" d="100"/>
          <a:sy n="50" d="100"/>
        </p:scale>
        <p:origin x="1046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C3DE-8C19-44E3-B93F-1A347B231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EB3D6-E15F-440D-8CA4-E53FBD664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94397-6A58-4410-9636-1C7236AD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2FF5A-3A55-456A-B898-CCA85397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727E5-3A59-4EA5-99AA-9B00025F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C430-9929-47E3-9CBB-2BAB0863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10999-A5AE-4E9E-AEF7-F9F72DA33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220E-BD38-4700-93E4-7FFF3175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8A565-DE20-4A5E-89F4-FACD0B31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D3D4-BDE6-48E3-A1AC-148D9BD9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4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85194-62DE-4B8C-BF45-CB7C9F32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22153-BA3F-48CA-BF0C-0AB4B5247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E0F18-693F-4CD9-B950-75E21B9F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A54D9-B582-4F1E-B57C-7B50CB51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AB1E-CD27-4714-A10B-8CB78340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4DB1-F563-4602-BE4B-6D123D80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D8CAA-34EF-43F8-BC65-11E496CC3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E74EE-82EA-4767-ABB4-6B9CC9CE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F998E-CCEC-4E1E-9CAB-69980D4C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71744-2759-4776-9EAF-F475FD10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0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DFE9-96AC-41A6-8F28-7FBF961B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84011-21F2-42AF-A879-4AC3B0767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74A2B-4C60-45FE-8271-DF8E529E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BF2C7-0111-435B-AFB8-AC9414E9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264BF-259B-418E-8B57-10662BC8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5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9523-35D1-4873-8F51-9E54B4A9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205A-D400-4806-A8D0-ADEE74C3D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A0824-4661-4A9E-B3E8-C4BF17EA8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FFA9B-A7E7-4CD9-90C3-3D45B687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74BDC-DF37-4A95-8087-03373D9D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C9CE2-03EF-48CD-8DA0-989BBB76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3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DC3D-5A11-4215-B284-9633EAEA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E5560-AA82-4DC5-A86E-970ADF17E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FC916-9578-460D-BAE9-91DFE1F7A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5665-EB1F-41DE-9E4E-7526DE2AA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1AEE7-9829-47AE-8AC6-9587DD5A1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D7F207-CCE8-40EB-A6AF-AEAEA369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5683C-8BB7-4B9B-BD4C-02A76321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2E2D1-9B02-43D6-807C-1EFE9A8B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0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FB3F-C0F3-4381-8839-CA5D4910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20399-AEA3-4BA6-9FD6-8B99EDED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F6D33-3984-46BF-BCEA-B3BAA3BE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87F59-E761-44A4-8313-3D02FE7F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118FF-742C-4B71-BE70-2B5AD189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CD671-09D6-4E18-850D-DC9F0391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9FA0B-2FE7-4F26-A096-4A5A6DAF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7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E338-E198-44AA-9B36-837A7176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68F7C-A67F-4570-8911-2F10E63F4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15106-6C1B-4638-83E0-D3332BC47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C0D78-443A-4147-B185-D7489367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7D66C-D649-431C-9BC6-F3EE5BBC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F9124-EEAD-41C6-86EF-86133CE5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8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09DA-5C52-4815-9032-269DD71CE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A828E2-C661-464A-8803-0E062824E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C2E3A-B7AF-4A00-86C2-2CE5BA59C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55766-E054-4AF5-93B9-518FA764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C2CB1-297D-40A2-829D-CF7F7159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92DEF-7F54-463A-BEB6-B304C6DB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7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0B287-B89F-4EDB-826E-5E1C31422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B7BFF-32B6-49EA-A83E-162BBDFE2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EAED8-8B3D-4DDB-8442-C995289B8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D5E66-A97F-4E6E-A473-08CF24E70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451B0-DC63-48F0-BD54-F4EB9A871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udoku-backtracking-7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0326-2E25-4688-9122-B6E8B5F4B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bg1"/>
                </a:solidFill>
              </a:rPr>
              <a:t>Semester Project</a:t>
            </a:r>
            <a:br>
              <a:rPr lang="en-US" sz="5400" dirty="0">
                <a:solidFill>
                  <a:schemeClr val="bg1"/>
                </a:solidFill>
              </a:rPr>
            </a:br>
            <a:br>
              <a:rPr lang="en-US" sz="6700" dirty="0">
                <a:solidFill>
                  <a:schemeClr val="bg1"/>
                </a:solidFill>
              </a:rPr>
            </a:br>
            <a:r>
              <a:rPr lang="en-US" sz="6700" b="1" dirty="0">
                <a:solidFill>
                  <a:srgbClr val="FFC000"/>
                </a:solidFill>
              </a:rPr>
              <a:t>Sudoku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DE1D4-CE86-4C3B-9D05-00F5E7A49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7008" y="5203688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Tho</a:t>
            </a:r>
            <a:r>
              <a:rPr lang="en-US" sz="3600" dirty="0">
                <a:solidFill>
                  <a:schemeClr val="bg1"/>
                </a:solidFill>
              </a:rPr>
              <a:t> Man</a:t>
            </a:r>
          </a:p>
        </p:txBody>
      </p:sp>
    </p:spTree>
    <p:extLst>
      <p:ext uri="{BB962C8B-B14F-4D97-AF65-F5344CB8AC3E}">
        <p14:creationId xmlns:p14="http://schemas.microsoft.com/office/powerpoint/2010/main" val="342882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56A95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C0326-2E25-4688-9122-B6E8B5F4B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b="1">
                <a:solidFill>
                  <a:srgbClr val="FFFFFF"/>
                </a:solidFill>
              </a:rPr>
              <a:t>Rule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DE1D4-CE86-4C3B-9D05-00F5E7A49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Given a partially filled 9×9 2D array ‘grid[9][9]’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The goal is: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- To assign digits (from 1 to 9) to the empty cells so that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	 </a:t>
            </a:r>
            <a:r>
              <a:rPr lang="en-US" sz="2000" u="sng" dirty="0">
                <a:solidFill>
                  <a:srgbClr val="FFFFFF"/>
                </a:solidFill>
              </a:rPr>
              <a:t>every row</a:t>
            </a:r>
          </a:p>
          <a:p>
            <a:r>
              <a:rPr lang="en-US" sz="2000" dirty="0">
                <a:solidFill>
                  <a:srgbClr val="FFFFFF"/>
                </a:solidFill>
              </a:rPr>
              <a:t>	 </a:t>
            </a:r>
            <a:r>
              <a:rPr lang="en-US" sz="2000" u="sng" dirty="0">
                <a:solidFill>
                  <a:srgbClr val="FFFFFF"/>
                </a:solidFill>
              </a:rPr>
              <a:t>every column</a:t>
            </a:r>
          </a:p>
          <a:p>
            <a:r>
              <a:rPr lang="en-US" sz="2000" u="sng" dirty="0">
                <a:solidFill>
                  <a:srgbClr val="FFFFFF"/>
                </a:solidFill>
              </a:rPr>
              <a:t>every </a:t>
            </a:r>
            <a:r>
              <a:rPr lang="en-US" sz="2000" u="sng" dirty="0" err="1">
                <a:solidFill>
                  <a:srgbClr val="FFFFFF"/>
                </a:solidFill>
              </a:rPr>
              <a:t>subgrid</a:t>
            </a:r>
            <a:r>
              <a:rPr lang="en-US" sz="2000" u="sng" dirty="0">
                <a:solidFill>
                  <a:srgbClr val="FFFFFF"/>
                </a:solidFill>
              </a:rPr>
              <a:t> of size 3×3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- Contains exactly one instance of the digits from 1 to 9.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35436-7B50-4E46-A718-09068F299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1" y="321732"/>
            <a:ext cx="7058307" cy="415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8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0326-2E25-4688-9122-B6E8B5F4B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8534400" cy="716280"/>
          </a:xfrm>
        </p:spPr>
        <p:txBody>
          <a:bodyPr>
            <a:normAutofit fontScale="90000"/>
          </a:bodyPr>
          <a:lstStyle/>
          <a:p>
            <a:r>
              <a:rPr lang="en-US" sz="6700" b="1" dirty="0">
                <a:solidFill>
                  <a:srgbClr val="FFC000"/>
                </a:solidFill>
              </a:rPr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DE1D4-CE86-4C3B-9D05-00F5E7A49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" y="1568767"/>
            <a:ext cx="6766560" cy="463980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4600" b="1" dirty="0">
                <a:solidFill>
                  <a:schemeClr val="bg1"/>
                </a:solidFill>
              </a:rPr>
              <a:t>Backtracking Algorithm: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 Find row, col of an unassigned cell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  If there is none, return true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  For digits from 1 to 9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    a) If there is no conflict for digit at row, col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        assign digit to row, col and recursively try fill in rest of grid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    b) If recursion successful, return true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    c) Else, remove digit and try another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  If all digits have been tried and nothing worked, return false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0299F-6FD9-486F-9D8C-E6CE9A2E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280" y="1568767"/>
            <a:ext cx="537972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0326-2E25-4688-9122-B6E8B5F4B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4320" y="2537618"/>
            <a:ext cx="6202680" cy="1193483"/>
          </a:xfrm>
        </p:spPr>
        <p:txBody>
          <a:bodyPr>
            <a:normAutofit fontScale="90000"/>
          </a:bodyPr>
          <a:lstStyle/>
          <a:p>
            <a:r>
              <a:rPr lang="en-US" sz="6700" b="1" dirty="0">
                <a:solidFill>
                  <a:srgbClr val="FFC000"/>
                </a:solidFill>
              </a:rPr>
              <a:t>Code </a:t>
            </a:r>
            <a:br>
              <a:rPr lang="en-US" sz="6700" b="1" dirty="0">
                <a:solidFill>
                  <a:srgbClr val="FFC000"/>
                </a:solidFill>
              </a:rPr>
            </a:br>
            <a:r>
              <a:rPr lang="en-US" sz="6700" b="1" dirty="0">
                <a:solidFill>
                  <a:srgbClr val="FFC000"/>
                </a:solidFill>
              </a:rPr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D8417-4207-4044-8AB4-6C1B61C5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0"/>
            <a:ext cx="57912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DE3187-BCF4-4F2F-9C13-BBC4D7E3FA56}"/>
              </a:ext>
            </a:extLst>
          </p:cNvPr>
          <p:cNvSpPr txBox="1"/>
          <p:nvPr/>
        </p:nvSpPr>
        <p:spPr>
          <a:xfrm>
            <a:off x="152400" y="5300088"/>
            <a:ext cx="483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Reference: </a:t>
            </a:r>
            <a:r>
              <a:rPr lang="en-US" sz="2000" dirty="0">
                <a:hlinkClick r:id="rId3"/>
              </a:rPr>
              <a:t>https://www.geeksforgeeks.org/sudoku-backtracking-7/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97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4ECC73-A0CD-4877-BDCC-CE9E05FEC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444" y="1763077"/>
            <a:ext cx="4714875" cy="38234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1C0326-2E25-4688-9122-B6E8B5F4B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5280"/>
            <a:ext cx="9144000" cy="1046480"/>
          </a:xfrm>
        </p:spPr>
        <p:txBody>
          <a:bodyPr>
            <a:normAutofit/>
          </a:bodyPr>
          <a:lstStyle/>
          <a:p>
            <a:r>
              <a:rPr lang="en-US" sz="6700" b="1" dirty="0">
                <a:solidFill>
                  <a:srgbClr val="FFC000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89895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0326-2E25-4688-9122-B6E8B5F4B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707"/>
            <a:ext cx="9144000" cy="1269683"/>
          </a:xfrm>
        </p:spPr>
        <p:txBody>
          <a:bodyPr>
            <a:normAutofit/>
          </a:bodyPr>
          <a:lstStyle/>
          <a:p>
            <a:r>
              <a:rPr lang="en-US" sz="6700" b="1" dirty="0">
                <a:solidFill>
                  <a:srgbClr val="FFC000"/>
                </a:solidFill>
              </a:rPr>
              <a:t>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DE1D4-CE86-4C3B-9D05-00F5E7A49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" y="1385390"/>
            <a:ext cx="10820400" cy="486301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Optimize Sudoku solver: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-Speed up solving ability to reduce elapsed time</a:t>
            </a:r>
          </a:p>
          <a:p>
            <a:pPr marL="571500" indent="-571500" algn="l">
              <a:buFontTx/>
              <a:buChar char="-"/>
            </a:pPr>
            <a:endParaRPr lang="en-US" sz="3600" dirty="0">
              <a:solidFill>
                <a:schemeClr val="bg1"/>
              </a:solidFill>
            </a:endParaRP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Idea: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-Using multithreading to boost up performance</a:t>
            </a:r>
          </a:p>
          <a:p>
            <a:pPr algn="l"/>
            <a:endParaRPr lang="en-US" sz="3600" dirty="0">
              <a:solidFill>
                <a:schemeClr val="bg1"/>
              </a:solidFill>
            </a:endParaRP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Technology: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-Programming Language: C++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-Testing on Hardware Configuration: TBD</a:t>
            </a:r>
          </a:p>
          <a:p>
            <a:pPr algn="l"/>
            <a:endParaRPr lang="en-US" sz="3600" dirty="0">
              <a:solidFill>
                <a:schemeClr val="bg1"/>
              </a:solidFill>
            </a:endParaRP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Goal: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-Elapsed time is improved after multithreading</a:t>
            </a:r>
          </a:p>
          <a:p>
            <a:pPr algn="l"/>
            <a:endParaRPr lang="en-US" sz="3600" dirty="0">
              <a:solidFill>
                <a:schemeClr val="bg1"/>
              </a:solidFill>
            </a:endParaRPr>
          </a:p>
          <a:p>
            <a:pPr algn="l"/>
            <a:endParaRPr lang="en-US" sz="3600" dirty="0">
              <a:solidFill>
                <a:schemeClr val="bg1"/>
              </a:solidFill>
            </a:endParaRPr>
          </a:p>
          <a:p>
            <a:pPr algn="l"/>
            <a:endParaRPr lang="en-US" sz="3600" dirty="0">
              <a:solidFill>
                <a:schemeClr val="bg1"/>
              </a:solidFill>
            </a:endParaRPr>
          </a:p>
          <a:p>
            <a:pPr marL="571500" indent="-571500" algn="l">
              <a:buFontTx/>
              <a:buChar char="-"/>
            </a:pP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10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0326-2E25-4688-9122-B6E8B5F4B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700" b="1" dirty="0">
                <a:solidFill>
                  <a:srgbClr val="FFC000"/>
                </a:solidFill>
              </a:rPr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DE1D4-CE86-4C3B-9D05-00F5E7A49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8728"/>
            <a:ext cx="9144000" cy="1655762"/>
          </a:xfrm>
        </p:spPr>
        <p:txBody>
          <a:bodyPr>
            <a:norm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46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Semester Project  Sudoku Solver</vt:lpstr>
      <vt:lpstr>Rule</vt:lpstr>
      <vt:lpstr>Solution</vt:lpstr>
      <vt:lpstr>Code  Example</vt:lpstr>
      <vt:lpstr>Result</vt:lpstr>
      <vt:lpstr>Mission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Project  Sudoku Solver</dc:title>
  <dc:creator>HP-Laptop</dc:creator>
  <cp:lastModifiedBy>HP-Laptop</cp:lastModifiedBy>
  <cp:revision>5</cp:revision>
  <dcterms:created xsi:type="dcterms:W3CDTF">2020-03-20T02:57:17Z</dcterms:created>
  <dcterms:modified xsi:type="dcterms:W3CDTF">2020-03-20T03:35:44Z</dcterms:modified>
</cp:coreProperties>
</file>