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9" d="100"/>
          <a:sy n="169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CA30-5909-F648-9A34-7B2725267F74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E8B5-68DD-974B-B5AD-09DA771A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0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CA30-5909-F648-9A34-7B2725267F74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E8B5-68DD-974B-B5AD-09DA771A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6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CA30-5909-F648-9A34-7B2725267F74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E8B5-68DD-974B-B5AD-09DA771A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2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CA30-5909-F648-9A34-7B2725267F74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E8B5-68DD-974B-B5AD-09DA771A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9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CA30-5909-F648-9A34-7B2725267F74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E8B5-68DD-974B-B5AD-09DA771A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1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CA30-5909-F648-9A34-7B2725267F74}" type="datetimeFigureOut">
              <a:rPr lang="en-US" smtClean="0"/>
              <a:t>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E8B5-68DD-974B-B5AD-09DA771A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8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CA30-5909-F648-9A34-7B2725267F74}" type="datetimeFigureOut">
              <a:rPr lang="en-US" smtClean="0"/>
              <a:t>1/22/16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E8B5-68DD-974B-B5AD-09DA771A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9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CA30-5909-F648-9A34-7B2725267F74}" type="datetimeFigureOut">
              <a:rPr lang="en-US" smtClean="0"/>
              <a:t>1/22/16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E8B5-68DD-974B-B5AD-09DA771A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9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CA30-5909-F648-9A34-7B2725267F74}" type="datetimeFigureOut">
              <a:rPr lang="en-US" smtClean="0"/>
              <a:t>1/22/16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E8B5-68DD-974B-B5AD-09DA771A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7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CA30-5909-F648-9A34-7B2725267F74}" type="datetimeFigureOut">
              <a:rPr lang="en-US" smtClean="0"/>
              <a:t>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E8B5-68DD-974B-B5AD-09DA771A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4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CA30-5909-F648-9A34-7B2725267F74}" type="datetimeFigureOut">
              <a:rPr lang="en-US" smtClean="0"/>
              <a:t>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E8B5-68DD-974B-B5AD-09DA771A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3CA30-5909-F648-9A34-7B2725267F74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7E8B5-68DD-974B-B5AD-09DA771A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2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42866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643040" y="1276008"/>
            <a:ext cx="6071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32 channel microdrive. We used 2 of these on Betty.</a:t>
            </a:r>
            <a:endParaRPr lang="en-US" dirty="0"/>
          </a:p>
          <a:p>
            <a:r>
              <a:rPr lang="en-US" dirty="0" smtClean="0"/>
              <a:t>See the Gray et al., 2007 paper for the method used for Clark.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4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nick</cp:lastModifiedBy>
  <cp:revision>1</cp:revision>
  <dcterms:created xsi:type="dcterms:W3CDTF">2016-01-22T16:49:20Z</dcterms:created>
  <dcterms:modified xsi:type="dcterms:W3CDTF">2016-01-22T16:52:17Z</dcterms:modified>
</cp:coreProperties>
</file>