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4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E7D20-A5A3-1047-A778-D7C97334F6B9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EB302-CC81-2C41-BD6F-180AC5337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61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9AEB3-C806-D84F-8D36-F0BC4772A9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46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6BF2-C22F-A845-AF00-EEF2502E1B6C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DE12-6769-B34A-8BA2-28982299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9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6BF2-C22F-A845-AF00-EEF2502E1B6C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DE12-6769-B34A-8BA2-28982299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6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6BF2-C22F-A845-AF00-EEF2502E1B6C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DE12-6769-B34A-8BA2-28982299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3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6BF2-C22F-A845-AF00-EEF2502E1B6C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DE12-6769-B34A-8BA2-28982299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98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6BF2-C22F-A845-AF00-EEF2502E1B6C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DE12-6769-B34A-8BA2-28982299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05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6BF2-C22F-A845-AF00-EEF2502E1B6C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DE12-6769-B34A-8BA2-28982299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0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6BF2-C22F-A845-AF00-EEF2502E1B6C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DE12-6769-B34A-8BA2-28982299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6BF2-C22F-A845-AF00-EEF2502E1B6C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DE12-6769-B34A-8BA2-28982299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4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6BF2-C22F-A845-AF00-EEF2502E1B6C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DE12-6769-B34A-8BA2-28982299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58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6BF2-C22F-A845-AF00-EEF2502E1B6C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DE12-6769-B34A-8BA2-28982299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7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6BF2-C22F-A845-AF00-EEF2502E1B6C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DE12-6769-B34A-8BA2-28982299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7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06BF2-C22F-A845-AF00-EEF2502E1B6C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2DE12-6769-B34A-8BA2-28982299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9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525951" y="4678757"/>
            <a:ext cx="3230898" cy="991451"/>
            <a:chOff x="5525951" y="4678757"/>
            <a:chExt cx="3230898" cy="991451"/>
          </a:xfrm>
        </p:grpSpPr>
        <p:sp>
          <p:nvSpPr>
            <p:cNvPr id="17" name="Rectangle 16"/>
            <p:cNvSpPr/>
            <p:nvPr/>
          </p:nvSpPr>
          <p:spPr>
            <a:xfrm>
              <a:off x="5525951" y="4678757"/>
              <a:ext cx="3230898" cy="9914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5400" dirty="0">
                <a:solidFill>
                  <a:schemeClr val="tx1"/>
                </a:solidFill>
                <a:latin typeface="Cambria"/>
                <a:cs typeface="Cambria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645480" y="4704867"/>
              <a:ext cx="2799315" cy="3745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latin typeface="Arial"/>
                  <a:cs typeface="Arial"/>
                </a:rPr>
                <a:t>Irrigation Demand</a:t>
              </a:r>
              <a:endParaRPr lang="en-US" sz="2400" b="1" dirty="0">
                <a:latin typeface="Arial"/>
                <a:cs typeface="Arial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712505" y="5255444"/>
              <a:ext cx="851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ambria"/>
                  <a:cs typeface="Cambria"/>
                </a:rPr>
                <a:t>I</a:t>
              </a:r>
              <a:r>
                <a:rPr lang="en-US" baseline="-25000" dirty="0" smtClean="0">
                  <a:latin typeface="Cambria"/>
                  <a:cs typeface="Cambria"/>
                </a:rPr>
                <a:t>D</a:t>
              </a:r>
              <a:r>
                <a:rPr lang="en-US" dirty="0" smtClean="0">
                  <a:latin typeface="Cambria"/>
                  <a:cs typeface="Cambria"/>
                </a:rPr>
                <a:t> = 24 </a:t>
              </a:r>
              <a:endParaRPr lang="en-US" baseline="30000" dirty="0">
                <a:latin typeface="Cambria"/>
                <a:cs typeface="Cambria"/>
              </a:endParaRP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02" y="1882642"/>
            <a:ext cx="6148792" cy="21097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53" y="4380685"/>
            <a:ext cx="4690373" cy="174951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4363" y="278497"/>
            <a:ext cx="4993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Water Demand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5"/>
          <a:srcRect l="20313" r="42948"/>
          <a:stretch/>
        </p:blipFill>
        <p:spPr>
          <a:xfrm>
            <a:off x="6679894" y="580941"/>
            <a:ext cx="1988165" cy="3561434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5244838" y="4447524"/>
            <a:ext cx="3737837" cy="1594667"/>
            <a:chOff x="5244838" y="4447524"/>
            <a:chExt cx="3737837" cy="1594667"/>
          </a:xfrm>
        </p:grpSpPr>
        <p:grpSp>
          <p:nvGrpSpPr>
            <p:cNvPr id="19" name="Group 18"/>
            <p:cNvGrpSpPr/>
            <p:nvPr/>
          </p:nvGrpSpPr>
          <p:grpSpPr>
            <a:xfrm>
              <a:off x="5244838" y="4447524"/>
              <a:ext cx="3737837" cy="1594667"/>
              <a:chOff x="5033326" y="4403181"/>
              <a:chExt cx="3949349" cy="1572171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5033326" y="4403181"/>
                <a:ext cx="3949349" cy="1572171"/>
                <a:chOff x="5291063" y="4403181"/>
                <a:chExt cx="3691612" cy="1572171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5291063" y="4403181"/>
                  <a:ext cx="3691612" cy="15721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5400" dirty="0">
                    <a:solidFill>
                      <a:schemeClr val="tx1"/>
                    </a:solidFill>
                    <a:latin typeface="Cambria"/>
                    <a:cs typeface="Cambria"/>
                  </a:endParaRPr>
                </a:p>
              </p:txBody>
            </p:sp>
            <p:pic>
              <p:nvPicPr>
                <p:cNvPr id="36" name="Picture 35"/>
                <p:cNvPicPr>
                  <a:picLocks noChangeAspect="1"/>
                </p:cNvPicPr>
                <p:nvPr/>
              </p:nvPicPr>
              <p:blipFill rotWithShape="1">
                <a:blip r:embed="rId6"/>
                <a:srcRect r="18188"/>
                <a:stretch/>
              </p:blipFill>
              <p:spPr>
                <a:xfrm>
                  <a:off x="6357133" y="4853773"/>
                  <a:ext cx="324665" cy="997902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33" name="Rectangle 32"/>
                <p:cNvSpPr/>
                <p:nvPr/>
              </p:nvSpPr>
              <p:spPr>
                <a:xfrm>
                  <a:off x="5353239" y="4484441"/>
                  <a:ext cx="1954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 smtClean="0">
                      <a:latin typeface="Arial"/>
                      <a:cs typeface="Arial"/>
                    </a:rPr>
                    <a:t>Irrigation Deficit</a:t>
                  </a:r>
                  <a:endParaRPr lang="en-US" sz="2800" b="1" dirty="0">
                    <a:latin typeface="Arial"/>
                    <a:cs typeface="Arial"/>
                  </a:endParaRPr>
                </a:p>
              </p:txBody>
            </p:sp>
          </p:grp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35142" y="4883586"/>
                <a:ext cx="2438400" cy="863600"/>
              </a:xfrm>
              <a:prstGeom prst="rect">
                <a:avLst/>
              </a:prstGeom>
            </p:spPr>
          </p:pic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84519" y="5136728"/>
              <a:ext cx="839737" cy="5334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26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Van Meter</dc:creator>
  <cp:lastModifiedBy>msteiff</cp:lastModifiedBy>
  <cp:revision>2</cp:revision>
  <dcterms:created xsi:type="dcterms:W3CDTF">2014-07-30T18:22:19Z</dcterms:created>
  <dcterms:modified xsi:type="dcterms:W3CDTF">2014-10-03T18:52:00Z</dcterms:modified>
</cp:coreProperties>
</file>