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QixFpFIR6EEtpbjPJ3NfAejP5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6517B2-53E5-44A5-B0F4-53298D9B06D0}">
  <a:tblStyle styleId="{2D6517B2-53E5-44A5-B0F4-53298D9B06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4" autoAdjust="0"/>
  </p:normalViewPr>
  <p:slideViewPr>
    <p:cSldViewPr snapToGrid="0">
      <p:cViewPr>
        <p:scale>
          <a:sx n="90" d="100"/>
          <a:sy n="90" d="100"/>
        </p:scale>
        <p:origin x="-504" y="-269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sz="6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514849" y="2197009"/>
            <a:ext cx="4112933" cy="6563295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FUTURE PLAN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Applying the hyperparameter tuning, blurring, and deblurring function on the face dataset for better accuracy.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A deep learning algorithm i.e. </a:t>
            </a:r>
            <a:r>
              <a:rPr lang="en-US" sz="1200" b="0" i="0" dirty="0" err="1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FaceNet</a:t>
            </a: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 was used to measure various </a:t>
            </a:r>
            <a:r>
              <a:rPr lang="en-US" sz="1200" dirty="0"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f</a:t>
            </a: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acial features of the dataset, and accuracy was achieved with a </a:t>
            </a:r>
            <a:r>
              <a:rPr lang="en-US" sz="1200" dirty="0"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machine learning algorithm i.e. KNN</a:t>
            </a: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 was nearly 72% convolution, which could be increased in the near </a:t>
            </a:r>
            <a:r>
              <a:rPr lang="en-US" sz="1200" dirty="0"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future and will be </a:t>
            </a: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helpful for </a:t>
            </a:r>
            <a:r>
              <a:rPr lang="en-US" sz="1200" dirty="0"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face detection</a:t>
            </a:r>
            <a:r>
              <a:rPr lang="en-US" sz="1200" b="0" i="0" dirty="0">
                <a:solidFill>
                  <a:srgbClr val="000000"/>
                </a:solidFill>
                <a:latin typeface="Times New Roman" panose="02020603050405020304" pitchFamily="18" charset="0"/>
                <a:ea typeface="Red Hat Display"/>
                <a:cs typeface="Times New Roman" panose="02020603050405020304" pitchFamily="18" charset="0"/>
                <a:sym typeface="Red Hat Display"/>
              </a:rPr>
              <a:t>.</a:t>
            </a:r>
            <a:endParaRPr sz="12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b="0" i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Labeled</a:t>
            </a:r>
            <a:r>
              <a:rPr lang="en-IN" sz="1200" b="0" i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Faces in the Wild dataset by </a:t>
            </a:r>
            <a:r>
              <a:rPr lang="en-IN" sz="1200" b="0" i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Umass</a:t>
            </a:r>
            <a:r>
              <a:rPr lang="en-IN" sz="1200" b="0" i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1200" b="0" i="0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Amharest</a:t>
            </a:r>
            <a:r>
              <a:rPr lang="en-IN" sz="1200" b="0" i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 </a:t>
            </a:r>
            <a:r>
              <a:rPr lang="en-IN" sz="1200" b="0" i="0" u="sng" dirty="0">
                <a:solidFill>
                  <a:srgbClr val="004B8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https://vis-www.cs.umass.edu/lfw/</a:t>
            </a:r>
            <a:r>
              <a:rPr lang="en-IN" sz="1200" b="0" i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(accessed Jan </a:t>
            </a:r>
            <a:r>
              <a:rPr lang="en-IN" sz="12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16</a:t>
            </a:r>
            <a:r>
              <a:rPr lang="en-IN" sz="1200" b="0" i="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2024)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IN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Jin Chen, Jun Chen, Zheng Wang, Chao Liang, and Chia-Wen Lin, “Identity-Aware Face Super-Resolution for Low-Resolution Face Recognition”, IEEE SIGNAL PROCESSING LETTERS, VOL. 27, 2020</a:t>
            </a:r>
            <a:endParaRPr lang="en-US" sz="10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HUDA.H.Mady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M.S.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Hilles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“Efficient Real-Time Attendance System Based on Face Detection Case Study “MEDIU Staff””, International Journal of Contemporary Computer Research, 2017</a:t>
            </a:r>
          </a:p>
        </p:txBody>
      </p:sp>
      <p:sp>
        <p:nvSpPr>
          <p:cNvPr id="85" name="Google Shape;85;p1"/>
          <p:cNvSpPr/>
          <p:nvPr/>
        </p:nvSpPr>
        <p:spPr>
          <a:xfrm>
            <a:off x="-1" y="34888"/>
            <a:ext cx="12801600" cy="1066699"/>
          </a:xfrm>
          <a:custGeom>
            <a:avLst/>
            <a:gdLst/>
            <a:ahLst/>
            <a:cxnLst/>
            <a:rect l="l" t="t" r="r" b="b"/>
            <a:pathLst>
              <a:path w="20104100" h="2233930" extrusionOk="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865733" y="252490"/>
            <a:ext cx="9580687" cy="78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50" rIns="0" bIns="0" anchor="b" anchorCtr="0">
            <a:spAutoFit/>
          </a:bodyPr>
          <a:lstStyle/>
          <a:p>
            <a:pPr marL="6065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800" b="1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SMART ATTENDANCE MONITORING SYSTEM BASED ON FACIAL RECOGNITION</a:t>
            </a:r>
            <a:endParaRPr sz="2400" b="1" u="none" cap="none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19934" y="1666873"/>
            <a:ext cx="4360001" cy="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THORAT AMEY ARUN – 23MCS1004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8" name="Google Shape;88;p1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75" y="169492"/>
            <a:ext cx="2557182" cy="8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284992" y="1666873"/>
            <a:ext cx="4360000" cy="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BHARATHI RAJA S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154275" y="1224513"/>
            <a:ext cx="6094125" cy="381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School of Computer Science and Engineering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97424" y="2181357"/>
            <a:ext cx="4048200" cy="7145634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recognition, often abbreviated as FR, is a cutting-edge technology that has revolutionized the way we identify and authenticate individuals. 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harnesses the power of computer vision and machine learning to </a:t>
            </a:r>
            <a:r>
              <a:rPr lang="en-I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</a:t>
            </a: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interpret the unique features of a person's face.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 technology is used in smart attendance monitoring systems to automatically identify and confirm people so that their attendance can be monitored.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or employees can just stroll in front of a camera to have their attendance recorded without having to carry any specific cards or gadgets.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OBJECTIVES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Achieve marginal accuracy in identifying individuals in low-resolution images or videos, different angles, and different lighting conditions.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IN" sz="1200" b="0" i="0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Perform recognition on moving faces, such as in real-time surveillance footage.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IN" sz="1200" b="0" i="0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Reduce the power consumption of face recognition systems.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SCOPE OF THE PROJECT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scope of this project is to help professionals to give attendance faster and more efficiently. </a:t>
            </a:r>
            <a:endParaRPr sz="12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08494" y="2181357"/>
            <a:ext cx="4113000" cy="7191800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Preprocessing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LFW dataset, finding the face of  person in images and storing it for future detection.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ARCHITECTURE</a:t>
            </a:r>
            <a:endParaRPr sz="1600" b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en-IN"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 extract the features of face using </a:t>
            </a:r>
            <a:r>
              <a:rPr lang="en-US" sz="12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FaceNet</a:t>
            </a: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apply machine learning supervised learning algorithms such as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KNN</a:t>
            </a: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We then </a:t>
            </a: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1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the classification accuracy.</a:t>
            </a:r>
            <a:endParaRPr lang="en-US" sz="120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5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RESULTS</a:t>
            </a: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strike="noStrike" cap="none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i="0" u="none" strike="noStrike" cap="none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349593" y="1267804"/>
            <a:ext cx="4278189" cy="33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50" rIns="0" bIns="0" anchor="b" anchorCtr="0">
            <a:spAutoFit/>
          </a:bodyPr>
          <a:lstStyle/>
          <a:p>
            <a:pPr marL="6065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400" b="1" u="non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INDUSTRY CONCLAVE 2024</a:t>
            </a:r>
            <a:endParaRPr sz="2400" b="1" u="non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94" name="Google Shape;94;p1"/>
          <p:cNvGraphicFramePr/>
          <p:nvPr>
            <p:extLst>
              <p:ext uri="{D42A27DB-BD31-4B8C-83A1-F6EECF244321}">
                <p14:modId xmlns:p14="http://schemas.microsoft.com/office/powerpoint/2010/main" val="3724785693"/>
              </p:ext>
            </p:extLst>
          </p:nvPr>
        </p:nvGraphicFramePr>
        <p:xfrm>
          <a:off x="5572302" y="8248096"/>
          <a:ext cx="2753228" cy="1000100"/>
        </p:xfrm>
        <a:graphic>
          <a:graphicData uri="http://schemas.openxmlformats.org/drawingml/2006/table">
            <a:tbl>
              <a:tblPr firstRow="1" bandRow="1">
                <a:noFill/>
                <a:tableStyleId>{2D6517B2-53E5-44A5-B0F4-53298D9B06D0}</a:tableStyleId>
              </a:tblPr>
              <a:tblGrid>
                <a:gridCol w="1237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FaceNet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72.18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ED6522B-AD5C-51B7-4EC7-B3A10E2402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0"/>
          <a:stretch/>
        </p:blipFill>
        <p:spPr>
          <a:xfrm>
            <a:off x="4308494" y="3898657"/>
            <a:ext cx="4112933" cy="3392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421</Words>
  <Application>Microsoft Office PowerPoint</Application>
  <PresentationFormat>A3 Paper (297x420 mm)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Thorat Amey Arun</cp:lastModifiedBy>
  <cp:revision>9</cp:revision>
  <dcterms:created xsi:type="dcterms:W3CDTF">2019-03-04T22:30:53Z</dcterms:created>
  <dcterms:modified xsi:type="dcterms:W3CDTF">2024-03-17T06:11:46Z</dcterms:modified>
</cp:coreProperties>
</file>