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handoutMasterIdLst>
    <p:handoutMasterId r:id="rId19"/>
  </p:handoutMasterIdLst>
  <p:sldIdLst>
    <p:sldId id="270" r:id="rId2"/>
    <p:sldId id="271" r:id="rId3"/>
    <p:sldId id="272" r:id="rId4"/>
    <p:sldId id="273" r:id="rId5"/>
    <p:sldId id="274" r:id="rId6"/>
    <p:sldId id="275" r:id="rId7"/>
    <p:sldId id="276" r:id="rId8"/>
    <p:sldId id="277" r:id="rId9"/>
    <p:sldId id="278" r:id="rId10"/>
    <p:sldId id="279" r:id="rId11"/>
    <p:sldId id="281" r:id="rId12"/>
    <p:sldId id="282" r:id="rId13"/>
    <p:sldId id="285" r:id="rId14"/>
    <p:sldId id="286"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91" d="100"/>
          <a:sy n="91" d="100"/>
        </p:scale>
        <p:origin x="322" y="5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43F8B-5D7F-4AD5-9821-7BCA0BE7ADCE}" type="doc">
      <dgm:prSet loTypeId="urn:microsoft.com/office/officeart/2005/8/layout/hierarchy4" loCatId="list" qsTypeId="urn:microsoft.com/office/officeart/2005/8/quickstyle/3d3" qsCatId="3D" csTypeId="urn:microsoft.com/office/officeart/2005/8/colors/colorful3" csCatId="colorful" phldr="1"/>
      <dgm:spPr/>
      <dgm:t>
        <a:bodyPr/>
        <a:lstStyle/>
        <a:p>
          <a:endParaRPr lang="en-IN"/>
        </a:p>
      </dgm:t>
    </dgm:pt>
    <dgm:pt modelId="{59257E71-A8E6-41B5-A578-89E9E21932D6}">
      <dgm:prSet phldrT="[Text]"/>
      <dgm:spPr/>
      <dgm:t>
        <a:bodyPr/>
        <a:lstStyle/>
        <a:p>
          <a:r>
            <a:rPr lang="en-US" dirty="0"/>
            <a:t>19102A0037</a:t>
          </a:r>
          <a:endParaRPr lang="en-IN" dirty="0"/>
        </a:p>
      </dgm:t>
    </dgm:pt>
    <dgm:pt modelId="{904978ED-844D-4A7D-A85D-9A7498DC462B}" type="parTrans" cxnId="{8FA81BFA-E02E-4398-A46D-F7E7FFA0685C}">
      <dgm:prSet/>
      <dgm:spPr/>
      <dgm:t>
        <a:bodyPr/>
        <a:lstStyle/>
        <a:p>
          <a:endParaRPr lang="en-IN"/>
        </a:p>
      </dgm:t>
    </dgm:pt>
    <dgm:pt modelId="{ADF9B27B-9D5F-4873-AFFE-5BB8D8BDDF58}" type="sibTrans" cxnId="{8FA81BFA-E02E-4398-A46D-F7E7FFA0685C}">
      <dgm:prSet/>
      <dgm:spPr/>
      <dgm:t>
        <a:bodyPr/>
        <a:lstStyle/>
        <a:p>
          <a:endParaRPr lang="en-IN"/>
        </a:p>
      </dgm:t>
    </dgm:pt>
    <dgm:pt modelId="{E56E5F2A-4020-437E-A1D5-C6BB82D1595B}">
      <dgm:prSet phldrT="[Text]" custT="1"/>
      <dgm:spPr/>
      <dgm:t>
        <a:bodyPr/>
        <a:lstStyle/>
        <a:p>
          <a:r>
            <a:rPr lang="en-US" sz="2400" dirty="0"/>
            <a:t>Yash Patil</a:t>
          </a:r>
          <a:endParaRPr lang="en-IN" sz="2400" dirty="0"/>
        </a:p>
      </dgm:t>
    </dgm:pt>
    <dgm:pt modelId="{BD04A5DB-CB16-4243-8239-4BDF3A330D0F}" type="parTrans" cxnId="{1003037D-AA38-4E04-86B6-5443373F9DC1}">
      <dgm:prSet/>
      <dgm:spPr/>
      <dgm:t>
        <a:bodyPr/>
        <a:lstStyle/>
        <a:p>
          <a:endParaRPr lang="en-IN"/>
        </a:p>
      </dgm:t>
    </dgm:pt>
    <dgm:pt modelId="{B719A757-5D4B-4A63-9C8A-036545A4E35E}" type="sibTrans" cxnId="{1003037D-AA38-4E04-86B6-5443373F9DC1}">
      <dgm:prSet/>
      <dgm:spPr/>
      <dgm:t>
        <a:bodyPr/>
        <a:lstStyle/>
        <a:p>
          <a:endParaRPr lang="en-IN"/>
        </a:p>
      </dgm:t>
    </dgm:pt>
    <dgm:pt modelId="{E5E6C3AE-84A1-4C76-A709-DF8DA7B20DBC}">
      <dgm:prSet phldrT="[Text]"/>
      <dgm:spPr/>
      <dgm:t>
        <a:bodyPr/>
        <a:lstStyle/>
        <a:p>
          <a:r>
            <a:rPr lang="en-US" dirty="0"/>
            <a:t>19102A0051</a:t>
          </a:r>
          <a:endParaRPr lang="en-IN" dirty="0"/>
        </a:p>
      </dgm:t>
    </dgm:pt>
    <dgm:pt modelId="{508A6E04-2DF2-40D4-BEC8-3E0473B4A0D5}" type="parTrans" cxnId="{754F9BAE-9536-420B-BB82-C4F2DD4414B2}">
      <dgm:prSet/>
      <dgm:spPr/>
      <dgm:t>
        <a:bodyPr/>
        <a:lstStyle/>
        <a:p>
          <a:endParaRPr lang="en-IN"/>
        </a:p>
      </dgm:t>
    </dgm:pt>
    <dgm:pt modelId="{5116B3D8-A08F-419C-88EE-01E9F3146717}" type="sibTrans" cxnId="{754F9BAE-9536-420B-BB82-C4F2DD4414B2}">
      <dgm:prSet/>
      <dgm:spPr/>
      <dgm:t>
        <a:bodyPr/>
        <a:lstStyle/>
        <a:p>
          <a:endParaRPr lang="en-IN"/>
        </a:p>
      </dgm:t>
    </dgm:pt>
    <dgm:pt modelId="{4B1B2B74-4849-4AAE-8DBF-EE971D3A69A3}">
      <dgm:prSet phldrT="[Text]" custT="1"/>
      <dgm:spPr/>
      <dgm:t>
        <a:bodyPr/>
        <a:lstStyle/>
        <a:p>
          <a:r>
            <a:rPr lang="en-US" sz="2400" dirty="0"/>
            <a:t>Omkar </a:t>
          </a:r>
          <a:r>
            <a:rPr lang="en-US" sz="2400" dirty="0" err="1"/>
            <a:t>Jalgaonkar</a:t>
          </a:r>
          <a:endParaRPr lang="en-IN" sz="2400" dirty="0"/>
        </a:p>
      </dgm:t>
    </dgm:pt>
    <dgm:pt modelId="{C337FE52-062E-4DDD-9562-9C744131D275}" type="parTrans" cxnId="{101D3771-6BAA-4BB3-8D39-3E41FB3F0201}">
      <dgm:prSet/>
      <dgm:spPr/>
      <dgm:t>
        <a:bodyPr/>
        <a:lstStyle/>
        <a:p>
          <a:endParaRPr lang="en-IN"/>
        </a:p>
      </dgm:t>
    </dgm:pt>
    <dgm:pt modelId="{70AC7F41-D30B-4C0A-A5A6-768955330B15}" type="sibTrans" cxnId="{101D3771-6BAA-4BB3-8D39-3E41FB3F0201}">
      <dgm:prSet/>
      <dgm:spPr/>
      <dgm:t>
        <a:bodyPr/>
        <a:lstStyle/>
        <a:p>
          <a:endParaRPr lang="en-IN"/>
        </a:p>
      </dgm:t>
    </dgm:pt>
    <dgm:pt modelId="{FA08E2F5-954D-429F-BAFC-11E6D2840E65}">
      <dgm:prSet phldrT="[Text]"/>
      <dgm:spPr/>
      <dgm:t>
        <a:bodyPr/>
        <a:lstStyle/>
        <a:p>
          <a:r>
            <a:rPr lang="en-US" dirty="0"/>
            <a:t>19102B0049</a:t>
          </a:r>
          <a:endParaRPr lang="en-IN" dirty="0"/>
        </a:p>
      </dgm:t>
    </dgm:pt>
    <dgm:pt modelId="{BE503E39-46D8-4F0B-B469-8CBEFC2147E4}" type="parTrans" cxnId="{4FCB1C01-82DF-413B-B04F-1BC0F2B9FB18}">
      <dgm:prSet/>
      <dgm:spPr/>
      <dgm:t>
        <a:bodyPr/>
        <a:lstStyle/>
        <a:p>
          <a:endParaRPr lang="en-IN"/>
        </a:p>
      </dgm:t>
    </dgm:pt>
    <dgm:pt modelId="{9A2FBB82-0539-47A5-9426-69C3F52FC413}" type="sibTrans" cxnId="{4FCB1C01-82DF-413B-B04F-1BC0F2B9FB18}">
      <dgm:prSet/>
      <dgm:spPr/>
      <dgm:t>
        <a:bodyPr/>
        <a:lstStyle/>
        <a:p>
          <a:endParaRPr lang="en-IN"/>
        </a:p>
      </dgm:t>
    </dgm:pt>
    <dgm:pt modelId="{0D64EFAF-AC29-48BD-AF3B-6E0E64C5C305}">
      <dgm:prSet phldrT="[Text]" custT="1"/>
      <dgm:spPr/>
      <dgm:t>
        <a:bodyPr/>
        <a:lstStyle/>
        <a:p>
          <a:r>
            <a:rPr lang="en-US" sz="2400" dirty="0"/>
            <a:t>Amey Thorat</a:t>
          </a:r>
          <a:endParaRPr lang="en-IN" sz="2400" dirty="0"/>
        </a:p>
      </dgm:t>
    </dgm:pt>
    <dgm:pt modelId="{81847C78-CDE4-4149-ACA1-5E5098B7E39E}" type="parTrans" cxnId="{95ABFC8C-A33F-4C82-A373-364FCBB07624}">
      <dgm:prSet/>
      <dgm:spPr/>
      <dgm:t>
        <a:bodyPr/>
        <a:lstStyle/>
        <a:p>
          <a:endParaRPr lang="en-IN"/>
        </a:p>
      </dgm:t>
    </dgm:pt>
    <dgm:pt modelId="{CF883C6C-A471-4280-82D0-EF1521D5A82F}" type="sibTrans" cxnId="{95ABFC8C-A33F-4C82-A373-364FCBB07624}">
      <dgm:prSet/>
      <dgm:spPr/>
      <dgm:t>
        <a:bodyPr/>
        <a:lstStyle/>
        <a:p>
          <a:endParaRPr lang="en-IN"/>
        </a:p>
      </dgm:t>
    </dgm:pt>
    <dgm:pt modelId="{B7165809-3E0E-4AA2-A186-B78B8B9684D3}">
      <dgm:prSet phldrT="[Text]" custT="1"/>
      <dgm:spPr/>
      <dgm:t>
        <a:bodyPr/>
        <a:lstStyle/>
        <a:p>
          <a:r>
            <a:rPr lang="en-US" sz="2400" dirty="0"/>
            <a:t>Payas Patel</a:t>
          </a:r>
          <a:endParaRPr lang="en-IN" sz="2400" dirty="0"/>
        </a:p>
      </dgm:t>
    </dgm:pt>
    <dgm:pt modelId="{289FE62F-6549-4030-BF1F-C505CCD0FB83}" type="parTrans" cxnId="{449AEC8B-D698-4749-9811-CD42017DCA72}">
      <dgm:prSet/>
      <dgm:spPr/>
      <dgm:t>
        <a:bodyPr/>
        <a:lstStyle/>
        <a:p>
          <a:endParaRPr lang="en-IN"/>
        </a:p>
      </dgm:t>
    </dgm:pt>
    <dgm:pt modelId="{D582FE7F-2CF9-42D8-A9A0-487EB2C7A5E5}" type="sibTrans" cxnId="{449AEC8B-D698-4749-9811-CD42017DCA72}">
      <dgm:prSet/>
      <dgm:spPr/>
      <dgm:t>
        <a:bodyPr/>
        <a:lstStyle/>
        <a:p>
          <a:endParaRPr lang="en-IN"/>
        </a:p>
      </dgm:t>
    </dgm:pt>
    <dgm:pt modelId="{F572E8F6-1D12-4F6A-8F0C-9768715F6533}">
      <dgm:prSet phldrT="[Text]"/>
      <dgm:spPr/>
      <dgm:t>
        <a:bodyPr/>
        <a:lstStyle/>
        <a:p>
          <a:r>
            <a:rPr lang="en-US" dirty="0"/>
            <a:t>20102B2007</a:t>
          </a:r>
          <a:endParaRPr lang="en-IN" dirty="0"/>
        </a:p>
      </dgm:t>
    </dgm:pt>
    <dgm:pt modelId="{56BDC22B-7715-4EDC-8291-EC165C2E628D}" type="parTrans" cxnId="{A69410BC-6281-4BE4-A223-6FDF90DE28C8}">
      <dgm:prSet/>
      <dgm:spPr/>
      <dgm:t>
        <a:bodyPr/>
        <a:lstStyle/>
        <a:p>
          <a:endParaRPr lang="en-IN"/>
        </a:p>
      </dgm:t>
    </dgm:pt>
    <dgm:pt modelId="{C2DACE01-E404-4392-8015-6E767A09BAD1}" type="sibTrans" cxnId="{A69410BC-6281-4BE4-A223-6FDF90DE28C8}">
      <dgm:prSet/>
      <dgm:spPr/>
      <dgm:t>
        <a:bodyPr/>
        <a:lstStyle/>
        <a:p>
          <a:endParaRPr lang="en-IN"/>
        </a:p>
      </dgm:t>
    </dgm:pt>
    <dgm:pt modelId="{0B37189E-F0F9-434B-9066-0EDB6AF7E7A0}" type="pres">
      <dgm:prSet presAssocID="{2C143F8B-5D7F-4AD5-9821-7BCA0BE7ADCE}" presName="Name0" presStyleCnt="0">
        <dgm:presLayoutVars>
          <dgm:chPref val="1"/>
          <dgm:dir/>
          <dgm:animOne val="branch"/>
          <dgm:animLvl val="lvl"/>
          <dgm:resizeHandles/>
        </dgm:presLayoutVars>
      </dgm:prSet>
      <dgm:spPr/>
    </dgm:pt>
    <dgm:pt modelId="{2A910782-F686-4BFB-8976-FA78C1E6346E}" type="pres">
      <dgm:prSet presAssocID="{59257E71-A8E6-41B5-A578-89E9E21932D6}" presName="vertOne" presStyleCnt="0"/>
      <dgm:spPr/>
    </dgm:pt>
    <dgm:pt modelId="{28744602-1E49-4129-9D33-B95C82AC1E51}" type="pres">
      <dgm:prSet presAssocID="{59257E71-A8E6-41B5-A578-89E9E21932D6}" presName="txOne" presStyleLbl="node0" presStyleIdx="0" presStyleCnt="4">
        <dgm:presLayoutVars>
          <dgm:chPref val="3"/>
        </dgm:presLayoutVars>
      </dgm:prSet>
      <dgm:spPr/>
    </dgm:pt>
    <dgm:pt modelId="{8E69D2A5-E10F-49A6-9321-A022D8E8C68D}" type="pres">
      <dgm:prSet presAssocID="{59257E71-A8E6-41B5-A578-89E9E21932D6}" presName="parTransOne" presStyleCnt="0"/>
      <dgm:spPr/>
    </dgm:pt>
    <dgm:pt modelId="{7B4A18F1-D64A-4F49-9D5A-0B4A190911E5}" type="pres">
      <dgm:prSet presAssocID="{59257E71-A8E6-41B5-A578-89E9E21932D6}" presName="horzOne" presStyleCnt="0"/>
      <dgm:spPr/>
    </dgm:pt>
    <dgm:pt modelId="{372E6687-FA2A-4AF4-B547-F07FF2DB2FE2}" type="pres">
      <dgm:prSet presAssocID="{E56E5F2A-4020-437E-A1D5-C6BB82D1595B}" presName="vertTwo" presStyleCnt="0"/>
      <dgm:spPr/>
    </dgm:pt>
    <dgm:pt modelId="{2A7E8904-2B94-4C78-9F96-5C128A3446CF}" type="pres">
      <dgm:prSet presAssocID="{E56E5F2A-4020-437E-A1D5-C6BB82D1595B}" presName="txTwo" presStyleLbl="node2" presStyleIdx="0" presStyleCnt="4">
        <dgm:presLayoutVars>
          <dgm:chPref val="3"/>
        </dgm:presLayoutVars>
      </dgm:prSet>
      <dgm:spPr/>
    </dgm:pt>
    <dgm:pt modelId="{CB1A5FBB-3FBA-4EA0-8319-3F82E5F53B3A}" type="pres">
      <dgm:prSet presAssocID="{E56E5F2A-4020-437E-A1D5-C6BB82D1595B}" presName="horzTwo" presStyleCnt="0"/>
      <dgm:spPr/>
    </dgm:pt>
    <dgm:pt modelId="{0F0080DF-9096-421B-A2BB-A84E88523194}" type="pres">
      <dgm:prSet presAssocID="{ADF9B27B-9D5F-4873-AFFE-5BB8D8BDDF58}" presName="sibSpaceOne" presStyleCnt="0"/>
      <dgm:spPr/>
    </dgm:pt>
    <dgm:pt modelId="{CE642F6A-A99A-43ED-A9B0-E7D506BFB987}" type="pres">
      <dgm:prSet presAssocID="{E5E6C3AE-84A1-4C76-A709-DF8DA7B20DBC}" presName="vertOne" presStyleCnt="0"/>
      <dgm:spPr/>
    </dgm:pt>
    <dgm:pt modelId="{73647783-AD57-42BA-B2BA-5B5525A13305}" type="pres">
      <dgm:prSet presAssocID="{E5E6C3AE-84A1-4C76-A709-DF8DA7B20DBC}" presName="txOne" presStyleLbl="node0" presStyleIdx="1" presStyleCnt="4">
        <dgm:presLayoutVars>
          <dgm:chPref val="3"/>
        </dgm:presLayoutVars>
      </dgm:prSet>
      <dgm:spPr/>
    </dgm:pt>
    <dgm:pt modelId="{BCB9FB0C-0575-4A71-A0C8-14A0811A6252}" type="pres">
      <dgm:prSet presAssocID="{E5E6C3AE-84A1-4C76-A709-DF8DA7B20DBC}" presName="parTransOne" presStyleCnt="0"/>
      <dgm:spPr/>
    </dgm:pt>
    <dgm:pt modelId="{6D1FDD93-D9F3-4C9B-8528-8540FF8B42E4}" type="pres">
      <dgm:prSet presAssocID="{E5E6C3AE-84A1-4C76-A709-DF8DA7B20DBC}" presName="horzOne" presStyleCnt="0"/>
      <dgm:spPr/>
    </dgm:pt>
    <dgm:pt modelId="{D7D41F13-C521-4DCF-817C-31464F6E1A42}" type="pres">
      <dgm:prSet presAssocID="{4B1B2B74-4849-4AAE-8DBF-EE971D3A69A3}" presName="vertTwo" presStyleCnt="0"/>
      <dgm:spPr/>
    </dgm:pt>
    <dgm:pt modelId="{B3F4785C-8975-442F-B059-7BCE9E5FED1C}" type="pres">
      <dgm:prSet presAssocID="{4B1B2B74-4849-4AAE-8DBF-EE971D3A69A3}" presName="txTwo" presStyleLbl="node2" presStyleIdx="1" presStyleCnt="4">
        <dgm:presLayoutVars>
          <dgm:chPref val="3"/>
        </dgm:presLayoutVars>
      </dgm:prSet>
      <dgm:spPr/>
    </dgm:pt>
    <dgm:pt modelId="{CB282AC6-A697-43FF-BE97-BBFFED135F00}" type="pres">
      <dgm:prSet presAssocID="{4B1B2B74-4849-4AAE-8DBF-EE971D3A69A3}" presName="horzTwo" presStyleCnt="0"/>
      <dgm:spPr/>
    </dgm:pt>
    <dgm:pt modelId="{3B11ACE5-C77F-4881-B1D7-7044D365A806}" type="pres">
      <dgm:prSet presAssocID="{5116B3D8-A08F-419C-88EE-01E9F3146717}" presName="sibSpaceOne" presStyleCnt="0"/>
      <dgm:spPr/>
    </dgm:pt>
    <dgm:pt modelId="{E14BB127-D4EB-4A7C-978A-B008B24130DE}" type="pres">
      <dgm:prSet presAssocID="{FA08E2F5-954D-429F-BAFC-11E6D2840E65}" presName="vertOne" presStyleCnt="0"/>
      <dgm:spPr/>
    </dgm:pt>
    <dgm:pt modelId="{A510D81E-C96D-4885-A7DF-AC916BE20450}" type="pres">
      <dgm:prSet presAssocID="{FA08E2F5-954D-429F-BAFC-11E6D2840E65}" presName="txOne" presStyleLbl="node0" presStyleIdx="2" presStyleCnt="4">
        <dgm:presLayoutVars>
          <dgm:chPref val="3"/>
        </dgm:presLayoutVars>
      </dgm:prSet>
      <dgm:spPr/>
    </dgm:pt>
    <dgm:pt modelId="{70834F17-6716-4DCF-A80F-4975EC1DBA11}" type="pres">
      <dgm:prSet presAssocID="{FA08E2F5-954D-429F-BAFC-11E6D2840E65}" presName="parTransOne" presStyleCnt="0"/>
      <dgm:spPr/>
    </dgm:pt>
    <dgm:pt modelId="{0D7292B1-3BBA-4405-B74B-78929EB267AD}" type="pres">
      <dgm:prSet presAssocID="{FA08E2F5-954D-429F-BAFC-11E6D2840E65}" presName="horzOne" presStyleCnt="0"/>
      <dgm:spPr/>
    </dgm:pt>
    <dgm:pt modelId="{09688297-33DC-446B-BF48-C52250A8B8AC}" type="pres">
      <dgm:prSet presAssocID="{0D64EFAF-AC29-48BD-AF3B-6E0E64C5C305}" presName="vertTwo" presStyleCnt="0"/>
      <dgm:spPr/>
    </dgm:pt>
    <dgm:pt modelId="{CB994572-A9D0-4C50-9F98-84433103AF7D}" type="pres">
      <dgm:prSet presAssocID="{0D64EFAF-AC29-48BD-AF3B-6E0E64C5C305}" presName="txTwo" presStyleLbl="node2" presStyleIdx="2" presStyleCnt="4">
        <dgm:presLayoutVars>
          <dgm:chPref val="3"/>
        </dgm:presLayoutVars>
      </dgm:prSet>
      <dgm:spPr/>
    </dgm:pt>
    <dgm:pt modelId="{5A982A31-19DC-4A07-A172-CF2080AF906A}" type="pres">
      <dgm:prSet presAssocID="{0D64EFAF-AC29-48BD-AF3B-6E0E64C5C305}" presName="horzTwo" presStyleCnt="0"/>
      <dgm:spPr/>
    </dgm:pt>
    <dgm:pt modelId="{241AE0BB-6B46-409C-ABDA-D4E15364045C}" type="pres">
      <dgm:prSet presAssocID="{9A2FBB82-0539-47A5-9426-69C3F52FC413}" presName="sibSpaceOne" presStyleCnt="0"/>
      <dgm:spPr/>
    </dgm:pt>
    <dgm:pt modelId="{2E4532FD-9664-4823-8235-66557BDF1B63}" type="pres">
      <dgm:prSet presAssocID="{F572E8F6-1D12-4F6A-8F0C-9768715F6533}" presName="vertOne" presStyleCnt="0"/>
      <dgm:spPr/>
    </dgm:pt>
    <dgm:pt modelId="{358C2ACF-41E1-43B1-A211-625D70815415}" type="pres">
      <dgm:prSet presAssocID="{F572E8F6-1D12-4F6A-8F0C-9768715F6533}" presName="txOne" presStyleLbl="node0" presStyleIdx="3" presStyleCnt="4">
        <dgm:presLayoutVars>
          <dgm:chPref val="3"/>
        </dgm:presLayoutVars>
      </dgm:prSet>
      <dgm:spPr/>
    </dgm:pt>
    <dgm:pt modelId="{84BB8090-12E3-4DD6-AFF9-78B5FDB450D3}" type="pres">
      <dgm:prSet presAssocID="{F572E8F6-1D12-4F6A-8F0C-9768715F6533}" presName="parTransOne" presStyleCnt="0"/>
      <dgm:spPr/>
    </dgm:pt>
    <dgm:pt modelId="{1EB5896A-71BD-4600-8D3F-45351DD9D84B}" type="pres">
      <dgm:prSet presAssocID="{F572E8F6-1D12-4F6A-8F0C-9768715F6533}" presName="horzOne" presStyleCnt="0"/>
      <dgm:spPr/>
    </dgm:pt>
    <dgm:pt modelId="{5F5D7E39-82E3-4B73-89D4-66D7642E904F}" type="pres">
      <dgm:prSet presAssocID="{B7165809-3E0E-4AA2-A186-B78B8B9684D3}" presName="vertTwo" presStyleCnt="0"/>
      <dgm:spPr/>
    </dgm:pt>
    <dgm:pt modelId="{46C56B61-F300-4114-875C-40C92F06EF92}" type="pres">
      <dgm:prSet presAssocID="{B7165809-3E0E-4AA2-A186-B78B8B9684D3}" presName="txTwo" presStyleLbl="node2" presStyleIdx="3" presStyleCnt="4">
        <dgm:presLayoutVars>
          <dgm:chPref val="3"/>
        </dgm:presLayoutVars>
      </dgm:prSet>
      <dgm:spPr/>
    </dgm:pt>
    <dgm:pt modelId="{49355812-0292-46B2-8556-9D83EC5B1C12}" type="pres">
      <dgm:prSet presAssocID="{B7165809-3E0E-4AA2-A186-B78B8B9684D3}" presName="horzTwo" presStyleCnt="0"/>
      <dgm:spPr/>
    </dgm:pt>
  </dgm:ptLst>
  <dgm:cxnLst>
    <dgm:cxn modelId="{4FCB1C01-82DF-413B-B04F-1BC0F2B9FB18}" srcId="{2C143F8B-5D7F-4AD5-9821-7BCA0BE7ADCE}" destId="{FA08E2F5-954D-429F-BAFC-11E6D2840E65}" srcOrd="2" destOrd="0" parTransId="{BE503E39-46D8-4F0B-B469-8CBEFC2147E4}" sibTransId="{9A2FBB82-0539-47A5-9426-69C3F52FC413}"/>
    <dgm:cxn modelId="{22E68126-7287-427B-AB1E-6266209639AE}" type="presOf" srcId="{0D64EFAF-AC29-48BD-AF3B-6E0E64C5C305}" destId="{CB994572-A9D0-4C50-9F98-84433103AF7D}" srcOrd="0" destOrd="0" presId="urn:microsoft.com/office/officeart/2005/8/layout/hierarchy4"/>
    <dgm:cxn modelId="{B1E3F930-D095-4715-878E-ECF074FF7B5E}" type="presOf" srcId="{E56E5F2A-4020-437E-A1D5-C6BB82D1595B}" destId="{2A7E8904-2B94-4C78-9F96-5C128A3446CF}" srcOrd="0" destOrd="0" presId="urn:microsoft.com/office/officeart/2005/8/layout/hierarchy4"/>
    <dgm:cxn modelId="{3A063547-6EF3-442F-9BC6-2AE26AF7ADF8}" type="presOf" srcId="{FA08E2F5-954D-429F-BAFC-11E6D2840E65}" destId="{A510D81E-C96D-4885-A7DF-AC916BE20450}" srcOrd="0" destOrd="0" presId="urn:microsoft.com/office/officeart/2005/8/layout/hierarchy4"/>
    <dgm:cxn modelId="{101D3771-6BAA-4BB3-8D39-3E41FB3F0201}" srcId="{E5E6C3AE-84A1-4C76-A709-DF8DA7B20DBC}" destId="{4B1B2B74-4849-4AAE-8DBF-EE971D3A69A3}" srcOrd="0" destOrd="0" parTransId="{C337FE52-062E-4DDD-9562-9C744131D275}" sibTransId="{70AC7F41-D30B-4C0A-A5A6-768955330B15}"/>
    <dgm:cxn modelId="{1003037D-AA38-4E04-86B6-5443373F9DC1}" srcId="{59257E71-A8E6-41B5-A578-89E9E21932D6}" destId="{E56E5F2A-4020-437E-A1D5-C6BB82D1595B}" srcOrd="0" destOrd="0" parTransId="{BD04A5DB-CB16-4243-8239-4BDF3A330D0F}" sibTransId="{B719A757-5D4B-4A63-9C8A-036545A4E35E}"/>
    <dgm:cxn modelId="{449AEC8B-D698-4749-9811-CD42017DCA72}" srcId="{F572E8F6-1D12-4F6A-8F0C-9768715F6533}" destId="{B7165809-3E0E-4AA2-A186-B78B8B9684D3}" srcOrd="0" destOrd="0" parTransId="{289FE62F-6549-4030-BF1F-C505CCD0FB83}" sibTransId="{D582FE7F-2CF9-42D8-A9A0-487EB2C7A5E5}"/>
    <dgm:cxn modelId="{95ABFC8C-A33F-4C82-A373-364FCBB07624}" srcId="{FA08E2F5-954D-429F-BAFC-11E6D2840E65}" destId="{0D64EFAF-AC29-48BD-AF3B-6E0E64C5C305}" srcOrd="0" destOrd="0" parTransId="{81847C78-CDE4-4149-ACA1-5E5098B7E39E}" sibTransId="{CF883C6C-A471-4280-82D0-EF1521D5A82F}"/>
    <dgm:cxn modelId="{7354A68D-1B40-4D51-BB44-C9CFA5A337C6}" type="presOf" srcId="{2C143F8B-5D7F-4AD5-9821-7BCA0BE7ADCE}" destId="{0B37189E-F0F9-434B-9066-0EDB6AF7E7A0}" srcOrd="0" destOrd="0" presId="urn:microsoft.com/office/officeart/2005/8/layout/hierarchy4"/>
    <dgm:cxn modelId="{7B10A392-4804-4F22-AEC6-6DC0CD1C2927}" type="presOf" srcId="{59257E71-A8E6-41B5-A578-89E9E21932D6}" destId="{28744602-1E49-4129-9D33-B95C82AC1E51}" srcOrd="0" destOrd="0" presId="urn:microsoft.com/office/officeart/2005/8/layout/hierarchy4"/>
    <dgm:cxn modelId="{EF2241A1-AB9C-453A-B3EB-F34B9F463285}" type="presOf" srcId="{B7165809-3E0E-4AA2-A186-B78B8B9684D3}" destId="{46C56B61-F300-4114-875C-40C92F06EF92}" srcOrd="0" destOrd="0" presId="urn:microsoft.com/office/officeart/2005/8/layout/hierarchy4"/>
    <dgm:cxn modelId="{754F9BAE-9536-420B-BB82-C4F2DD4414B2}" srcId="{2C143F8B-5D7F-4AD5-9821-7BCA0BE7ADCE}" destId="{E5E6C3AE-84A1-4C76-A709-DF8DA7B20DBC}" srcOrd="1" destOrd="0" parTransId="{508A6E04-2DF2-40D4-BEC8-3E0473B4A0D5}" sibTransId="{5116B3D8-A08F-419C-88EE-01E9F3146717}"/>
    <dgm:cxn modelId="{A69410BC-6281-4BE4-A223-6FDF90DE28C8}" srcId="{2C143F8B-5D7F-4AD5-9821-7BCA0BE7ADCE}" destId="{F572E8F6-1D12-4F6A-8F0C-9768715F6533}" srcOrd="3" destOrd="0" parTransId="{56BDC22B-7715-4EDC-8291-EC165C2E628D}" sibTransId="{C2DACE01-E404-4392-8015-6E767A09BAD1}"/>
    <dgm:cxn modelId="{E22C8EC2-5DAA-48F0-BB5A-BCDC63625C07}" type="presOf" srcId="{4B1B2B74-4849-4AAE-8DBF-EE971D3A69A3}" destId="{B3F4785C-8975-442F-B059-7BCE9E5FED1C}" srcOrd="0" destOrd="0" presId="urn:microsoft.com/office/officeart/2005/8/layout/hierarchy4"/>
    <dgm:cxn modelId="{4F7836C4-38EC-4C67-A3AF-0C91A53E0288}" type="presOf" srcId="{F572E8F6-1D12-4F6A-8F0C-9768715F6533}" destId="{358C2ACF-41E1-43B1-A211-625D70815415}" srcOrd="0" destOrd="0" presId="urn:microsoft.com/office/officeart/2005/8/layout/hierarchy4"/>
    <dgm:cxn modelId="{C4CB4DF0-4E2E-438E-92BC-860690F0F162}" type="presOf" srcId="{E5E6C3AE-84A1-4C76-A709-DF8DA7B20DBC}" destId="{73647783-AD57-42BA-B2BA-5B5525A13305}" srcOrd="0" destOrd="0" presId="urn:microsoft.com/office/officeart/2005/8/layout/hierarchy4"/>
    <dgm:cxn modelId="{8FA81BFA-E02E-4398-A46D-F7E7FFA0685C}" srcId="{2C143F8B-5D7F-4AD5-9821-7BCA0BE7ADCE}" destId="{59257E71-A8E6-41B5-A578-89E9E21932D6}" srcOrd="0" destOrd="0" parTransId="{904978ED-844D-4A7D-A85D-9A7498DC462B}" sibTransId="{ADF9B27B-9D5F-4873-AFFE-5BB8D8BDDF58}"/>
    <dgm:cxn modelId="{9F9A246A-80B7-49B5-B452-C41EE8949C1E}" type="presParOf" srcId="{0B37189E-F0F9-434B-9066-0EDB6AF7E7A0}" destId="{2A910782-F686-4BFB-8976-FA78C1E6346E}" srcOrd="0" destOrd="0" presId="urn:microsoft.com/office/officeart/2005/8/layout/hierarchy4"/>
    <dgm:cxn modelId="{3E000410-3C51-40F5-9304-951A30B5CFDC}" type="presParOf" srcId="{2A910782-F686-4BFB-8976-FA78C1E6346E}" destId="{28744602-1E49-4129-9D33-B95C82AC1E51}" srcOrd="0" destOrd="0" presId="urn:microsoft.com/office/officeart/2005/8/layout/hierarchy4"/>
    <dgm:cxn modelId="{7E8FBE3E-786C-4FCA-A23E-3C443CD5660F}" type="presParOf" srcId="{2A910782-F686-4BFB-8976-FA78C1E6346E}" destId="{8E69D2A5-E10F-49A6-9321-A022D8E8C68D}" srcOrd="1" destOrd="0" presId="urn:microsoft.com/office/officeart/2005/8/layout/hierarchy4"/>
    <dgm:cxn modelId="{5FBB72B7-4985-494E-8036-254AC9325CBD}" type="presParOf" srcId="{2A910782-F686-4BFB-8976-FA78C1E6346E}" destId="{7B4A18F1-D64A-4F49-9D5A-0B4A190911E5}" srcOrd="2" destOrd="0" presId="urn:microsoft.com/office/officeart/2005/8/layout/hierarchy4"/>
    <dgm:cxn modelId="{D1F05602-6816-4D13-BB37-8EEE1F1D42DE}" type="presParOf" srcId="{7B4A18F1-D64A-4F49-9D5A-0B4A190911E5}" destId="{372E6687-FA2A-4AF4-B547-F07FF2DB2FE2}" srcOrd="0" destOrd="0" presId="urn:microsoft.com/office/officeart/2005/8/layout/hierarchy4"/>
    <dgm:cxn modelId="{9A14F372-BA86-4EB1-9C96-E5C0B06A199D}" type="presParOf" srcId="{372E6687-FA2A-4AF4-B547-F07FF2DB2FE2}" destId="{2A7E8904-2B94-4C78-9F96-5C128A3446CF}" srcOrd="0" destOrd="0" presId="urn:microsoft.com/office/officeart/2005/8/layout/hierarchy4"/>
    <dgm:cxn modelId="{1FCB62D2-399A-436E-8BA6-F32E42F46B9D}" type="presParOf" srcId="{372E6687-FA2A-4AF4-B547-F07FF2DB2FE2}" destId="{CB1A5FBB-3FBA-4EA0-8319-3F82E5F53B3A}" srcOrd="1" destOrd="0" presId="urn:microsoft.com/office/officeart/2005/8/layout/hierarchy4"/>
    <dgm:cxn modelId="{DFDDFAE9-3039-4E78-8873-1148D7FCCD45}" type="presParOf" srcId="{0B37189E-F0F9-434B-9066-0EDB6AF7E7A0}" destId="{0F0080DF-9096-421B-A2BB-A84E88523194}" srcOrd="1" destOrd="0" presId="urn:microsoft.com/office/officeart/2005/8/layout/hierarchy4"/>
    <dgm:cxn modelId="{BAAFB2AD-86BC-4AED-922A-7C4316E32FF7}" type="presParOf" srcId="{0B37189E-F0F9-434B-9066-0EDB6AF7E7A0}" destId="{CE642F6A-A99A-43ED-A9B0-E7D506BFB987}" srcOrd="2" destOrd="0" presId="urn:microsoft.com/office/officeart/2005/8/layout/hierarchy4"/>
    <dgm:cxn modelId="{978B66DF-E71C-4EEB-9D1B-F5C8299ED644}" type="presParOf" srcId="{CE642F6A-A99A-43ED-A9B0-E7D506BFB987}" destId="{73647783-AD57-42BA-B2BA-5B5525A13305}" srcOrd="0" destOrd="0" presId="urn:microsoft.com/office/officeart/2005/8/layout/hierarchy4"/>
    <dgm:cxn modelId="{27977831-EEFF-4B4C-9E7F-9277986A55A9}" type="presParOf" srcId="{CE642F6A-A99A-43ED-A9B0-E7D506BFB987}" destId="{BCB9FB0C-0575-4A71-A0C8-14A0811A6252}" srcOrd="1" destOrd="0" presId="urn:microsoft.com/office/officeart/2005/8/layout/hierarchy4"/>
    <dgm:cxn modelId="{D313D32E-931D-4F8A-A012-A7F64F2D3611}" type="presParOf" srcId="{CE642F6A-A99A-43ED-A9B0-E7D506BFB987}" destId="{6D1FDD93-D9F3-4C9B-8528-8540FF8B42E4}" srcOrd="2" destOrd="0" presId="urn:microsoft.com/office/officeart/2005/8/layout/hierarchy4"/>
    <dgm:cxn modelId="{A4A7FB9E-9BC9-4EDA-AD43-85298BE5F2E5}" type="presParOf" srcId="{6D1FDD93-D9F3-4C9B-8528-8540FF8B42E4}" destId="{D7D41F13-C521-4DCF-817C-31464F6E1A42}" srcOrd="0" destOrd="0" presId="urn:microsoft.com/office/officeart/2005/8/layout/hierarchy4"/>
    <dgm:cxn modelId="{BD89C7EB-F83A-44E3-ABCA-D8B0B611C547}" type="presParOf" srcId="{D7D41F13-C521-4DCF-817C-31464F6E1A42}" destId="{B3F4785C-8975-442F-B059-7BCE9E5FED1C}" srcOrd="0" destOrd="0" presId="urn:microsoft.com/office/officeart/2005/8/layout/hierarchy4"/>
    <dgm:cxn modelId="{FC025D98-A390-4C9A-AE14-025DE444FB8C}" type="presParOf" srcId="{D7D41F13-C521-4DCF-817C-31464F6E1A42}" destId="{CB282AC6-A697-43FF-BE97-BBFFED135F00}" srcOrd="1" destOrd="0" presId="urn:microsoft.com/office/officeart/2005/8/layout/hierarchy4"/>
    <dgm:cxn modelId="{99B6489B-08CF-4B5C-AED0-C62D3511BFC8}" type="presParOf" srcId="{0B37189E-F0F9-434B-9066-0EDB6AF7E7A0}" destId="{3B11ACE5-C77F-4881-B1D7-7044D365A806}" srcOrd="3" destOrd="0" presId="urn:microsoft.com/office/officeart/2005/8/layout/hierarchy4"/>
    <dgm:cxn modelId="{D674A9FE-961D-4AFD-8367-5896315781B9}" type="presParOf" srcId="{0B37189E-F0F9-434B-9066-0EDB6AF7E7A0}" destId="{E14BB127-D4EB-4A7C-978A-B008B24130DE}" srcOrd="4" destOrd="0" presId="urn:microsoft.com/office/officeart/2005/8/layout/hierarchy4"/>
    <dgm:cxn modelId="{DD2466BA-FCF2-4CA7-BB5F-FDBCDE58216F}" type="presParOf" srcId="{E14BB127-D4EB-4A7C-978A-B008B24130DE}" destId="{A510D81E-C96D-4885-A7DF-AC916BE20450}" srcOrd="0" destOrd="0" presId="urn:microsoft.com/office/officeart/2005/8/layout/hierarchy4"/>
    <dgm:cxn modelId="{E9DDFA9A-EAA9-4A88-A4EF-8EAD018449B5}" type="presParOf" srcId="{E14BB127-D4EB-4A7C-978A-B008B24130DE}" destId="{70834F17-6716-4DCF-A80F-4975EC1DBA11}" srcOrd="1" destOrd="0" presId="urn:microsoft.com/office/officeart/2005/8/layout/hierarchy4"/>
    <dgm:cxn modelId="{F4EB4A31-69AB-4099-8103-E597102AF48D}" type="presParOf" srcId="{E14BB127-D4EB-4A7C-978A-B008B24130DE}" destId="{0D7292B1-3BBA-4405-B74B-78929EB267AD}" srcOrd="2" destOrd="0" presId="urn:microsoft.com/office/officeart/2005/8/layout/hierarchy4"/>
    <dgm:cxn modelId="{ABED1BFE-B058-4D5C-9E82-9FE6E09E57D8}" type="presParOf" srcId="{0D7292B1-3BBA-4405-B74B-78929EB267AD}" destId="{09688297-33DC-446B-BF48-C52250A8B8AC}" srcOrd="0" destOrd="0" presId="urn:microsoft.com/office/officeart/2005/8/layout/hierarchy4"/>
    <dgm:cxn modelId="{02C48A71-B09A-4200-9B2C-3B93D6D948E8}" type="presParOf" srcId="{09688297-33DC-446B-BF48-C52250A8B8AC}" destId="{CB994572-A9D0-4C50-9F98-84433103AF7D}" srcOrd="0" destOrd="0" presId="urn:microsoft.com/office/officeart/2005/8/layout/hierarchy4"/>
    <dgm:cxn modelId="{5A54C667-0F3E-4E60-A0F4-21BDEB526A85}" type="presParOf" srcId="{09688297-33DC-446B-BF48-C52250A8B8AC}" destId="{5A982A31-19DC-4A07-A172-CF2080AF906A}" srcOrd="1" destOrd="0" presId="urn:microsoft.com/office/officeart/2005/8/layout/hierarchy4"/>
    <dgm:cxn modelId="{3F06FAA8-08D1-40D9-8046-6DDD242AB7A3}" type="presParOf" srcId="{0B37189E-F0F9-434B-9066-0EDB6AF7E7A0}" destId="{241AE0BB-6B46-409C-ABDA-D4E15364045C}" srcOrd="5" destOrd="0" presId="urn:microsoft.com/office/officeart/2005/8/layout/hierarchy4"/>
    <dgm:cxn modelId="{BC88A8FF-4795-43AF-BB9E-045DA4C258F8}" type="presParOf" srcId="{0B37189E-F0F9-434B-9066-0EDB6AF7E7A0}" destId="{2E4532FD-9664-4823-8235-66557BDF1B63}" srcOrd="6" destOrd="0" presId="urn:microsoft.com/office/officeart/2005/8/layout/hierarchy4"/>
    <dgm:cxn modelId="{476C8B21-0CB3-470B-BB7E-4052DC807633}" type="presParOf" srcId="{2E4532FD-9664-4823-8235-66557BDF1B63}" destId="{358C2ACF-41E1-43B1-A211-625D70815415}" srcOrd="0" destOrd="0" presId="urn:microsoft.com/office/officeart/2005/8/layout/hierarchy4"/>
    <dgm:cxn modelId="{BE6A4705-4513-4FBF-B006-0D348CB441CC}" type="presParOf" srcId="{2E4532FD-9664-4823-8235-66557BDF1B63}" destId="{84BB8090-12E3-4DD6-AFF9-78B5FDB450D3}" srcOrd="1" destOrd="0" presId="urn:microsoft.com/office/officeart/2005/8/layout/hierarchy4"/>
    <dgm:cxn modelId="{1A70BF82-BA72-4728-ABF7-102C44261C44}" type="presParOf" srcId="{2E4532FD-9664-4823-8235-66557BDF1B63}" destId="{1EB5896A-71BD-4600-8D3F-45351DD9D84B}" srcOrd="2" destOrd="0" presId="urn:microsoft.com/office/officeart/2005/8/layout/hierarchy4"/>
    <dgm:cxn modelId="{6483676A-2FB3-4955-9244-876674FC40BB}" type="presParOf" srcId="{1EB5896A-71BD-4600-8D3F-45351DD9D84B}" destId="{5F5D7E39-82E3-4B73-89D4-66D7642E904F}" srcOrd="0" destOrd="0" presId="urn:microsoft.com/office/officeart/2005/8/layout/hierarchy4"/>
    <dgm:cxn modelId="{BD49272B-D504-4942-88BF-07E693C3972C}" type="presParOf" srcId="{5F5D7E39-82E3-4B73-89D4-66D7642E904F}" destId="{46C56B61-F300-4114-875C-40C92F06EF92}" srcOrd="0" destOrd="0" presId="urn:microsoft.com/office/officeart/2005/8/layout/hierarchy4"/>
    <dgm:cxn modelId="{5DEF2803-F922-4A1D-9F36-94116A2D5AFD}" type="presParOf" srcId="{5F5D7E39-82E3-4B73-89D4-66D7642E904F}" destId="{49355812-0292-46B2-8556-9D83EC5B1C1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EFE56-B2BE-481B-8927-C36ECF4761CE}" type="doc">
      <dgm:prSet loTypeId="urn:microsoft.com/office/officeart/2005/8/layout/process5" loCatId="process" qsTypeId="urn:microsoft.com/office/officeart/2005/8/quickstyle/3d2" qsCatId="3D" csTypeId="urn:microsoft.com/office/officeart/2005/8/colors/colorful2" csCatId="colorful" phldr="1"/>
      <dgm:spPr/>
      <dgm:t>
        <a:bodyPr/>
        <a:lstStyle/>
        <a:p>
          <a:endParaRPr lang="en-IN"/>
        </a:p>
      </dgm:t>
    </dgm:pt>
    <dgm:pt modelId="{B38FA270-1CE5-4962-B255-CC68DEBDAA19}">
      <dgm:prSet phldrT="[Text]" custT="1"/>
      <dgm:spPr/>
      <dgm:t>
        <a:bodyPr/>
        <a:lstStyle/>
        <a:p>
          <a:r>
            <a:rPr lang="en-US" sz="1800" dirty="0"/>
            <a:t>Introduction</a:t>
          </a:r>
          <a:endParaRPr lang="en-IN" sz="1800" dirty="0"/>
        </a:p>
      </dgm:t>
    </dgm:pt>
    <dgm:pt modelId="{A7080DEF-FA30-4DBE-B742-96D524B2D15A}" type="parTrans" cxnId="{C985524B-8CA0-43B4-8AF9-047CA5C44FD2}">
      <dgm:prSet/>
      <dgm:spPr/>
      <dgm:t>
        <a:bodyPr/>
        <a:lstStyle/>
        <a:p>
          <a:endParaRPr lang="en-IN"/>
        </a:p>
      </dgm:t>
    </dgm:pt>
    <dgm:pt modelId="{B755032F-2F59-41D8-BC8F-7044601AFE88}" type="sibTrans" cxnId="{C985524B-8CA0-43B4-8AF9-047CA5C44FD2}">
      <dgm:prSet/>
      <dgm:spPr/>
      <dgm:t>
        <a:bodyPr/>
        <a:lstStyle/>
        <a:p>
          <a:endParaRPr lang="en-IN"/>
        </a:p>
      </dgm:t>
    </dgm:pt>
    <dgm:pt modelId="{E9DB9A73-3C50-4D73-845C-51306917ADDB}">
      <dgm:prSet phldrT="[Text]" custT="1"/>
      <dgm:spPr/>
      <dgm:t>
        <a:bodyPr/>
        <a:lstStyle/>
        <a:p>
          <a:r>
            <a:rPr lang="en-US" sz="1800" dirty="0"/>
            <a:t>Literature Survey</a:t>
          </a:r>
          <a:endParaRPr lang="en-IN" sz="1800" dirty="0"/>
        </a:p>
      </dgm:t>
    </dgm:pt>
    <dgm:pt modelId="{9B1DA502-1CA3-4D8D-A5BA-1428086F2D56}" type="parTrans" cxnId="{F6587BD0-177A-4657-A66C-CBA33643049E}">
      <dgm:prSet/>
      <dgm:spPr/>
      <dgm:t>
        <a:bodyPr/>
        <a:lstStyle/>
        <a:p>
          <a:endParaRPr lang="en-IN"/>
        </a:p>
      </dgm:t>
    </dgm:pt>
    <dgm:pt modelId="{40EED1D1-2376-47BA-BAD3-CC3E77557347}" type="sibTrans" cxnId="{F6587BD0-177A-4657-A66C-CBA33643049E}">
      <dgm:prSet/>
      <dgm:spPr/>
      <dgm:t>
        <a:bodyPr/>
        <a:lstStyle/>
        <a:p>
          <a:endParaRPr lang="en-IN"/>
        </a:p>
      </dgm:t>
    </dgm:pt>
    <dgm:pt modelId="{5E57FBF1-6A3A-4FBA-844B-8BB919E5962F}">
      <dgm:prSet phldrT="[Text]" custT="1"/>
      <dgm:spPr/>
      <dgm:t>
        <a:bodyPr/>
        <a:lstStyle/>
        <a:p>
          <a:r>
            <a:rPr lang="en-US" sz="1800" dirty="0"/>
            <a:t>Proposed System</a:t>
          </a:r>
          <a:endParaRPr lang="en-IN" sz="1800" dirty="0"/>
        </a:p>
      </dgm:t>
    </dgm:pt>
    <dgm:pt modelId="{966F58AF-FC4B-4A85-996D-3E890C124AF5}" type="parTrans" cxnId="{13473956-6ED2-4FD8-BFAC-B23DED2E5B17}">
      <dgm:prSet/>
      <dgm:spPr/>
      <dgm:t>
        <a:bodyPr/>
        <a:lstStyle/>
        <a:p>
          <a:endParaRPr lang="en-IN"/>
        </a:p>
      </dgm:t>
    </dgm:pt>
    <dgm:pt modelId="{416EA526-1852-4305-A01B-FBA76D93258F}" type="sibTrans" cxnId="{13473956-6ED2-4FD8-BFAC-B23DED2E5B17}">
      <dgm:prSet/>
      <dgm:spPr/>
      <dgm:t>
        <a:bodyPr/>
        <a:lstStyle/>
        <a:p>
          <a:endParaRPr lang="en-IN"/>
        </a:p>
      </dgm:t>
    </dgm:pt>
    <dgm:pt modelId="{240509D2-3AE2-42F1-B7D6-D8A68CAE8D59}">
      <dgm:prSet phldrT="[Text]" custT="1"/>
      <dgm:spPr/>
      <dgm:t>
        <a:bodyPr/>
        <a:lstStyle/>
        <a:p>
          <a:r>
            <a:rPr lang="en-US" sz="1800" dirty="0"/>
            <a:t>Flow Chart</a:t>
          </a:r>
          <a:endParaRPr lang="en-IN" sz="1800" dirty="0"/>
        </a:p>
      </dgm:t>
    </dgm:pt>
    <dgm:pt modelId="{51927FC5-652C-4476-A7CF-0B8FE43360E0}" type="parTrans" cxnId="{B330A22E-0F99-4BBB-854A-16C83E975EE9}">
      <dgm:prSet/>
      <dgm:spPr/>
      <dgm:t>
        <a:bodyPr/>
        <a:lstStyle/>
        <a:p>
          <a:endParaRPr lang="en-IN"/>
        </a:p>
      </dgm:t>
    </dgm:pt>
    <dgm:pt modelId="{D4C19B7E-54F4-45F2-86C9-07FFB1A59F0A}" type="sibTrans" cxnId="{B330A22E-0F99-4BBB-854A-16C83E975EE9}">
      <dgm:prSet/>
      <dgm:spPr/>
      <dgm:t>
        <a:bodyPr/>
        <a:lstStyle/>
        <a:p>
          <a:endParaRPr lang="en-IN"/>
        </a:p>
      </dgm:t>
    </dgm:pt>
    <dgm:pt modelId="{39F02D07-EFD2-4439-9610-6EA3962E971E}">
      <dgm:prSet phldrT="[Text]" custT="1"/>
      <dgm:spPr/>
      <dgm:t>
        <a:bodyPr/>
        <a:lstStyle/>
        <a:p>
          <a:r>
            <a:rPr lang="en-US" sz="1800" dirty="0"/>
            <a:t>Software Used</a:t>
          </a:r>
          <a:endParaRPr lang="en-IN" sz="1800" dirty="0"/>
        </a:p>
      </dgm:t>
    </dgm:pt>
    <dgm:pt modelId="{17FA5861-EB6A-460C-9C80-840EA1869D96}" type="parTrans" cxnId="{3043DB9D-BC54-47E0-8AD0-A401BED1252C}">
      <dgm:prSet/>
      <dgm:spPr/>
      <dgm:t>
        <a:bodyPr/>
        <a:lstStyle/>
        <a:p>
          <a:endParaRPr lang="en-IN"/>
        </a:p>
      </dgm:t>
    </dgm:pt>
    <dgm:pt modelId="{5086C0EF-5586-4BED-8058-FE44B8F4D25C}" type="sibTrans" cxnId="{3043DB9D-BC54-47E0-8AD0-A401BED1252C}">
      <dgm:prSet/>
      <dgm:spPr/>
      <dgm:t>
        <a:bodyPr/>
        <a:lstStyle/>
        <a:p>
          <a:endParaRPr lang="en-IN"/>
        </a:p>
      </dgm:t>
    </dgm:pt>
    <dgm:pt modelId="{3B1CE1FC-2968-4D4B-B7C4-46F200B47A89}">
      <dgm:prSet phldrT="[Text]" custT="1"/>
      <dgm:spPr/>
      <dgm:t>
        <a:bodyPr/>
        <a:lstStyle/>
        <a:p>
          <a:r>
            <a:rPr lang="en-US" sz="1800" dirty="0"/>
            <a:t>Library Used</a:t>
          </a:r>
          <a:endParaRPr lang="en-IN" sz="1800" dirty="0"/>
        </a:p>
      </dgm:t>
    </dgm:pt>
    <dgm:pt modelId="{07605DA0-00DB-4902-BF6D-04B53E401CEA}" type="parTrans" cxnId="{362EA714-FE7F-4910-8F7A-D425C8B10D86}">
      <dgm:prSet/>
      <dgm:spPr/>
      <dgm:t>
        <a:bodyPr/>
        <a:lstStyle/>
        <a:p>
          <a:endParaRPr lang="en-IN"/>
        </a:p>
      </dgm:t>
    </dgm:pt>
    <dgm:pt modelId="{D08B78D7-E65A-4522-AEDC-B6CABC3E6F4E}" type="sibTrans" cxnId="{362EA714-FE7F-4910-8F7A-D425C8B10D86}">
      <dgm:prSet/>
      <dgm:spPr/>
      <dgm:t>
        <a:bodyPr/>
        <a:lstStyle/>
        <a:p>
          <a:endParaRPr lang="en-IN"/>
        </a:p>
      </dgm:t>
    </dgm:pt>
    <dgm:pt modelId="{DEFFF698-B6F7-4719-959B-DC6DA57E41A4}">
      <dgm:prSet phldrT="[Text]" custT="1"/>
      <dgm:spPr/>
      <dgm:t>
        <a:bodyPr/>
        <a:lstStyle/>
        <a:p>
          <a:r>
            <a:rPr lang="en-US" sz="1800" dirty="0"/>
            <a:t>Working Model</a:t>
          </a:r>
          <a:endParaRPr lang="en-IN" sz="1800" dirty="0"/>
        </a:p>
      </dgm:t>
    </dgm:pt>
    <dgm:pt modelId="{CFCF5C07-2817-4B1E-925D-6BF4EED0DCC5}" type="parTrans" cxnId="{78709375-AFEB-447D-9F05-C8BDF163BFC8}">
      <dgm:prSet/>
      <dgm:spPr/>
      <dgm:t>
        <a:bodyPr/>
        <a:lstStyle/>
        <a:p>
          <a:endParaRPr lang="en-IN"/>
        </a:p>
      </dgm:t>
    </dgm:pt>
    <dgm:pt modelId="{7EE81BC8-B4CB-48E4-B3B8-611C53A9E1D9}" type="sibTrans" cxnId="{78709375-AFEB-447D-9F05-C8BDF163BFC8}">
      <dgm:prSet/>
      <dgm:spPr/>
      <dgm:t>
        <a:bodyPr/>
        <a:lstStyle/>
        <a:p>
          <a:endParaRPr lang="en-IN"/>
        </a:p>
      </dgm:t>
    </dgm:pt>
    <dgm:pt modelId="{170ACD5A-432C-4879-A1E3-3B25FA50E0F5}">
      <dgm:prSet phldrT="[Text]" custT="1"/>
      <dgm:spPr/>
      <dgm:t>
        <a:bodyPr/>
        <a:lstStyle/>
        <a:p>
          <a:r>
            <a:rPr lang="en-US" sz="1800" dirty="0"/>
            <a:t>Future Scope</a:t>
          </a:r>
          <a:endParaRPr lang="en-IN" sz="1800" dirty="0"/>
        </a:p>
      </dgm:t>
    </dgm:pt>
    <dgm:pt modelId="{AC19C5F1-6DE6-4014-A55B-3E32B4C22BFF}" type="parTrans" cxnId="{98622D74-AFB3-4DA9-AC9B-E82B41536F25}">
      <dgm:prSet/>
      <dgm:spPr/>
      <dgm:t>
        <a:bodyPr/>
        <a:lstStyle/>
        <a:p>
          <a:endParaRPr lang="en-IN"/>
        </a:p>
      </dgm:t>
    </dgm:pt>
    <dgm:pt modelId="{F2D2C658-8A99-4BC5-833F-553E4B1173E4}" type="sibTrans" cxnId="{98622D74-AFB3-4DA9-AC9B-E82B41536F25}">
      <dgm:prSet/>
      <dgm:spPr/>
      <dgm:t>
        <a:bodyPr/>
        <a:lstStyle/>
        <a:p>
          <a:endParaRPr lang="en-IN"/>
        </a:p>
      </dgm:t>
    </dgm:pt>
    <dgm:pt modelId="{F77124F7-3BF8-4E40-824A-AD723961C228}" type="pres">
      <dgm:prSet presAssocID="{DBDEFE56-B2BE-481B-8927-C36ECF4761CE}" presName="diagram" presStyleCnt="0">
        <dgm:presLayoutVars>
          <dgm:dir/>
          <dgm:resizeHandles val="exact"/>
        </dgm:presLayoutVars>
      </dgm:prSet>
      <dgm:spPr/>
    </dgm:pt>
    <dgm:pt modelId="{35CAD2CD-FDFB-4D3C-A6B7-806B842E1439}" type="pres">
      <dgm:prSet presAssocID="{B38FA270-1CE5-4962-B255-CC68DEBDAA19}" presName="node" presStyleLbl="node1" presStyleIdx="0" presStyleCnt="8">
        <dgm:presLayoutVars>
          <dgm:bulletEnabled val="1"/>
        </dgm:presLayoutVars>
      </dgm:prSet>
      <dgm:spPr/>
    </dgm:pt>
    <dgm:pt modelId="{0C4D8E78-2398-4276-B33B-199F5A12214A}" type="pres">
      <dgm:prSet presAssocID="{B755032F-2F59-41D8-BC8F-7044601AFE88}" presName="sibTrans" presStyleLbl="sibTrans2D1" presStyleIdx="0" presStyleCnt="7"/>
      <dgm:spPr/>
    </dgm:pt>
    <dgm:pt modelId="{88B409CA-22E6-4E89-B5B3-91F0058B51E3}" type="pres">
      <dgm:prSet presAssocID="{B755032F-2F59-41D8-BC8F-7044601AFE88}" presName="connectorText" presStyleLbl="sibTrans2D1" presStyleIdx="0" presStyleCnt="7"/>
      <dgm:spPr/>
    </dgm:pt>
    <dgm:pt modelId="{4D0829C9-5839-40EA-A22E-555E3FE00248}" type="pres">
      <dgm:prSet presAssocID="{E9DB9A73-3C50-4D73-845C-51306917ADDB}" presName="node" presStyleLbl="node1" presStyleIdx="1" presStyleCnt="8">
        <dgm:presLayoutVars>
          <dgm:bulletEnabled val="1"/>
        </dgm:presLayoutVars>
      </dgm:prSet>
      <dgm:spPr/>
    </dgm:pt>
    <dgm:pt modelId="{097F5C5F-8A55-4AC9-8F93-63DB196A96C3}" type="pres">
      <dgm:prSet presAssocID="{40EED1D1-2376-47BA-BAD3-CC3E77557347}" presName="sibTrans" presStyleLbl="sibTrans2D1" presStyleIdx="1" presStyleCnt="7"/>
      <dgm:spPr/>
    </dgm:pt>
    <dgm:pt modelId="{0FB55307-004A-404D-91D0-BA3ED6344CCA}" type="pres">
      <dgm:prSet presAssocID="{40EED1D1-2376-47BA-BAD3-CC3E77557347}" presName="connectorText" presStyleLbl="sibTrans2D1" presStyleIdx="1" presStyleCnt="7"/>
      <dgm:spPr/>
    </dgm:pt>
    <dgm:pt modelId="{5616CFF3-CCEF-44AD-9EE3-9FBEA350B4B1}" type="pres">
      <dgm:prSet presAssocID="{5E57FBF1-6A3A-4FBA-844B-8BB919E5962F}" presName="node" presStyleLbl="node1" presStyleIdx="2" presStyleCnt="8">
        <dgm:presLayoutVars>
          <dgm:bulletEnabled val="1"/>
        </dgm:presLayoutVars>
      </dgm:prSet>
      <dgm:spPr/>
    </dgm:pt>
    <dgm:pt modelId="{A0BF14A1-3E7D-4DB4-B296-A8FF6C747434}" type="pres">
      <dgm:prSet presAssocID="{416EA526-1852-4305-A01B-FBA76D93258F}" presName="sibTrans" presStyleLbl="sibTrans2D1" presStyleIdx="2" presStyleCnt="7"/>
      <dgm:spPr/>
    </dgm:pt>
    <dgm:pt modelId="{002BD8FA-35DE-4997-A900-0F68292BB0DD}" type="pres">
      <dgm:prSet presAssocID="{416EA526-1852-4305-A01B-FBA76D93258F}" presName="connectorText" presStyleLbl="sibTrans2D1" presStyleIdx="2" presStyleCnt="7"/>
      <dgm:spPr/>
    </dgm:pt>
    <dgm:pt modelId="{946B62B0-229B-401A-BAE9-2888605B6220}" type="pres">
      <dgm:prSet presAssocID="{240509D2-3AE2-42F1-B7D6-D8A68CAE8D59}" presName="node" presStyleLbl="node1" presStyleIdx="3" presStyleCnt="8">
        <dgm:presLayoutVars>
          <dgm:bulletEnabled val="1"/>
        </dgm:presLayoutVars>
      </dgm:prSet>
      <dgm:spPr/>
    </dgm:pt>
    <dgm:pt modelId="{3C2D2E54-550D-4EB5-9F85-AF0B3EAD27B1}" type="pres">
      <dgm:prSet presAssocID="{D4C19B7E-54F4-45F2-86C9-07FFB1A59F0A}" presName="sibTrans" presStyleLbl="sibTrans2D1" presStyleIdx="3" presStyleCnt="7"/>
      <dgm:spPr/>
    </dgm:pt>
    <dgm:pt modelId="{FB2C11C4-8CBA-441D-9B1B-B9E6A3C7696B}" type="pres">
      <dgm:prSet presAssocID="{D4C19B7E-54F4-45F2-86C9-07FFB1A59F0A}" presName="connectorText" presStyleLbl="sibTrans2D1" presStyleIdx="3" presStyleCnt="7"/>
      <dgm:spPr/>
    </dgm:pt>
    <dgm:pt modelId="{799B6CFD-B3A9-414F-B1DD-C91AE686D6EF}" type="pres">
      <dgm:prSet presAssocID="{39F02D07-EFD2-4439-9610-6EA3962E971E}" presName="node" presStyleLbl="node1" presStyleIdx="4" presStyleCnt="8">
        <dgm:presLayoutVars>
          <dgm:bulletEnabled val="1"/>
        </dgm:presLayoutVars>
      </dgm:prSet>
      <dgm:spPr/>
    </dgm:pt>
    <dgm:pt modelId="{ECD946C2-C902-4769-91E1-2C485D6CF460}" type="pres">
      <dgm:prSet presAssocID="{5086C0EF-5586-4BED-8058-FE44B8F4D25C}" presName="sibTrans" presStyleLbl="sibTrans2D1" presStyleIdx="4" presStyleCnt="7"/>
      <dgm:spPr/>
    </dgm:pt>
    <dgm:pt modelId="{3A4B4252-B46A-43CC-9466-576F430B2934}" type="pres">
      <dgm:prSet presAssocID="{5086C0EF-5586-4BED-8058-FE44B8F4D25C}" presName="connectorText" presStyleLbl="sibTrans2D1" presStyleIdx="4" presStyleCnt="7"/>
      <dgm:spPr/>
    </dgm:pt>
    <dgm:pt modelId="{1EE5E7A0-8678-4BB0-BDE2-73B88D5402A1}" type="pres">
      <dgm:prSet presAssocID="{3B1CE1FC-2968-4D4B-B7C4-46F200B47A89}" presName="node" presStyleLbl="node1" presStyleIdx="5" presStyleCnt="8">
        <dgm:presLayoutVars>
          <dgm:bulletEnabled val="1"/>
        </dgm:presLayoutVars>
      </dgm:prSet>
      <dgm:spPr/>
    </dgm:pt>
    <dgm:pt modelId="{A5FA8FF2-9843-4BF2-82D5-39C93F014538}" type="pres">
      <dgm:prSet presAssocID="{D08B78D7-E65A-4522-AEDC-B6CABC3E6F4E}" presName="sibTrans" presStyleLbl="sibTrans2D1" presStyleIdx="5" presStyleCnt="7"/>
      <dgm:spPr/>
    </dgm:pt>
    <dgm:pt modelId="{AFBEA6B1-1FAC-4B5B-AA46-E3117E52C34A}" type="pres">
      <dgm:prSet presAssocID="{D08B78D7-E65A-4522-AEDC-B6CABC3E6F4E}" presName="connectorText" presStyleLbl="sibTrans2D1" presStyleIdx="5" presStyleCnt="7"/>
      <dgm:spPr/>
    </dgm:pt>
    <dgm:pt modelId="{C479CD4C-F079-438F-9A74-8FD0E866F572}" type="pres">
      <dgm:prSet presAssocID="{DEFFF698-B6F7-4719-959B-DC6DA57E41A4}" presName="node" presStyleLbl="node1" presStyleIdx="6" presStyleCnt="8">
        <dgm:presLayoutVars>
          <dgm:bulletEnabled val="1"/>
        </dgm:presLayoutVars>
      </dgm:prSet>
      <dgm:spPr/>
    </dgm:pt>
    <dgm:pt modelId="{DAA7C64B-FAC5-44DA-B892-C68C43340CE0}" type="pres">
      <dgm:prSet presAssocID="{7EE81BC8-B4CB-48E4-B3B8-611C53A9E1D9}" presName="sibTrans" presStyleLbl="sibTrans2D1" presStyleIdx="6" presStyleCnt="7"/>
      <dgm:spPr/>
    </dgm:pt>
    <dgm:pt modelId="{7817B5B8-701E-4316-BC63-640C15471195}" type="pres">
      <dgm:prSet presAssocID="{7EE81BC8-B4CB-48E4-B3B8-611C53A9E1D9}" presName="connectorText" presStyleLbl="sibTrans2D1" presStyleIdx="6" presStyleCnt="7"/>
      <dgm:spPr/>
    </dgm:pt>
    <dgm:pt modelId="{2DF87615-2D23-48A8-8A0B-53F203294FB2}" type="pres">
      <dgm:prSet presAssocID="{170ACD5A-432C-4879-A1E3-3B25FA50E0F5}" presName="node" presStyleLbl="node1" presStyleIdx="7" presStyleCnt="8">
        <dgm:presLayoutVars>
          <dgm:bulletEnabled val="1"/>
        </dgm:presLayoutVars>
      </dgm:prSet>
      <dgm:spPr/>
    </dgm:pt>
  </dgm:ptLst>
  <dgm:cxnLst>
    <dgm:cxn modelId="{362EA714-FE7F-4910-8F7A-D425C8B10D86}" srcId="{DBDEFE56-B2BE-481B-8927-C36ECF4761CE}" destId="{3B1CE1FC-2968-4D4B-B7C4-46F200B47A89}" srcOrd="5" destOrd="0" parTransId="{07605DA0-00DB-4902-BF6D-04B53E401CEA}" sibTransId="{D08B78D7-E65A-4522-AEDC-B6CABC3E6F4E}"/>
    <dgm:cxn modelId="{A603EB14-762E-452F-B2F7-74158D3BAD02}" type="presOf" srcId="{B755032F-2F59-41D8-BC8F-7044601AFE88}" destId="{0C4D8E78-2398-4276-B33B-199F5A12214A}" srcOrd="0" destOrd="0" presId="urn:microsoft.com/office/officeart/2005/8/layout/process5"/>
    <dgm:cxn modelId="{6B484115-F093-4B21-A26A-957540D9756E}" type="presOf" srcId="{170ACD5A-432C-4879-A1E3-3B25FA50E0F5}" destId="{2DF87615-2D23-48A8-8A0B-53F203294FB2}" srcOrd="0" destOrd="0" presId="urn:microsoft.com/office/officeart/2005/8/layout/process5"/>
    <dgm:cxn modelId="{668C6922-11CA-4B66-9B46-00BAB6584E0D}" type="presOf" srcId="{5086C0EF-5586-4BED-8058-FE44B8F4D25C}" destId="{3A4B4252-B46A-43CC-9466-576F430B2934}" srcOrd="1" destOrd="0" presId="urn:microsoft.com/office/officeart/2005/8/layout/process5"/>
    <dgm:cxn modelId="{B330A22E-0F99-4BBB-854A-16C83E975EE9}" srcId="{DBDEFE56-B2BE-481B-8927-C36ECF4761CE}" destId="{240509D2-3AE2-42F1-B7D6-D8A68CAE8D59}" srcOrd="3" destOrd="0" parTransId="{51927FC5-652C-4476-A7CF-0B8FE43360E0}" sibTransId="{D4C19B7E-54F4-45F2-86C9-07FFB1A59F0A}"/>
    <dgm:cxn modelId="{468FF12E-85BE-42F9-83E9-76623616CD66}" type="presOf" srcId="{7EE81BC8-B4CB-48E4-B3B8-611C53A9E1D9}" destId="{7817B5B8-701E-4316-BC63-640C15471195}" srcOrd="1" destOrd="0" presId="urn:microsoft.com/office/officeart/2005/8/layout/process5"/>
    <dgm:cxn modelId="{6B260E34-10EB-4A12-9EE8-A8D52CFA6B9C}" type="presOf" srcId="{B755032F-2F59-41D8-BC8F-7044601AFE88}" destId="{88B409CA-22E6-4E89-B5B3-91F0058B51E3}" srcOrd="1" destOrd="0" presId="urn:microsoft.com/office/officeart/2005/8/layout/process5"/>
    <dgm:cxn modelId="{5FB58A40-58F4-4C09-93B5-5F269F910DC9}" type="presOf" srcId="{240509D2-3AE2-42F1-B7D6-D8A68CAE8D59}" destId="{946B62B0-229B-401A-BAE9-2888605B6220}" srcOrd="0" destOrd="0" presId="urn:microsoft.com/office/officeart/2005/8/layout/process5"/>
    <dgm:cxn modelId="{6F831D5C-76D0-4985-9839-EA0B905BEA78}" type="presOf" srcId="{5E57FBF1-6A3A-4FBA-844B-8BB919E5962F}" destId="{5616CFF3-CCEF-44AD-9EE3-9FBEA350B4B1}" srcOrd="0" destOrd="0" presId="urn:microsoft.com/office/officeart/2005/8/layout/process5"/>
    <dgm:cxn modelId="{CF689948-DA4C-45ED-833F-C63FFA5EBD9F}" type="presOf" srcId="{40EED1D1-2376-47BA-BAD3-CC3E77557347}" destId="{097F5C5F-8A55-4AC9-8F93-63DB196A96C3}" srcOrd="0" destOrd="0" presId="urn:microsoft.com/office/officeart/2005/8/layout/process5"/>
    <dgm:cxn modelId="{25344E49-5DAB-4483-AFBF-25197B4872AD}" type="presOf" srcId="{B38FA270-1CE5-4962-B255-CC68DEBDAA19}" destId="{35CAD2CD-FDFB-4D3C-A6B7-806B842E1439}" srcOrd="0" destOrd="0" presId="urn:microsoft.com/office/officeart/2005/8/layout/process5"/>
    <dgm:cxn modelId="{260E644B-3607-440B-8B7D-3D793F698BC7}" type="presOf" srcId="{7EE81BC8-B4CB-48E4-B3B8-611C53A9E1D9}" destId="{DAA7C64B-FAC5-44DA-B892-C68C43340CE0}" srcOrd="0" destOrd="0" presId="urn:microsoft.com/office/officeart/2005/8/layout/process5"/>
    <dgm:cxn modelId="{C985524B-8CA0-43B4-8AF9-047CA5C44FD2}" srcId="{DBDEFE56-B2BE-481B-8927-C36ECF4761CE}" destId="{B38FA270-1CE5-4962-B255-CC68DEBDAA19}" srcOrd="0" destOrd="0" parTransId="{A7080DEF-FA30-4DBE-B742-96D524B2D15A}" sibTransId="{B755032F-2F59-41D8-BC8F-7044601AFE88}"/>
    <dgm:cxn modelId="{833E194C-4AF5-4CDA-9D11-9426CEA03572}" type="presOf" srcId="{D08B78D7-E65A-4522-AEDC-B6CABC3E6F4E}" destId="{AFBEA6B1-1FAC-4B5B-AA46-E3117E52C34A}" srcOrd="1" destOrd="0" presId="urn:microsoft.com/office/officeart/2005/8/layout/process5"/>
    <dgm:cxn modelId="{5CDF7E70-BEB4-476E-BFBB-5EC297BE8161}" type="presOf" srcId="{D08B78D7-E65A-4522-AEDC-B6CABC3E6F4E}" destId="{A5FA8FF2-9843-4BF2-82D5-39C93F014538}" srcOrd="0" destOrd="0" presId="urn:microsoft.com/office/officeart/2005/8/layout/process5"/>
    <dgm:cxn modelId="{98622D74-AFB3-4DA9-AC9B-E82B41536F25}" srcId="{DBDEFE56-B2BE-481B-8927-C36ECF4761CE}" destId="{170ACD5A-432C-4879-A1E3-3B25FA50E0F5}" srcOrd="7" destOrd="0" parTransId="{AC19C5F1-6DE6-4014-A55B-3E32B4C22BFF}" sibTransId="{F2D2C658-8A99-4BC5-833F-553E4B1173E4}"/>
    <dgm:cxn modelId="{75254074-D742-4864-93FC-3478B9F27B77}" type="presOf" srcId="{416EA526-1852-4305-A01B-FBA76D93258F}" destId="{002BD8FA-35DE-4997-A900-0F68292BB0DD}" srcOrd="1" destOrd="0" presId="urn:microsoft.com/office/officeart/2005/8/layout/process5"/>
    <dgm:cxn modelId="{78709375-AFEB-447D-9F05-C8BDF163BFC8}" srcId="{DBDEFE56-B2BE-481B-8927-C36ECF4761CE}" destId="{DEFFF698-B6F7-4719-959B-DC6DA57E41A4}" srcOrd="6" destOrd="0" parTransId="{CFCF5C07-2817-4B1E-925D-6BF4EED0DCC5}" sibTransId="{7EE81BC8-B4CB-48E4-B3B8-611C53A9E1D9}"/>
    <dgm:cxn modelId="{13473956-6ED2-4FD8-BFAC-B23DED2E5B17}" srcId="{DBDEFE56-B2BE-481B-8927-C36ECF4761CE}" destId="{5E57FBF1-6A3A-4FBA-844B-8BB919E5962F}" srcOrd="2" destOrd="0" parTransId="{966F58AF-FC4B-4A85-996D-3E890C124AF5}" sibTransId="{416EA526-1852-4305-A01B-FBA76D93258F}"/>
    <dgm:cxn modelId="{22436058-CD57-43D6-93E9-FCCB4FA3BCEF}" type="presOf" srcId="{3B1CE1FC-2968-4D4B-B7C4-46F200B47A89}" destId="{1EE5E7A0-8678-4BB0-BDE2-73B88D5402A1}" srcOrd="0" destOrd="0" presId="urn:microsoft.com/office/officeart/2005/8/layout/process5"/>
    <dgm:cxn modelId="{166F7085-A1C4-4F91-8AF0-99B0E972F0E1}" type="presOf" srcId="{DBDEFE56-B2BE-481B-8927-C36ECF4761CE}" destId="{F77124F7-3BF8-4E40-824A-AD723961C228}" srcOrd="0" destOrd="0" presId="urn:microsoft.com/office/officeart/2005/8/layout/process5"/>
    <dgm:cxn modelId="{7B3F8689-5B65-446E-B444-241A4F288212}" type="presOf" srcId="{E9DB9A73-3C50-4D73-845C-51306917ADDB}" destId="{4D0829C9-5839-40EA-A22E-555E3FE00248}" srcOrd="0" destOrd="0" presId="urn:microsoft.com/office/officeart/2005/8/layout/process5"/>
    <dgm:cxn modelId="{3043DB9D-BC54-47E0-8AD0-A401BED1252C}" srcId="{DBDEFE56-B2BE-481B-8927-C36ECF4761CE}" destId="{39F02D07-EFD2-4439-9610-6EA3962E971E}" srcOrd="4" destOrd="0" parTransId="{17FA5861-EB6A-460C-9C80-840EA1869D96}" sibTransId="{5086C0EF-5586-4BED-8058-FE44B8F4D25C}"/>
    <dgm:cxn modelId="{BDD0CAA1-D57E-42C5-BCDC-08DC413148E0}" type="presOf" srcId="{DEFFF698-B6F7-4719-959B-DC6DA57E41A4}" destId="{C479CD4C-F079-438F-9A74-8FD0E866F572}" srcOrd="0" destOrd="0" presId="urn:microsoft.com/office/officeart/2005/8/layout/process5"/>
    <dgm:cxn modelId="{6488D3AD-2BEC-4FE2-B9E2-9BB12AF2B59A}" type="presOf" srcId="{5086C0EF-5586-4BED-8058-FE44B8F4D25C}" destId="{ECD946C2-C902-4769-91E1-2C485D6CF460}" srcOrd="0" destOrd="0" presId="urn:microsoft.com/office/officeart/2005/8/layout/process5"/>
    <dgm:cxn modelId="{F6587BD0-177A-4657-A66C-CBA33643049E}" srcId="{DBDEFE56-B2BE-481B-8927-C36ECF4761CE}" destId="{E9DB9A73-3C50-4D73-845C-51306917ADDB}" srcOrd="1" destOrd="0" parTransId="{9B1DA502-1CA3-4D8D-A5BA-1428086F2D56}" sibTransId="{40EED1D1-2376-47BA-BAD3-CC3E77557347}"/>
    <dgm:cxn modelId="{04D49CDB-B2B2-4AF0-867D-47AE45999CED}" type="presOf" srcId="{D4C19B7E-54F4-45F2-86C9-07FFB1A59F0A}" destId="{FB2C11C4-8CBA-441D-9B1B-B9E6A3C7696B}" srcOrd="1" destOrd="0" presId="urn:microsoft.com/office/officeart/2005/8/layout/process5"/>
    <dgm:cxn modelId="{D03208EE-4A34-44A6-B49C-F9A7FC568DA0}" type="presOf" srcId="{D4C19B7E-54F4-45F2-86C9-07FFB1A59F0A}" destId="{3C2D2E54-550D-4EB5-9F85-AF0B3EAD27B1}" srcOrd="0" destOrd="0" presId="urn:microsoft.com/office/officeart/2005/8/layout/process5"/>
    <dgm:cxn modelId="{86998FF9-554B-460E-AA9C-73B707AE5436}" type="presOf" srcId="{416EA526-1852-4305-A01B-FBA76D93258F}" destId="{A0BF14A1-3E7D-4DB4-B296-A8FF6C747434}" srcOrd="0" destOrd="0" presId="urn:microsoft.com/office/officeart/2005/8/layout/process5"/>
    <dgm:cxn modelId="{0052C8FA-C133-4F51-B8AC-D06B67BF4C94}" type="presOf" srcId="{40EED1D1-2376-47BA-BAD3-CC3E77557347}" destId="{0FB55307-004A-404D-91D0-BA3ED6344CCA}" srcOrd="1" destOrd="0" presId="urn:microsoft.com/office/officeart/2005/8/layout/process5"/>
    <dgm:cxn modelId="{C85DF2FA-A502-4CF0-8F0B-1090CAD870C9}" type="presOf" srcId="{39F02D07-EFD2-4439-9610-6EA3962E971E}" destId="{799B6CFD-B3A9-414F-B1DD-C91AE686D6EF}" srcOrd="0" destOrd="0" presId="urn:microsoft.com/office/officeart/2005/8/layout/process5"/>
    <dgm:cxn modelId="{2F100EB6-A909-4FDF-80D8-D6D481819E6D}" type="presParOf" srcId="{F77124F7-3BF8-4E40-824A-AD723961C228}" destId="{35CAD2CD-FDFB-4D3C-A6B7-806B842E1439}" srcOrd="0" destOrd="0" presId="urn:microsoft.com/office/officeart/2005/8/layout/process5"/>
    <dgm:cxn modelId="{AABC701F-6218-4337-A4D2-4865E6CB60D0}" type="presParOf" srcId="{F77124F7-3BF8-4E40-824A-AD723961C228}" destId="{0C4D8E78-2398-4276-B33B-199F5A12214A}" srcOrd="1" destOrd="0" presId="urn:microsoft.com/office/officeart/2005/8/layout/process5"/>
    <dgm:cxn modelId="{84F47BC1-160C-4F57-ABE5-22FCC02745D6}" type="presParOf" srcId="{0C4D8E78-2398-4276-B33B-199F5A12214A}" destId="{88B409CA-22E6-4E89-B5B3-91F0058B51E3}" srcOrd="0" destOrd="0" presId="urn:microsoft.com/office/officeart/2005/8/layout/process5"/>
    <dgm:cxn modelId="{3DC35E58-FBEE-4A69-B10C-8C97DB083048}" type="presParOf" srcId="{F77124F7-3BF8-4E40-824A-AD723961C228}" destId="{4D0829C9-5839-40EA-A22E-555E3FE00248}" srcOrd="2" destOrd="0" presId="urn:microsoft.com/office/officeart/2005/8/layout/process5"/>
    <dgm:cxn modelId="{D830AEA4-B192-4763-A51A-D1F5C80761B3}" type="presParOf" srcId="{F77124F7-3BF8-4E40-824A-AD723961C228}" destId="{097F5C5F-8A55-4AC9-8F93-63DB196A96C3}" srcOrd="3" destOrd="0" presId="urn:microsoft.com/office/officeart/2005/8/layout/process5"/>
    <dgm:cxn modelId="{A3592D8F-71EE-4757-A765-9966B8E9EA53}" type="presParOf" srcId="{097F5C5F-8A55-4AC9-8F93-63DB196A96C3}" destId="{0FB55307-004A-404D-91D0-BA3ED6344CCA}" srcOrd="0" destOrd="0" presId="urn:microsoft.com/office/officeart/2005/8/layout/process5"/>
    <dgm:cxn modelId="{19CAEAEA-CBC2-4888-A29E-630AB6D675F3}" type="presParOf" srcId="{F77124F7-3BF8-4E40-824A-AD723961C228}" destId="{5616CFF3-CCEF-44AD-9EE3-9FBEA350B4B1}" srcOrd="4" destOrd="0" presId="urn:microsoft.com/office/officeart/2005/8/layout/process5"/>
    <dgm:cxn modelId="{426604C9-FF68-421A-A2D3-2B13EAE34995}" type="presParOf" srcId="{F77124F7-3BF8-4E40-824A-AD723961C228}" destId="{A0BF14A1-3E7D-4DB4-B296-A8FF6C747434}" srcOrd="5" destOrd="0" presId="urn:microsoft.com/office/officeart/2005/8/layout/process5"/>
    <dgm:cxn modelId="{1507FADD-0E92-44FE-8113-46CCACB5B388}" type="presParOf" srcId="{A0BF14A1-3E7D-4DB4-B296-A8FF6C747434}" destId="{002BD8FA-35DE-4997-A900-0F68292BB0DD}" srcOrd="0" destOrd="0" presId="urn:microsoft.com/office/officeart/2005/8/layout/process5"/>
    <dgm:cxn modelId="{11C7BC45-61D8-49A4-98C4-05EDAE70BE90}" type="presParOf" srcId="{F77124F7-3BF8-4E40-824A-AD723961C228}" destId="{946B62B0-229B-401A-BAE9-2888605B6220}" srcOrd="6" destOrd="0" presId="urn:microsoft.com/office/officeart/2005/8/layout/process5"/>
    <dgm:cxn modelId="{1EE1214E-F7DC-4440-A87D-23FD0E97D32F}" type="presParOf" srcId="{F77124F7-3BF8-4E40-824A-AD723961C228}" destId="{3C2D2E54-550D-4EB5-9F85-AF0B3EAD27B1}" srcOrd="7" destOrd="0" presId="urn:microsoft.com/office/officeart/2005/8/layout/process5"/>
    <dgm:cxn modelId="{68AE9449-AF90-4D20-945A-63A3381EEDE3}" type="presParOf" srcId="{3C2D2E54-550D-4EB5-9F85-AF0B3EAD27B1}" destId="{FB2C11C4-8CBA-441D-9B1B-B9E6A3C7696B}" srcOrd="0" destOrd="0" presId="urn:microsoft.com/office/officeart/2005/8/layout/process5"/>
    <dgm:cxn modelId="{FCD68A44-7076-4E51-B519-8D32752CE798}" type="presParOf" srcId="{F77124F7-3BF8-4E40-824A-AD723961C228}" destId="{799B6CFD-B3A9-414F-B1DD-C91AE686D6EF}" srcOrd="8" destOrd="0" presId="urn:microsoft.com/office/officeart/2005/8/layout/process5"/>
    <dgm:cxn modelId="{AC3D1BDB-02AE-40EB-90B0-BBF95E0A9DD7}" type="presParOf" srcId="{F77124F7-3BF8-4E40-824A-AD723961C228}" destId="{ECD946C2-C902-4769-91E1-2C485D6CF460}" srcOrd="9" destOrd="0" presId="urn:microsoft.com/office/officeart/2005/8/layout/process5"/>
    <dgm:cxn modelId="{1BA620B3-0BE7-40C6-911D-DBB3C5DB70AC}" type="presParOf" srcId="{ECD946C2-C902-4769-91E1-2C485D6CF460}" destId="{3A4B4252-B46A-43CC-9466-576F430B2934}" srcOrd="0" destOrd="0" presId="urn:microsoft.com/office/officeart/2005/8/layout/process5"/>
    <dgm:cxn modelId="{F514513E-7C7B-4FC2-9EBD-AB0896029846}" type="presParOf" srcId="{F77124F7-3BF8-4E40-824A-AD723961C228}" destId="{1EE5E7A0-8678-4BB0-BDE2-73B88D5402A1}" srcOrd="10" destOrd="0" presId="urn:microsoft.com/office/officeart/2005/8/layout/process5"/>
    <dgm:cxn modelId="{03CD6CE2-E12B-49C7-8622-EB41A92B56F4}" type="presParOf" srcId="{F77124F7-3BF8-4E40-824A-AD723961C228}" destId="{A5FA8FF2-9843-4BF2-82D5-39C93F014538}" srcOrd="11" destOrd="0" presId="urn:microsoft.com/office/officeart/2005/8/layout/process5"/>
    <dgm:cxn modelId="{E9435B73-656A-4D5D-AA3D-4F2ECC622229}" type="presParOf" srcId="{A5FA8FF2-9843-4BF2-82D5-39C93F014538}" destId="{AFBEA6B1-1FAC-4B5B-AA46-E3117E52C34A}" srcOrd="0" destOrd="0" presId="urn:microsoft.com/office/officeart/2005/8/layout/process5"/>
    <dgm:cxn modelId="{60D968E3-EDAF-431E-BBA7-1F4D0F5C1C0E}" type="presParOf" srcId="{F77124F7-3BF8-4E40-824A-AD723961C228}" destId="{C479CD4C-F079-438F-9A74-8FD0E866F572}" srcOrd="12" destOrd="0" presId="urn:microsoft.com/office/officeart/2005/8/layout/process5"/>
    <dgm:cxn modelId="{2D3D7685-B1EB-4C17-BBF0-C56992FE1ED8}" type="presParOf" srcId="{F77124F7-3BF8-4E40-824A-AD723961C228}" destId="{DAA7C64B-FAC5-44DA-B892-C68C43340CE0}" srcOrd="13" destOrd="0" presId="urn:microsoft.com/office/officeart/2005/8/layout/process5"/>
    <dgm:cxn modelId="{5018FA8D-418A-4B2F-BCDD-05C7CE191E22}" type="presParOf" srcId="{DAA7C64B-FAC5-44DA-B892-C68C43340CE0}" destId="{7817B5B8-701E-4316-BC63-640C15471195}" srcOrd="0" destOrd="0" presId="urn:microsoft.com/office/officeart/2005/8/layout/process5"/>
    <dgm:cxn modelId="{B9128946-3F97-4D80-8C53-685EF78B1584}" type="presParOf" srcId="{F77124F7-3BF8-4E40-824A-AD723961C228}" destId="{2DF87615-2D23-48A8-8A0B-53F203294FB2}"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7947ED-E08F-48CF-8B6C-AC893990952E}" type="doc">
      <dgm:prSet loTypeId="urn:diagrams.loki3.com/VaryingWidthList" loCatId="officeonline" qsTypeId="urn:microsoft.com/office/officeart/2005/8/quickstyle/3d1" qsCatId="3D" csTypeId="urn:microsoft.com/office/officeart/2005/8/colors/accent2_3" csCatId="accent2" phldr="1"/>
      <dgm:spPr/>
      <dgm:t>
        <a:bodyPr/>
        <a:lstStyle/>
        <a:p>
          <a:endParaRPr lang="en-IN"/>
        </a:p>
      </dgm:t>
    </dgm:pt>
    <dgm:pt modelId="{FE84D7D7-222B-4E95-831D-B89B1647480A}">
      <dgm:prSet phldrT="[Text]" custT="1"/>
      <dgm:spPr/>
      <dgm:t>
        <a:bodyPr/>
        <a:lstStyle/>
        <a:p>
          <a:r>
            <a:rPr lang="en-US" sz="1800" dirty="0"/>
            <a:t>Start</a:t>
          </a:r>
          <a:endParaRPr lang="en-IN" sz="1800" dirty="0"/>
        </a:p>
      </dgm:t>
    </dgm:pt>
    <dgm:pt modelId="{E3014DDA-58C0-4C90-BFFE-53589AF773D3}" type="parTrans" cxnId="{E7420AC4-C62C-47AD-A4F0-B88FF2F1B2DA}">
      <dgm:prSet/>
      <dgm:spPr/>
      <dgm:t>
        <a:bodyPr/>
        <a:lstStyle/>
        <a:p>
          <a:endParaRPr lang="en-IN"/>
        </a:p>
      </dgm:t>
    </dgm:pt>
    <dgm:pt modelId="{63323C10-2F5D-4775-992E-3A5A795E92D2}" type="sibTrans" cxnId="{E7420AC4-C62C-47AD-A4F0-B88FF2F1B2DA}">
      <dgm:prSet/>
      <dgm:spPr/>
      <dgm:t>
        <a:bodyPr/>
        <a:lstStyle/>
        <a:p>
          <a:endParaRPr lang="en-IN"/>
        </a:p>
      </dgm:t>
    </dgm:pt>
    <dgm:pt modelId="{72A1DB65-E8FA-4C51-8179-E2D6379CA03B}">
      <dgm:prSet phldrT="[Text]" custT="1"/>
      <dgm:spPr/>
      <dgm:t>
        <a:bodyPr/>
        <a:lstStyle/>
        <a:p>
          <a:r>
            <a:rPr lang="en-IN" sz="1800" dirty="0"/>
            <a:t>Data Collection</a:t>
          </a:r>
        </a:p>
      </dgm:t>
    </dgm:pt>
    <dgm:pt modelId="{6A5BCF7E-80F5-48BC-BFB7-073B38E38413}" type="parTrans" cxnId="{19D59770-74DD-426B-AAC9-2477F0A21DC6}">
      <dgm:prSet/>
      <dgm:spPr/>
      <dgm:t>
        <a:bodyPr/>
        <a:lstStyle/>
        <a:p>
          <a:endParaRPr lang="en-IN"/>
        </a:p>
      </dgm:t>
    </dgm:pt>
    <dgm:pt modelId="{D9E13813-8827-4E65-9B91-901F134761C9}" type="sibTrans" cxnId="{19D59770-74DD-426B-AAC9-2477F0A21DC6}">
      <dgm:prSet/>
      <dgm:spPr/>
      <dgm:t>
        <a:bodyPr/>
        <a:lstStyle/>
        <a:p>
          <a:endParaRPr lang="en-IN"/>
        </a:p>
      </dgm:t>
    </dgm:pt>
    <dgm:pt modelId="{921178E7-47EF-4158-84CD-3486D54008F6}">
      <dgm:prSet phldrT="[Text]" custT="1"/>
      <dgm:spPr/>
      <dgm:t>
        <a:bodyPr/>
        <a:lstStyle/>
        <a:p>
          <a:r>
            <a:rPr lang="en-IN" sz="1800" dirty="0"/>
            <a:t>Importing Required Packages and Opening Data Set File</a:t>
          </a:r>
        </a:p>
      </dgm:t>
    </dgm:pt>
    <dgm:pt modelId="{B8006F2B-EDB2-4AA1-BC73-2845BB233F60}" type="parTrans" cxnId="{F0860C16-AFDE-4492-83B6-44F99CB48033}">
      <dgm:prSet/>
      <dgm:spPr/>
      <dgm:t>
        <a:bodyPr/>
        <a:lstStyle/>
        <a:p>
          <a:endParaRPr lang="en-IN"/>
        </a:p>
      </dgm:t>
    </dgm:pt>
    <dgm:pt modelId="{DB0A632E-B497-4A8D-83BD-4DA6BF938D7E}" type="sibTrans" cxnId="{F0860C16-AFDE-4492-83B6-44F99CB48033}">
      <dgm:prSet/>
      <dgm:spPr/>
      <dgm:t>
        <a:bodyPr/>
        <a:lstStyle/>
        <a:p>
          <a:endParaRPr lang="en-IN"/>
        </a:p>
      </dgm:t>
    </dgm:pt>
    <dgm:pt modelId="{579A2FEE-DE55-426A-9DE8-C811C8194D51}">
      <dgm:prSet phldrT="[Text]" custT="1"/>
      <dgm:spPr/>
      <dgm:t>
        <a:bodyPr/>
        <a:lstStyle/>
        <a:p>
          <a:r>
            <a:rPr lang="en-IN" sz="1800" dirty="0"/>
            <a:t>Creating Backup File and Data Pre Processing </a:t>
          </a:r>
        </a:p>
      </dgm:t>
    </dgm:pt>
    <dgm:pt modelId="{6FF58A21-5904-40E8-909A-0284DBD42274}" type="parTrans" cxnId="{1C277D45-D2E8-4CEA-900B-0D8F8E0A6F4E}">
      <dgm:prSet/>
      <dgm:spPr/>
      <dgm:t>
        <a:bodyPr/>
        <a:lstStyle/>
        <a:p>
          <a:endParaRPr lang="en-IN"/>
        </a:p>
      </dgm:t>
    </dgm:pt>
    <dgm:pt modelId="{80722C2A-5D5E-477A-98BB-DA0D8AA16048}" type="sibTrans" cxnId="{1C277D45-D2E8-4CEA-900B-0D8F8E0A6F4E}">
      <dgm:prSet/>
      <dgm:spPr/>
      <dgm:t>
        <a:bodyPr/>
        <a:lstStyle/>
        <a:p>
          <a:endParaRPr lang="en-IN"/>
        </a:p>
      </dgm:t>
    </dgm:pt>
    <dgm:pt modelId="{A6AECE75-13B8-4CF9-BD86-F494864B40EA}">
      <dgm:prSet phldrT="[Text]" custT="1"/>
      <dgm:spPr/>
      <dgm:t>
        <a:bodyPr/>
        <a:lstStyle/>
        <a:p>
          <a:r>
            <a:rPr lang="en-IN" sz="1800" dirty="0"/>
            <a:t>Creating Cleaned Data Set File and Checking Relationship of attributes with each other</a:t>
          </a:r>
        </a:p>
      </dgm:t>
    </dgm:pt>
    <dgm:pt modelId="{3CD4A420-3F5B-4B5D-825F-F25FFD34C845}" type="parTrans" cxnId="{B47E3CF0-703C-4449-ABE6-FEFEA8A43ABC}">
      <dgm:prSet/>
      <dgm:spPr/>
      <dgm:t>
        <a:bodyPr/>
        <a:lstStyle/>
        <a:p>
          <a:endParaRPr lang="en-IN"/>
        </a:p>
      </dgm:t>
    </dgm:pt>
    <dgm:pt modelId="{E1783607-BFA1-4FB2-AC35-0FC2DC988EFB}" type="sibTrans" cxnId="{B47E3CF0-703C-4449-ABE6-FEFEA8A43ABC}">
      <dgm:prSet/>
      <dgm:spPr/>
      <dgm:t>
        <a:bodyPr/>
        <a:lstStyle/>
        <a:p>
          <a:endParaRPr lang="en-IN"/>
        </a:p>
      </dgm:t>
    </dgm:pt>
    <dgm:pt modelId="{9F40B1CE-1B13-43EA-AAF1-8666C42C380E}">
      <dgm:prSet phldrT="[Text]" custT="1"/>
      <dgm:spPr/>
      <dgm:t>
        <a:bodyPr/>
        <a:lstStyle/>
        <a:p>
          <a:r>
            <a:rPr lang="en-IN" sz="1800" dirty="0"/>
            <a:t>Training and Testing Data</a:t>
          </a:r>
        </a:p>
      </dgm:t>
    </dgm:pt>
    <dgm:pt modelId="{E1F9A3C8-E9A0-42D9-B825-568A540BAA2F}" type="parTrans" cxnId="{AAFC534F-0F15-4407-AFC5-B708AEC8E56F}">
      <dgm:prSet/>
      <dgm:spPr/>
      <dgm:t>
        <a:bodyPr/>
        <a:lstStyle/>
        <a:p>
          <a:endParaRPr lang="en-IN"/>
        </a:p>
      </dgm:t>
    </dgm:pt>
    <dgm:pt modelId="{C9497568-FFA6-4D93-B159-E44276ECE685}" type="sibTrans" cxnId="{AAFC534F-0F15-4407-AFC5-B708AEC8E56F}">
      <dgm:prSet/>
      <dgm:spPr/>
      <dgm:t>
        <a:bodyPr/>
        <a:lstStyle/>
        <a:p>
          <a:endParaRPr lang="en-IN"/>
        </a:p>
      </dgm:t>
    </dgm:pt>
    <dgm:pt modelId="{E6D0F6CD-308B-4237-BC8F-36BF617A9BBC}">
      <dgm:prSet phldrT="[Text]" custT="1"/>
      <dgm:spPr/>
      <dgm:t>
        <a:bodyPr/>
        <a:lstStyle/>
        <a:p>
          <a:r>
            <a:rPr lang="en-IN" sz="1800" dirty="0"/>
            <a:t>Using Linear Regression Model Find Accuracy of Model</a:t>
          </a:r>
        </a:p>
      </dgm:t>
    </dgm:pt>
    <dgm:pt modelId="{505C34CD-5AA1-412C-9EDE-0EAD4B2C6858}" type="parTrans" cxnId="{FAA6EF80-A29E-4D45-8B03-D65EE37AF5C4}">
      <dgm:prSet/>
      <dgm:spPr/>
      <dgm:t>
        <a:bodyPr/>
        <a:lstStyle/>
        <a:p>
          <a:endParaRPr lang="en-IN"/>
        </a:p>
      </dgm:t>
    </dgm:pt>
    <dgm:pt modelId="{C1BD9B6A-BB56-4465-9268-24C574CF9AC8}" type="sibTrans" cxnId="{FAA6EF80-A29E-4D45-8B03-D65EE37AF5C4}">
      <dgm:prSet/>
      <dgm:spPr/>
      <dgm:t>
        <a:bodyPr/>
        <a:lstStyle/>
        <a:p>
          <a:endParaRPr lang="en-IN"/>
        </a:p>
      </dgm:t>
    </dgm:pt>
    <dgm:pt modelId="{9FE9F9EE-2D58-45F6-81E4-9C62CBBC01F5}">
      <dgm:prSet phldrT="[Text]" custT="1"/>
      <dgm:spPr/>
      <dgm:t>
        <a:bodyPr/>
        <a:lstStyle/>
        <a:p>
          <a:r>
            <a:rPr lang="en-IN" sz="1800" dirty="0"/>
            <a:t>Predict the Price Of Car on Flask Web App</a:t>
          </a:r>
        </a:p>
      </dgm:t>
    </dgm:pt>
    <dgm:pt modelId="{4D8308DD-54D1-4BFA-8BA4-67DC75B0C102}" type="parTrans" cxnId="{78EC0BCE-43DD-41ED-A0CA-68DCA3F455CD}">
      <dgm:prSet/>
      <dgm:spPr/>
      <dgm:t>
        <a:bodyPr/>
        <a:lstStyle/>
        <a:p>
          <a:endParaRPr lang="en-IN"/>
        </a:p>
      </dgm:t>
    </dgm:pt>
    <dgm:pt modelId="{499BA6EF-A29A-457D-BD12-6D2273795054}" type="sibTrans" cxnId="{78EC0BCE-43DD-41ED-A0CA-68DCA3F455CD}">
      <dgm:prSet/>
      <dgm:spPr/>
      <dgm:t>
        <a:bodyPr/>
        <a:lstStyle/>
        <a:p>
          <a:endParaRPr lang="en-IN"/>
        </a:p>
      </dgm:t>
    </dgm:pt>
    <dgm:pt modelId="{DA753EEB-B9A8-4AEC-8912-271BBD0DB3FE}">
      <dgm:prSet phldrT="[Text]" custT="1"/>
      <dgm:spPr/>
      <dgm:t>
        <a:bodyPr/>
        <a:lstStyle/>
        <a:p>
          <a:r>
            <a:rPr lang="en-IN" sz="1800" dirty="0"/>
            <a:t>Stop</a:t>
          </a:r>
        </a:p>
      </dgm:t>
    </dgm:pt>
    <dgm:pt modelId="{D74DD04C-42E9-4132-99FA-E3001C16EA31}" type="parTrans" cxnId="{EB115A34-87E2-4C2E-83D9-56BD8CA0F312}">
      <dgm:prSet/>
      <dgm:spPr/>
      <dgm:t>
        <a:bodyPr/>
        <a:lstStyle/>
        <a:p>
          <a:endParaRPr lang="en-IN"/>
        </a:p>
      </dgm:t>
    </dgm:pt>
    <dgm:pt modelId="{C535329F-761F-403E-9605-35626D77B90C}" type="sibTrans" cxnId="{EB115A34-87E2-4C2E-83D9-56BD8CA0F312}">
      <dgm:prSet/>
      <dgm:spPr/>
      <dgm:t>
        <a:bodyPr/>
        <a:lstStyle/>
        <a:p>
          <a:endParaRPr lang="en-IN"/>
        </a:p>
      </dgm:t>
    </dgm:pt>
    <dgm:pt modelId="{1E8AA218-D99E-4F16-9976-7368ABAABB84}">
      <dgm:prSet phldrT="[Text]" custT="1"/>
      <dgm:spPr/>
      <dgm:t>
        <a:bodyPr/>
        <a:lstStyle/>
        <a:p>
          <a:r>
            <a:rPr lang="en-IN" sz="1800" dirty="0"/>
            <a:t>Display the Details of Car Webpage</a:t>
          </a:r>
        </a:p>
      </dgm:t>
    </dgm:pt>
    <dgm:pt modelId="{D6BC12E3-6C84-4CD9-840B-1C780114B353}" type="parTrans" cxnId="{A320F390-6962-48EB-B980-35D877AE815D}">
      <dgm:prSet/>
      <dgm:spPr/>
      <dgm:t>
        <a:bodyPr/>
        <a:lstStyle/>
        <a:p>
          <a:endParaRPr lang="en-IN"/>
        </a:p>
      </dgm:t>
    </dgm:pt>
    <dgm:pt modelId="{653104EB-50F6-45A5-85B5-0877899253D1}" type="sibTrans" cxnId="{A320F390-6962-48EB-B980-35D877AE815D}">
      <dgm:prSet/>
      <dgm:spPr/>
      <dgm:t>
        <a:bodyPr/>
        <a:lstStyle/>
        <a:p>
          <a:endParaRPr lang="en-IN"/>
        </a:p>
      </dgm:t>
    </dgm:pt>
    <dgm:pt modelId="{3A89E498-0B04-4E62-A33F-E6948F7BF2A9}" type="pres">
      <dgm:prSet presAssocID="{2C7947ED-E08F-48CF-8B6C-AC893990952E}" presName="Name0" presStyleCnt="0">
        <dgm:presLayoutVars>
          <dgm:resizeHandles/>
        </dgm:presLayoutVars>
      </dgm:prSet>
      <dgm:spPr/>
    </dgm:pt>
    <dgm:pt modelId="{B3CEA93C-8E8B-413B-9038-9263655E6AD5}" type="pres">
      <dgm:prSet presAssocID="{FE84D7D7-222B-4E95-831D-B89B1647480A}" presName="text" presStyleLbl="node1" presStyleIdx="0" presStyleCnt="10">
        <dgm:presLayoutVars>
          <dgm:bulletEnabled val="1"/>
        </dgm:presLayoutVars>
      </dgm:prSet>
      <dgm:spPr/>
    </dgm:pt>
    <dgm:pt modelId="{72873BF6-F61B-4CA9-8199-CDC61F2AD458}" type="pres">
      <dgm:prSet presAssocID="{63323C10-2F5D-4775-992E-3A5A795E92D2}" presName="space" presStyleCnt="0"/>
      <dgm:spPr/>
    </dgm:pt>
    <dgm:pt modelId="{FB401C78-96EF-4F37-940D-5C24FB953984}" type="pres">
      <dgm:prSet presAssocID="{72A1DB65-E8FA-4C51-8179-E2D6379CA03B}" presName="text" presStyleLbl="node1" presStyleIdx="1" presStyleCnt="10">
        <dgm:presLayoutVars>
          <dgm:bulletEnabled val="1"/>
        </dgm:presLayoutVars>
      </dgm:prSet>
      <dgm:spPr/>
    </dgm:pt>
    <dgm:pt modelId="{A10C37FB-0AE5-4F09-9720-777CB1A7644E}" type="pres">
      <dgm:prSet presAssocID="{D9E13813-8827-4E65-9B91-901F134761C9}" presName="space" presStyleCnt="0"/>
      <dgm:spPr/>
    </dgm:pt>
    <dgm:pt modelId="{D338F4CA-F5DA-46DB-8450-B18702D17AFF}" type="pres">
      <dgm:prSet presAssocID="{921178E7-47EF-4158-84CD-3486D54008F6}" presName="text" presStyleLbl="node1" presStyleIdx="2" presStyleCnt="10">
        <dgm:presLayoutVars>
          <dgm:bulletEnabled val="1"/>
        </dgm:presLayoutVars>
      </dgm:prSet>
      <dgm:spPr/>
    </dgm:pt>
    <dgm:pt modelId="{A055842B-7933-4C36-B5E9-912438450C15}" type="pres">
      <dgm:prSet presAssocID="{DB0A632E-B497-4A8D-83BD-4DA6BF938D7E}" presName="space" presStyleCnt="0"/>
      <dgm:spPr/>
    </dgm:pt>
    <dgm:pt modelId="{A05FAB02-0BC4-4811-AB9B-15005BF302BA}" type="pres">
      <dgm:prSet presAssocID="{579A2FEE-DE55-426A-9DE8-C811C8194D51}" presName="text" presStyleLbl="node1" presStyleIdx="3" presStyleCnt="10">
        <dgm:presLayoutVars>
          <dgm:bulletEnabled val="1"/>
        </dgm:presLayoutVars>
      </dgm:prSet>
      <dgm:spPr/>
    </dgm:pt>
    <dgm:pt modelId="{4B0351EA-2FFF-4566-8E10-9C92002774B5}" type="pres">
      <dgm:prSet presAssocID="{80722C2A-5D5E-477A-98BB-DA0D8AA16048}" presName="space" presStyleCnt="0"/>
      <dgm:spPr/>
    </dgm:pt>
    <dgm:pt modelId="{62DBC76C-E0F8-48B0-9709-FF3179F3142E}" type="pres">
      <dgm:prSet presAssocID="{A6AECE75-13B8-4CF9-BD86-F494864B40EA}" presName="text" presStyleLbl="node1" presStyleIdx="4" presStyleCnt="10" custScaleY="203680">
        <dgm:presLayoutVars>
          <dgm:bulletEnabled val="1"/>
        </dgm:presLayoutVars>
      </dgm:prSet>
      <dgm:spPr/>
    </dgm:pt>
    <dgm:pt modelId="{A7C7F84C-07E0-4B91-AD6F-4A13F8C8CCDA}" type="pres">
      <dgm:prSet presAssocID="{E1783607-BFA1-4FB2-AC35-0FC2DC988EFB}" presName="space" presStyleCnt="0"/>
      <dgm:spPr/>
    </dgm:pt>
    <dgm:pt modelId="{DEF0E856-C000-425A-A371-23C3FA74D3DB}" type="pres">
      <dgm:prSet presAssocID="{9F40B1CE-1B13-43EA-AAF1-8666C42C380E}" presName="text" presStyleLbl="node1" presStyleIdx="5" presStyleCnt="10">
        <dgm:presLayoutVars>
          <dgm:bulletEnabled val="1"/>
        </dgm:presLayoutVars>
      </dgm:prSet>
      <dgm:spPr/>
    </dgm:pt>
    <dgm:pt modelId="{D9E02E7F-DB18-4764-AB56-7B97D5133208}" type="pres">
      <dgm:prSet presAssocID="{C9497568-FFA6-4D93-B159-E44276ECE685}" presName="space" presStyleCnt="0"/>
      <dgm:spPr/>
    </dgm:pt>
    <dgm:pt modelId="{26E08E66-F767-4852-9856-DA3166EEC665}" type="pres">
      <dgm:prSet presAssocID="{E6D0F6CD-308B-4237-BC8F-36BF617A9BBC}" presName="text" presStyleLbl="node1" presStyleIdx="6" presStyleCnt="10">
        <dgm:presLayoutVars>
          <dgm:bulletEnabled val="1"/>
        </dgm:presLayoutVars>
      </dgm:prSet>
      <dgm:spPr/>
    </dgm:pt>
    <dgm:pt modelId="{82C768B3-10BE-456E-9573-472874B91CFE}" type="pres">
      <dgm:prSet presAssocID="{C1BD9B6A-BB56-4465-9268-24C574CF9AC8}" presName="space" presStyleCnt="0"/>
      <dgm:spPr/>
    </dgm:pt>
    <dgm:pt modelId="{ED87C9D3-CB83-48DC-9CA7-4CB809BCA472}" type="pres">
      <dgm:prSet presAssocID="{9FE9F9EE-2D58-45F6-81E4-9C62CBBC01F5}" presName="text" presStyleLbl="node1" presStyleIdx="7" presStyleCnt="10">
        <dgm:presLayoutVars>
          <dgm:bulletEnabled val="1"/>
        </dgm:presLayoutVars>
      </dgm:prSet>
      <dgm:spPr/>
    </dgm:pt>
    <dgm:pt modelId="{107AED2D-1C9E-4C52-9A68-9CA4272E1DD1}" type="pres">
      <dgm:prSet presAssocID="{499BA6EF-A29A-457D-BD12-6D2273795054}" presName="space" presStyleCnt="0"/>
      <dgm:spPr/>
    </dgm:pt>
    <dgm:pt modelId="{6DACB810-0721-44A3-B2C8-4EAEC9F8AD38}" type="pres">
      <dgm:prSet presAssocID="{1E8AA218-D99E-4F16-9976-7368ABAABB84}" presName="text" presStyleLbl="node1" presStyleIdx="8" presStyleCnt="10">
        <dgm:presLayoutVars>
          <dgm:bulletEnabled val="1"/>
        </dgm:presLayoutVars>
      </dgm:prSet>
      <dgm:spPr/>
    </dgm:pt>
    <dgm:pt modelId="{90BF2248-0445-4F17-9A8F-46B7B5FB1CB8}" type="pres">
      <dgm:prSet presAssocID="{653104EB-50F6-45A5-85B5-0877899253D1}" presName="space" presStyleCnt="0"/>
      <dgm:spPr/>
    </dgm:pt>
    <dgm:pt modelId="{5B230E4E-623E-4EBD-8FEE-A6F6743DED47}" type="pres">
      <dgm:prSet presAssocID="{DA753EEB-B9A8-4AEC-8912-271BBD0DB3FE}" presName="text" presStyleLbl="node1" presStyleIdx="9" presStyleCnt="10">
        <dgm:presLayoutVars>
          <dgm:bulletEnabled val="1"/>
        </dgm:presLayoutVars>
      </dgm:prSet>
      <dgm:spPr/>
    </dgm:pt>
  </dgm:ptLst>
  <dgm:cxnLst>
    <dgm:cxn modelId="{7CB1BB0F-2753-4159-948A-22AAC77509DF}" type="presOf" srcId="{A6AECE75-13B8-4CF9-BD86-F494864B40EA}" destId="{62DBC76C-E0F8-48B0-9709-FF3179F3142E}" srcOrd="0" destOrd="0" presId="urn:diagrams.loki3.com/VaryingWidthList"/>
    <dgm:cxn modelId="{F8EE6811-438F-47FF-894A-2168341402BA}" type="presOf" srcId="{9FE9F9EE-2D58-45F6-81E4-9C62CBBC01F5}" destId="{ED87C9D3-CB83-48DC-9CA7-4CB809BCA472}" srcOrd="0" destOrd="0" presId="urn:diagrams.loki3.com/VaryingWidthList"/>
    <dgm:cxn modelId="{F0860C16-AFDE-4492-83B6-44F99CB48033}" srcId="{2C7947ED-E08F-48CF-8B6C-AC893990952E}" destId="{921178E7-47EF-4158-84CD-3486D54008F6}" srcOrd="2" destOrd="0" parTransId="{B8006F2B-EDB2-4AA1-BC73-2845BB233F60}" sibTransId="{DB0A632E-B497-4A8D-83BD-4DA6BF938D7E}"/>
    <dgm:cxn modelId="{4314961C-F85F-483C-BA74-C4D447F66161}" type="presOf" srcId="{9F40B1CE-1B13-43EA-AAF1-8666C42C380E}" destId="{DEF0E856-C000-425A-A371-23C3FA74D3DB}" srcOrd="0" destOrd="0" presId="urn:diagrams.loki3.com/VaryingWidthList"/>
    <dgm:cxn modelId="{3F389420-3541-4977-8831-DDB0631ECE99}" type="presOf" srcId="{921178E7-47EF-4158-84CD-3486D54008F6}" destId="{D338F4CA-F5DA-46DB-8450-B18702D17AFF}" srcOrd="0" destOrd="0" presId="urn:diagrams.loki3.com/VaryingWidthList"/>
    <dgm:cxn modelId="{1A526A27-76D2-41E9-87CD-3C3D99CE4EFB}" type="presOf" srcId="{FE84D7D7-222B-4E95-831D-B89B1647480A}" destId="{B3CEA93C-8E8B-413B-9038-9263655E6AD5}" srcOrd="0" destOrd="0" presId="urn:diagrams.loki3.com/VaryingWidthList"/>
    <dgm:cxn modelId="{EB115A34-87E2-4C2E-83D9-56BD8CA0F312}" srcId="{2C7947ED-E08F-48CF-8B6C-AC893990952E}" destId="{DA753EEB-B9A8-4AEC-8912-271BBD0DB3FE}" srcOrd="9" destOrd="0" parTransId="{D74DD04C-42E9-4132-99FA-E3001C16EA31}" sibTransId="{C535329F-761F-403E-9605-35626D77B90C}"/>
    <dgm:cxn modelId="{58248738-E425-47AC-9DA8-7F1435FF2A66}" type="presOf" srcId="{1E8AA218-D99E-4F16-9976-7368ABAABB84}" destId="{6DACB810-0721-44A3-B2C8-4EAEC9F8AD38}" srcOrd="0" destOrd="0" presId="urn:diagrams.loki3.com/VaryingWidthList"/>
    <dgm:cxn modelId="{1C277D45-D2E8-4CEA-900B-0D8F8E0A6F4E}" srcId="{2C7947ED-E08F-48CF-8B6C-AC893990952E}" destId="{579A2FEE-DE55-426A-9DE8-C811C8194D51}" srcOrd="3" destOrd="0" parTransId="{6FF58A21-5904-40E8-909A-0284DBD42274}" sibTransId="{80722C2A-5D5E-477A-98BB-DA0D8AA16048}"/>
    <dgm:cxn modelId="{AAFC534F-0F15-4407-AFC5-B708AEC8E56F}" srcId="{2C7947ED-E08F-48CF-8B6C-AC893990952E}" destId="{9F40B1CE-1B13-43EA-AAF1-8666C42C380E}" srcOrd="5" destOrd="0" parTransId="{E1F9A3C8-E9A0-42D9-B825-568A540BAA2F}" sibTransId="{C9497568-FFA6-4D93-B159-E44276ECE685}"/>
    <dgm:cxn modelId="{19D59770-74DD-426B-AAC9-2477F0A21DC6}" srcId="{2C7947ED-E08F-48CF-8B6C-AC893990952E}" destId="{72A1DB65-E8FA-4C51-8179-E2D6379CA03B}" srcOrd="1" destOrd="0" parTransId="{6A5BCF7E-80F5-48BC-BFB7-073B38E38413}" sibTransId="{D9E13813-8827-4E65-9B91-901F134761C9}"/>
    <dgm:cxn modelId="{FAA6EF80-A29E-4D45-8B03-D65EE37AF5C4}" srcId="{2C7947ED-E08F-48CF-8B6C-AC893990952E}" destId="{E6D0F6CD-308B-4237-BC8F-36BF617A9BBC}" srcOrd="6" destOrd="0" parTransId="{505C34CD-5AA1-412C-9EDE-0EAD4B2C6858}" sibTransId="{C1BD9B6A-BB56-4465-9268-24C574CF9AC8}"/>
    <dgm:cxn modelId="{A320F390-6962-48EB-B980-35D877AE815D}" srcId="{2C7947ED-E08F-48CF-8B6C-AC893990952E}" destId="{1E8AA218-D99E-4F16-9976-7368ABAABB84}" srcOrd="8" destOrd="0" parTransId="{D6BC12E3-6C84-4CD9-840B-1C780114B353}" sibTransId="{653104EB-50F6-45A5-85B5-0877899253D1}"/>
    <dgm:cxn modelId="{8E1FFC93-A4AD-4AE5-81EA-29C4859EFD57}" type="presOf" srcId="{DA753EEB-B9A8-4AEC-8912-271BBD0DB3FE}" destId="{5B230E4E-623E-4EBD-8FEE-A6F6743DED47}" srcOrd="0" destOrd="0" presId="urn:diagrams.loki3.com/VaryingWidthList"/>
    <dgm:cxn modelId="{FCCFF196-06BD-4D90-A893-8AAB8A509A5C}" type="presOf" srcId="{579A2FEE-DE55-426A-9DE8-C811C8194D51}" destId="{A05FAB02-0BC4-4811-AB9B-15005BF302BA}" srcOrd="0" destOrd="0" presId="urn:diagrams.loki3.com/VaryingWidthList"/>
    <dgm:cxn modelId="{56863DA3-CDE8-4D55-BBB0-257BD60A4E07}" type="presOf" srcId="{72A1DB65-E8FA-4C51-8179-E2D6379CA03B}" destId="{FB401C78-96EF-4F37-940D-5C24FB953984}" srcOrd="0" destOrd="0" presId="urn:diagrams.loki3.com/VaryingWidthList"/>
    <dgm:cxn modelId="{E7420AC4-C62C-47AD-A4F0-B88FF2F1B2DA}" srcId="{2C7947ED-E08F-48CF-8B6C-AC893990952E}" destId="{FE84D7D7-222B-4E95-831D-B89B1647480A}" srcOrd="0" destOrd="0" parTransId="{E3014DDA-58C0-4C90-BFFE-53589AF773D3}" sibTransId="{63323C10-2F5D-4775-992E-3A5A795E92D2}"/>
    <dgm:cxn modelId="{78EC0BCE-43DD-41ED-A0CA-68DCA3F455CD}" srcId="{2C7947ED-E08F-48CF-8B6C-AC893990952E}" destId="{9FE9F9EE-2D58-45F6-81E4-9C62CBBC01F5}" srcOrd="7" destOrd="0" parTransId="{4D8308DD-54D1-4BFA-8BA4-67DC75B0C102}" sibTransId="{499BA6EF-A29A-457D-BD12-6D2273795054}"/>
    <dgm:cxn modelId="{D3B2D2D8-D94C-4DD8-8360-A78E7EE22D0B}" type="presOf" srcId="{E6D0F6CD-308B-4237-BC8F-36BF617A9BBC}" destId="{26E08E66-F767-4852-9856-DA3166EEC665}" srcOrd="0" destOrd="0" presId="urn:diagrams.loki3.com/VaryingWidthList"/>
    <dgm:cxn modelId="{7E5782E9-17B4-4E2A-B902-AB6DE8E467B7}" type="presOf" srcId="{2C7947ED-E08F-48CF-8B6C-AC893990952E}" destId="{3A89E498-0B04-4E62-A33F-E6948F7BF2A9}" srcOrd="0" destOrd="0" presId="urn:diagrams.loki3.com/VaryingWidthList"/>
    <dgm:cxn modelId="{B47E3CF0-703C-4449-ABE6-FEFEA8A43ABC}" srcId="{2C7947ED-E08F-48CF-8B6C-AC893990952E}" destId="{A6AECE75-13B8-4CF9-BD86-F494864B40EA}" srcOrd="4" destOrd="0" parTransId="{3CD4A420-3F5B-4B5D-825F-F25FFD34C845}" sibTransId="{E1783607-BFA1-4FB2-AC35-0FC2DC988EFB}"/>
    <dgm:cxn modelId="{2415966E-29C4-4F4F-8A45-1379B564EB54}" type="presParOf" srcId="{3A89E498-0B04-4E62-A33F-E6948F7BF2A9}" destId="{B3CEA93C-8E8B-413B-9038-9263655E6AD5}" srcOrd="0" destOrd="0" presId="urn:diagrams.loki3.com/VaryingWidthList"/>
    <dgm:cxn modelId="{7903F94B-B764-4A66-BCAB-960F2BFF3AE7}" type="presParOf" srcId="{3A89E498-0B04-4E62-A33F-E6948F7BF2A9}" destId="{72873BF6-F61B-4CA9-8199-CDC61F2AD458}" srcOrd="1" destOrd="0" presId="urn:diagrams.loki3.com/VaryingWidthList"/>
    <dgm:cxn modelId="{6302D5CF-1DB2-4372-8866-90FA65CB2B10}" type="presParOf" srcId="{3A89E498-0B04-4E62-A33F-E6948F7BF2A9}" destId="{FB401C78-96EF-4F37-940D-5C24FB953984}" srcOrd="2" destOrd="0" presId="urn:diagrams.loki3.com/VaryingWidthList"/>
    <dgm:cxn modelId="{0C0CA839-635A-4A56-A328-51FCF9175A32}" type="presParOf" srcId="{3A89E498-0B04-4E62-A33F-E6948F7BF2A9}" destId="{A10C37FB-0AE5-4F09-9720-777CB1A7644E}" srcOrd="3" destOrd="0" presId="urn:diagrams.loki3.com/VaryingWidthList"/>
    <dgm:cxn modelId="{300ADBD7-7E0F-485D-849A-E6D7B67A6569}" type="presParOf" srcId="{3A89E498-0B04-4E62-A33F-E6948F7BF2A9}" destId="{D338F4CA-F5DA-46DB-8450-B18702D17AFF}" srcOrd="4" destOrd="0" presId="urn:diagrams.loki3.com/VaryingWidthList"/>
    <dgm:cxn modelId="{02E0FC41-CFCF-4D28-8998-5C4E9FA87FAF}" type="presParOf" srcId="{3A89E498-0B04-4E62-A33F-E6948F7BF2A9}" destId="{A055842B-7933-4C36-B5E9-912438450C15}" srcOrd="5" destOrd="0" presId="urn:diagrams.loki3.com/VaryingWidthList"/>
    <dgm:cxn modelId="{67F57075-3247-4579-A60F-104EEAA9B820}" type="presParOf" srcId="{3A89E498-0B04-4E62-A33F-E6948F7BF2A9}" destId="{A05FAB02-0BC4-4811-AB9B-15005BF302BA}" srcOrd="6" destOrd="0" presId="urn:diagrams.loki3.com/VaryingWidthList"/>
    <dgm:cxn modelId="{F7214FAA-2AB4-4E79-802D-A44A0AB21B97}" type="presParOf" srcId="{3A89E498-0B04-4E62-A33F-E6948F7BF2A9}" destId="{4B0351EA-2FFF-4566-8E10-9C92002774B5}" srcOrd="7" destOrd="0" presId="urn:diagrams.loki3.com/VaryingWidthList"/>
    <dgm:cxn modelId="{D6FE5554-1E7B-4216-8D47-5BF61F58EA97}" type="presParOf" srcId="{3A89E498-0B04-4E62-A33F-E6948F7BF2A9}" destId="{62DBC76C-E0F8-48B0-9709-FF3179F3142E}" srcOrd="8" destOrd="0" presId="urn:diagrams.loki3.com/VaryingWidthList"/>
    <dgm:cxn modelId="{F3D0F1F9-73AD-4095-B04A-54E5C67A748C}" type="presParOf" srcId="{3A89E498-0B04-4E62-A33F-E6948F7BF2A9}" destId="{A7C7F84C-07E0-4B91-AD6F-4A13F8C8CCDA}" srcOrd="9" destOrd="0" presId="urn:diagrams.loki3.com/VaryingWidthList"/>
    <dgm:cxn modelId="{072077B3-9DF1-4029-8ED6-3E8152B8916F}" type="presParOf" srcId="{3A89E498-0B04-4E62-A33F-E6948F7BF2A9}" destId="{DEF0E856-C000-425A-A371-23C3FA74D3DB}" srcOrd="10" destOrd="0" presId="urn:diagrams.loki3.com/VaryingWidthList"/>
    <dgm:cxn modelId="{B8E06983-7702-482D-AA99-9B9E90F8D38B}" type="presParOf" srcId="{3A89E498-0B04-4E62-A33F-E6948F7BF2A9}" destId="{D9E02E7F-DB18-4764-AB56-7B97D5133208}" srcOrd="11" destOrd="0" presId="urn:diagrams.loki3.com/VaryingWidthList"/>
    <dgm:cxn modelId="{B71C514A-9988-4A9A-AF82-85061EE7F032}" type="presParOf" srcId="{3A89E498-0B04-4E62-A33F-E6948F7BF2A9}" destId="{26E08E66-F767-4852-9856-DA3166EEC665}" srcOrd="12" destOrd="0" presId="urn:diagrams.loki3.com/VaryingWidthList"/>
    <dgm:cxn modelId="{F7E26D31-705A-412B-82AC-16C8451FC851}" type="presParOf" srcId="{3A89E498-0B04-4E62-A33F-E6948F7BF2A9}" destId="{82C768B3-10BE-456E-9573-472874B91CFE}" srcOrd="13" destOrd="0" presId="urn:diagrams.loki3.com/VaryingWidthList"/>
    <dgm:cxn modelId="{2E7D6358-74D4-4E6E-BA42-D6BC177C3901}" type="presParOf" srcId="{3A89E498-0B04-4E62-A33F-E6948F7BF2A9}" destId="{ED87C9D3-CB83-48DC-9CA7-4CB809BCA472}" srcOrd="14" destOrd="0" presId="urn:diagrams.loki3.com/VaryingWidthList"/>
    <dgm:cxn modelId="{2674B48D-2017-446B-87F6-325523EACE6D}" type="presParOf" srcId="{3A89E498-0B04-4E62-A33F-E6948F7BF2A9}" destId="{107AED2D-1C9E-4C52-9A68-9CA4272E1DD1}" srcOrd="15" destOrd="0" presId="urn:diagrams.loki3.com/VaryingWidthList"/>
    <dgm:cxn modelId="{A05FAF9F-F401-48C2-8283-30E6FE6375A3}" type="presParOf" srcId="{3A89E498-0B04-4E62-A33F-E6948F7BF2A9}" destId="{6DACB810-0721-44A3-B2C8-4EAEC9F8AD38}" srcOrd="16" destOrd="0" presId="urn:diagrams.loki3.com/VaryingWidthList"/>
    <dgm:cxn modelId="{F234B385-806E-4CDB-9F1F-B2A16EC74116}" type="presParOf" srcId="{3A89E498-0B04-4E62-A33F-E6948F7BF2A9}" destId="{90BF2248-0445-4F17-9A8F-46B7B5FB1CB8}" srcOrd="17" destOrd="0" presId="urn:diagrams.loki3.com/VaryingWidthList"/>
    <dgm:cxn modelId="{44491ABC-ABA3-4310-BEF7-2286420FDE43}" type="presParOf" srcId="{3A89E498-0B04-4E62-A33F-E6948F7BF2A9}" destId="{5B230E4E-623E-4EBD-8FEE-A6F6743DED47}" srcOrd="1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7C40EF-32B7-483A-942C-C25B514AAAF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IN"/>
        </a:p>
      </dgm:t>
    </dgm:pt>
    <dgm:pt modelId="{ACDCF2F5-B47A-4868-B730-6A3F064DAA19}">
      <dgm:prSet phldrT="[Text]"/>
      <dgm:spPr/>
      <dgm:t>
        <a:bodyPr/>
        <a:lstStyle/>
        <a:p>
          <a:r>
            <a:rPr lang="en-US" dirty="0"/>
            <a:t>Python</a:t>
          </a:r>
          <a:endParaRPr lang="en-IN" dirty="0"/>
        </a:p>
      </dgm:t>
    </dgm:pt>
    <dgm:pt modelId="{CF9D56A1-F2B4-4E70-BACC-F69694298C95}" type="parTrans" cxnId="{A4E2C84F-BEC9-4B2A-9808-1CA6E39DFBD1}">
      <dgm:prSet/>
      <dgm:spPr/>
      <dgm:t>
        <a:bodyPr/>
        <a:lstStyle/>
        <a:p>
          <a:endParaRPr lang="en-IN"/>
        </a:p>
      </dgm:t>
    </dgm:pt>
    <dgm:pt modelId="{32161C8F-43E8-43C6-A93A-55CAE39ECF6C}" type="sibTrans" cxnId="{A4E2C84F-BEC9-4B2A-9808-1CA6E39DFBD1}">
      <dgm:prSet/>
      <dgm:spPr/>
      <dgm:t>
        <a:bodyPr/>
        <a:lstStyle/>
        <a:p>
          <a:endParaRPr lang="en-IN"/>
        </a:p>
      </dgm:t>
    </dgm:pt>
    <dgm:pt modelId="{D1DC33A6-5F58-4EC1-A792-045A634A4BD9}">
      <dgm:prSet phldrT="[Text]"/>
      <dgm:spPr/>
      <dgm:t>
        <a:bodyPr/>
        <a:lstStyle/>
        <a:p>
          <a:r>
            <a:rPr lang="en-IN" dirty="0"/>
            <a:t>PyCharm</a:t>
          </a:r>
        </a:p>
      </dgm:t>
    </dgm:pt>
    <dgm:pt modelId="{E419DD6F-373A-4E54-BE0A-A0009574DB89}" type="parTrans" cxnId="{16F314DF-CD16-4FE4-AB8C-A5584B2207BA}">
      <dgm:prSet/>
      <dgm:spPr/>
      <dgm:t>
        <a:bodyPr/>
        <a:lstStyle/>
        <a:p>
          <a:endParaRPr lang="en-IN"/>
        </a:p>
      </dgm:t>
    </dgm:pt>
    <dgm:pt modelId="{10E41466-6FE0-4A0B-A635-EB000011FDA9}" type="sibTrans" cxnId="{16F314DF-CD16-4FE4-AB8C-A5584B2207BA}">
      <dgm:prSet/>
      <dgm:spPr/>
      <dgm:t>
        <a:bodyPr/>
        <a:lstStyle/>
        <a:p>
          <a:endParaRPr lang="en-IN"/>
        </a:p>
      </dgm:t>
    </dgm:pt>
    <dgm:pt modelId="{AEC4E0B6-98AD-45FF-9186-19B6FD8F6CF5}">
      <dgm:prSet phldrT="[Text]"/>
      <dgm:spPr/>
      <dgm:t>
        <a:bodyPr/>
        <a:lstStyle/>
        <a:p>
          <a:r>
            <a:rPr lang="en-US" dirty="0" err="1"/>
            <a:t>Jupyter</a:t>
          </a:r>
          <a:r>
            <a:rPr lang="en-US" dirty="0"/>
            <a:t> Notebook</a:t>
          </a:r>
          <a:endParaRPr lang="en-IN" dirty="0"/>
        </a:p>
      </dgm:t>
    </dgm:pt>
    <dgm:pt modelId="{76054577-7BEC-4C4B-A5F8-3408D675C81F}" type="parTrans" cxnId="{815E47BB-1DDE-4B2B-9B63-5E69DB7E8FFD}">
      <dgm:prSet/>
      <dgm:spPr/>
      <dgm:t>
        <a:bodyPr/>
        <a:lstStyle/>
        <a:p>
          <a:endParaRPr lang="en-IN"/>
        </a:p>
      </dgm:t>
    </dgm:pt>
    <dgm:pt modelId="{49FB1F35-2526-4E97-9980-D931EED47057}" type="sibTrans" cxnId="{815E47BB-1DDE-4B2B-9B63-5E69DB7E8FFD}">
      <dgm:prSet/>
      <dgm:spPr/>
      <dgm:t>
        <a:bodyPr/>
        <a:lstStyle/>
        <a:p>
          <a:endParaRPr lang="en-IN"/>
        </a:p>
      </dgm:t>
    </dgm:pt>
    <dgm:pt modelId="{953F5499-B730-4B0B-9E2C-107472F7DDB9}">
      <dgm:prSet phldrT="[Text]"/>
      <dgm:spPr/>
      <dgm:t>
        <a:bodyPr/>
        <a:lstStyle/>
        <a:p>
          <a:r>
            <a:rPr lang="en-US" dirty="0"/>
            <a:t>Excel CSV</a:t>
          </a:r>
          <a:endParaRPr lang="en-IN" dirty="0"/>
        </a:p>
      </dgm:t>
    </dgm:pt>
    <dgm:pt modelId="{479F489D-6270-42EA-B015-1384110A86DA}" type="parTrans" cxnId="{04EB4AAD-D323-4ABD-8B67-2E46CD4BF84E}">
      <dgm:prSet/>
      <dgm:spPr/>
      <dgm:t>
        <a:bodyPr/>
        <a:lstStyle/>
        <a:p>
          <a:endParaRPr lang="en-IN"/>
        </a:p>
      </dgm:t>
    </dgm:pt>
    <dgm:pt modelId="{3D9BF3CE-3B96-451B-9888-6D87BD39A725}" type="sibTrans" cxnId="{04EB4AAD-D323-4ABD-8B67-2E46CD4BF84E}">
      <dgm:prSet/>
      <dgm:spPr/>
      <dgm:t>
        <a:bodyPr/>
        <a:lstStyle/>
        <a:p>
          <a:endParaRPr lang="en-IN"/>
        </a:p>
      </dgm:t>
    </dgm:pt>
    <dgm:pt modelId="{1C222AE1-9286-4817-9FAE-0F4304BA40D2}">
      <dgm:prSet phldrT="[Text]"/>
      <dgm:spPr/>
      <dgm:t>
        <a:bodyPr/>
        <a:lstStyle/>
        <a:p>
          <a:r>
            <a:rPr lang="en-IN" dirty="0"/>
            <a:t>HTML, CSS, JavaScript</a:t>
          </a:r>
        </a:p>
      </dgm:t>
    </dgm:pt>
    <dgm:pt modelId="{CB295EB0-C74D-42AA-B923-11699BE31A45}" type="parTrans" cxnId="{17CC8ABA-980B-4E62-8557-AEAC54E32B5E}">
      <dgm:prSet/>
      <dgm:spPr/>
      <dgm:t>
        <a:bodyPr/>
        <a:lstStyle/>
        <a:p>
          <a:endParaRPr lang="en-IN"/>
        </a:p>
      </dgm:t>
    </dgm:pt>
    <dgm:pt modelId="{80B7E123-448A-47F1-9694-F3E4D7B23C8C}" type="sibTrans" cxnId="{17CC8ABA-980B-4E62-8557-AEAC54E32B5E}">
      <dgm:prSet/>
      <dgm:spPr/>
      <dgm:t>
        <a:bodyPr/>
        <a:lstStyle/>
        <a:p>
          <a:endParaRPr lang="en-IN"/>
        </a:p>
      </dgm:t>
    </dgm:pt>
    <dgm:pt modelId="{45FBB406-F135-4D43-A52D-197026E42DCB}">
      <dgm:prSet phldrT="[Text]"/>
      <dgm:spPr/>
      <dgm:t>
        <a:bodyPr/>
        <a:lstStyle/>
        <a:p>
          <a:r>
            <a:rPr lang="en-US" dirty="0"/>
            <a:t>Flask</a:t>
          </a:r>
          <a:endParaRPr lang="en-IN" dirty="0"/>
        </a:p>
      </dgm:t>
    </dgm:pt>
    <dgm:pt modelId="{587495E7-C8CE-444B-9C19-4B9AE971CE2D}" type="parTrans" cxnId="{55E894D8-E41E-4FC6-A7B0-CD4458B366D1}">
      <dgm:prSet/>
      <dgm:spPr/>
    </dgm:pt>
    <dgm:pt modelId="{9F73D3B6-B3B5-40E8-B301-4B72BC5A4A84}" type="sibTrans" cxnId="{55E894D8-E41E-4FC6-A7B0-CD4458B366D1}">
      <dgm:prSet/>
      <dgm:spPr/>
    </dgm:pt>
    <dgm:pt modelId="{355C2345-3DD7-48E1-965A-C76A26D05775}" type="pres">
      <dgm:prSet presAssocID="{337C40EF-32B7-483A-942C-C25B514AAAF2}" presName="linear" presStyleCnt="0">
        <dgm:presLayoutVars>
          <dgm:dir/>
          <dgm:animLvl val="lvl"/>
          <dgm:resizeHandles val="exact"/>
        </dgm:presLayoutVars>
      </dgm:prSet>
      <dgm:spPr/>
    </dgm:pt>
    <dgm:pt modelId="{20E4DEA3-11A7-40E8-BD1B-4047BBB4A91E}" type="pres">
      <dgm:prSet presAssocID="{ACDCF2F5-B47A-4868-B730-6A3F064DAA19}" presName="parentLin" presStyleCnt="0"/>
      <dgm:spPr/>
    </dgm:pt>
    <dgm:pt modelId="{42272B59-A3DE-49BB-BB2F-31CC35B5A87E}" type="pres">
      <dgm:prSet presAssocID="{ACDCF2F5-B47A-4868-B730-6A3F064DAA19}" presName="parentLeftMargin" presStyleLbl="node1" presStyleIdx="0" presStyleCnt="6"/>
      <dgm:spPr/>
    </dgm:pt>
    <dgm:pt modelId="{23692EFA-AF08-4C9E-AF31-5D940C2F7323}" type="pres">
      <dgm:prSet presAssocID="{ACDCF2F5-B47A-4868-B730-6A3F064DAA19}" presName="parentText" presStyleLbl="node1" presStyleIdx="0" presStyleCnt="6">
        <dgm:presLayoutVars>
          <dgm:chMax val="0"/>
          <dgm:bulletEnabled val="1"/>
        </dgm:presLayoutVars>
      </dgm:prSet>
      <dgm:spPr/>
    </dgm:pt>
    <dgm:pt modelId="{129B1E02-814B-4A16-8F8E-B5953B0852F2}" type="pres">
      <dgm:prSet presAssocID="{ACDCF2F5-B47A-4868-B730-6A3F064DAA19}" presName="negativeSpace" presStyleCnt="0"/>
      <dgm:spPr/>
    </dgm:pt>
    <dgm:pt modelId="{716A86CC-01DB-4F79-A09D-012B4526EFEE}" type="pres">
      <dgm:prSet presAssocID="{ACDCF2F5-B47A-4868-B730-6A3F064DAA19}" presName="childText" presStyleLbl="conFgAcc1" presStyleIdx="0" presStyleCnt="6">
        <dgm:presLayoutVars>
          <dgm:bulletEnabled val="1"/>
        </dgm:presLayoutVars>
      </dgm:prSet>
      <dgm:spPr/>
    </dgm:pt>
    <dgm:pt modelId="{17FDFB83-947F-41C4-86BC-E0116C7FF0EE}" type="pres">
      <dgm:prSet presAssocID="{32161C8F-43E8-43C6-A93A-55CAE39ECF6C}" presName="spaceBetweenRectangles" presStyleCnt="0"/>
      <dgm:spPr/>
    </dgm:pt>
    <dgm:pt modelId="{C2E56ABA-C269-4C86-BC77-4F1917512C59}" type="pres">
      <dgm:prSet presAssocID="{D1DC33A6-5F58-4EC1-A792-045A634A4BD9}" presName="parentLin" presStyleCnt="0"/>
      <dgm:spPr/>
    </dgm:pt>
    <dgm:pt modelId="{5A806905-E1F1-420F-9569-8E73E41A2B93}" type="pres">
      <dgm:prSet presAssocID="{D1DC33A6-5F58-4EC1-A792-045A634A4BD9}" presName="parentLeftMargin" presStyleLbl="node1" presStyleIdx="0" presStyleCnt="6"/>
      <dgm:spPr/>
    </dgm:pt>
    <dgm:pt modelId="{A0CD05B5-384C-42F4-856E-06E0A63F0332}" type="pres">
      <dgm:prSet presAssocID="{D1DC33A6-5F58-4EC1-A792-045A634A4BD9}" presName="parentText" presStyleLbl="node1" presStyleIdx="1" presStyleCnt="6">
        <dgm:presLayoutVars>
          <dgm:chMax val="0"/>
          <dgm:bulletEnabled val="1"/>
        </dgm:presLayoutVars>
      </dgm:prSet>
      <dgm:spPr/>
    </dgm:pt>
    <dgm:pt modelId="{2EFFFAC3-B88F-4D73-8AEE-1906DF9D44F0}" type="pres">
      <dgm:prSet presAssocID="{D1DC33A6-5F58-4EC1-A792-045A634A4BD9}" presName="negativeSpace" presStyleCnt="0"/>
      <dgm:spPr/>
    </dgm:pt>
    <dgm:pt modelId="{E6E45FA6-B4FB-4B35-B02E-3F9071F89239}" type="pres">
      <dgm:prSet presAssocID="{D1DC33A6-5F58-4EC1-A792-045A634A4BD9}" presName="childText" presStyleLbl="conFgAcc1" presStyleIdx="1" presStyleCnt="6">
        <dgm:presLayoutVars>
          <dgm:bulletEnabled val="1"/>
        </dgm:presLayoutVars>
      </dgm:prSet>
      <dgm:spPr/>
    </dgm:pt>
    <dgm:pt modelId="{5E5F9847-3DE2-4E13-9AEE-A0863E67E2BD}" type="pres">
      <dgm:prSet presAssocID="{10E41466-6FE0-4A0B-A635-EB000011FDA9}" presName="spaceBetweenRectangles" presStyleCnt="0"/>
      <dgm:spPr/>
    </dgm:pt>
    <dgm:pt modelId="{9315D1F2-0604-4A00-BA1E-CDE4D4CE738C}" type="pres">
      <dgm:prSet presAssocID="{AEC4E0B6-98AD-45FF-9186-19B6FD8F6CF5}" presName="parentLin" presStyleCnt="0"/>
      <dgm:spPr/>
    </dgm:pt>
    <dgm:pt modelId="{C6B71C08-609C-4775-A7C1-02744E1F4FB4}" type="pres">
      <dgm:prSet presAssocID="{AEC4E0B6-98AD-45FF-9186-19B6FD8F6CF5}" presName="parentLeftMargin" presStyleLbl="node1" presStyleIdx="1" presStyleCnt="6"/>
      <dgm:spPr/>
    </dgm:pt>
    <dgm:pt modelId="{41F2591B-295F-424D-BE63-04B9344E47F0}" type="pres">
      <dgm:prSet presAssocID="{AEC4E0B6-98AD-45FF-9186-19B6FD8F6CF5}" presName="parentText" presStyleLbl="node1" presStyleIdx="2" presStyleCnt="6">
        <dgm:presLayoutVars>
          <dgm:chMax val="0"/>
          <dgm:bulletEnabled val="1"/>
        </dgm:presLayoutVars>
      </dgm:prSet>
      <dgm:spPr/>
    </dgm:pt>
    <dgm:pt modelId="{BB604B3B-8990-4B61-AD77-A8BF1E0CD1ED}" type="pres">
      <dgm:prSet presAssocID="{AEC4E0B6-98AD-45FF-9186-19B6FD8F6CF5}" presName="negativeSpace" presStyleCnt="0"/>
      <dgm:spPr/>
    </dgm:pt>
    <dgm:pt modelId="{489965AA-2605-44FF-BE57-CA0C4A653A0B}" type="pres">
      <dgm:prSet presAssocID="{AEC4E0B6-98AD-45FF-9186-19B6FD8F6CF5}" presName="childText" presStyleLbl="conFgAcc1" presStyleIdx="2" presStyleCnt="6">
        <dgm:presLayoutVars>
          <dgm:bulletEnabled val="1"/>
        </dgm:presLayoutVars>
      </dgm:prSet>
      <dgm:spPr/>
    </dgm:pt>
    <dgm:pt modelId="{376A894C-53F7-4A0E-A5E2-CE3959DCA8D7}" type="pres">
      <dgm:prSet presAssocID="{49FB1F35-2526-4E97-9980-D931EED47057}" presName="spaceBetweenRectangles" presStyleCnt="0"/>
      <dgm:spPr/>
    </dgm:pt>
    <dgm:pt modelId="{3B305E60-9B3D-45CF-87DC-6A50744231B6}" type="pres">
      <dgm:prSet presAssocID="{953F5499-B730-4B0B-9E2C-107472F7DDB9}" presName="parentLin" presStyleCnt="0"/>
      <dgm:spPr/>
    </dgm:pt>
    <dgm:pt modelId="{F2033164-14D9-457B-8DCC-1D91D6C8F530}" type="pres">
      <dgm:prSet presAssocID="{953F5499-B730-4B0B-9E2C-107472F7DDB9}" presName="parentLeftMargin" presStyleLbl="node1" presStyleIdx="2" presStyleCnt="6"/>
      <dgm:spPr/>
    </dgm:pt>
    <dgm:pt modelId="{4694CAAA-F19E-4471-9372-D706595ADC94}" type="pres">
      <dgm:prSet presAssocID="{953F5499-B730-4B0B-9E2C-107472F7DDB9}" presName="parentText" presStyleLbl="node1" presStyleIdx="3" presStyleCnt="6">
        <dgm:presLayoutVars>
          <dgm:chMax val="0"/>
          <dgm:bulletEnabled val="1"/>
        </dgm:presLayoutVars>
      </dgm:prSet>
      <dgm:spPr/>
    </dgm:pt>
    <dgm:pt modelId="{754EF0A2-B44B-41F9-B33E-6A8AFB1CF4DD}" type="pres">
      <dgm:prSet presAssocID="{953F5499-B730-4B0B-9E2C-107472F7DDB9}" presName="negativeSpace" presStyleCnt="0"/>
      <dgm:spPr/>
    </dgm:pt>
    <dgm:pt modelId="{B2806BB1-E045-4DA4-B226-D2B86808C628}" type="pres">
      <dgm:prSet presAssocID="{953F5499-B730-4B0B-9E2C-107472F7DDB9}" presName="childText" presStyleLbl="conFgAcc1" presStyleIdx="3" presStyleCnt="6">
        <dgm:presLayoutVars>
          <dgm:bulletEnabled val="1"/>
        </dgm:presLayoutVars>
      </dgm:prSet>
      <dgm:spPr/>
    </dgm:pt>
    <dgm:pt modelId="{9029D96B-CED7-447A-85E9-747CB518F5DF}" type="pres">
      <dgm:prSet presAssocID="{3D9BF3CE-3B96-451B-9888-6D87BD39A725}" presName="spaceBetweenRectangles" presStyleCnt="0"/>
      <dgm:spPr/>
    </dgm:pt>
    <dgm:pt modelId="{B18BEC43-39B1-4EF2-B12C-AEF1BA66C97B}" type="pres">
      <dgm:prSet presAssocID="{45FBB406-F135-4D43-A52D-197026E42DCB}" presName="parentLin" presStyleCnt="0"/>
      <dgm:spPr/>
    </dgm:pt>
    <dgm:pt modelId="{8F0F3D9C-C9BB-44C2-A652-F61BE4156396}" type="pres">
      <dgm:prSet presAssocID="{45FBB406-F135-4D43-A52D-197026E42DCB}" presName="parentLeftMargin" presStyleLbl="node1" presStyleIdx="3" presStyleCnt="6"/>
      <dgm:spPr/>
    </dgm:pt>
    <dgm:pt modelId="{7B2A62B5-D094-42BB-9C52-5A606DCAA467}" type="pres">
      <dgm:prSet presAssocID="{45FBB406-F135-4D43-A52D-197026E42DCB}" presName="parentText" presStyleLbl="node1" presStyleIdx="4" presStyleCnt="6">
        <dgm:presLayoutVars>
          <dgm:chMax val="0"/>
          <dgm:bulletEnabled val="1"/>
        </dgm:presLayoutVars>
      </dgm:prSet>
      <dgm:spPr/>
    </dgm:pt>
    <dgm:pt modelId="{0926ADDA-C70A-4CA6-90C2-79BDF683E1C0}" type="pres">
      <dgm:prSet presAssocID="{45FBB406-F135-4D43-A52D-197026E42DCB}" presName="negativeSpace" presStyleCnt="0"/>
      <dgm:spPr/>
    </dgm:pt>
    <dgm:pt modelId="{49AF9EE0-EDCC-4A0C-88EA-FD0C205669E5}" type="pres">
      <dgm:prSet presAssocID="{45FBB406-F135-4D43-A52D-197026E42DCB}" presName="childText" presStyleLbl="conFgAcc1" presStyleIdx="4" presStyleCnt="6">
        <dgm:presLayoutVars>
          <dgm:bulletEnabled val="1"/>
        </dgm:presLayoutVars>
      </dgm:prSet>
      <dgm:spPr/>
    </dgm:pt>
    <dgm:pt modelId="{0CDEE8D2-C1D4-44F9-BD4B-1861D88393B1}" type="pres">
      <dgm:prSet presAssocID="{9F73D3B6-B3B5-40E8-B301-4B72BC5A4A84}" presName="spaceBetweenRectangles" presStyleCnt="0"/>
      <dgm:spPr/>
    </dgm:pt>
    <dgm:pt modelId="{2A4EE80E-D30B-4631-9958-438DFBC552C4}" type="pres">
      <dgm:prSet presAssocID="{1C222AE1-9286-4817-9FAE-0F4304BA40D2}" presName="parentLin" presStyleCnt="0"/>
      <dgm:spPr/>
    </dgm:pt>
    <dgm:pt modelId="{131A7BA1-62FC-413E-8B27-FDBD75E5D677}" type="pres">
      <dgm:prSet presAssocID="{1C222AE1-9286-4817-9FAE-0F4304BA40D2}" presName="parentLeftMargin" presStyleLbl="node1" presStyleIdx="4" presStyleCnt="6"/>
      <dgm:spPr/>
    </dgm:pt>
    <dgm:pt modelId="{59F0EC77-3969-456D-881F-D18BCF0D5A82}" type="pres">
      <dgm:prSet presAssocID="{1C222AE1-9286-4817-9FAE-0F4304BA40D2}" presName="parentText" presStyleLbl="node1" presStyleIdx="5" presStyleCnt="6">
        <dgm:presLayoutVars>
          <dgm:chMax val="0"/>
          <dgm:bulletEnabled val="1"/>
        </dgm:presLayoutVars>
      </dgm:prSet>
      <dgm:spPr/>
    </dgm:pt>
    <dgm:pt modelId="{164431C4-A432-4085-85DC-37B53FA14251}" type="pres">
      <dgm:prSet presAssocID="{1C222AE1-9286-4817-9FAE-0F4304BA40D2}" presName="negativeSpace" presStyleCnt="0"/>
      <dgm:spPr/>
    </dgm:pt>
    <dgm:pt modelId="{5D6C2F84-963C-41DF-A5C5-912DBE69B9D6}" type="pres">
      <dgm:prSet presAssocID="{1C222AE1-9286-4817-9FAE-0F4304BA40D2}" presName="childText" presStyleLbl="conFgAcc1" presStyleIdx="5" presStyleCnt="6">
        <dgm:presLayoutVars>
          <dgm:bulletEnabled val="1"/>
        </dgm:presLayoutVars>
      </dgm:prSet>
      <dgm:spPr/>
    </dgm:pt>
  </dgm:ptLst>
  <dgm:cxnLst>
    <dgm:cxn modelId="{34F4E508-CAE8-45F0-811D-E595A4716C98}" type="presOf" srcId="{337C40EF-32B7-483A-942C-C25B514AAAF2}" destId="{355C2345-3DD7-48E1-965A-C76A26D05775}" srcOrd="0" destOrd="0" presId="urn:microsoft.com/office/officeart/2005/8/layout/list1"/>
    <dgm:cxn modelId="{93C87D20-2DAB-4AB0-9C5B-C64BA0CEABDC}" type="presOf" srcId="{ACDCF2F5-B47A-4868-B730-6A3F064DAA19}" destId="{42272B59-A3DE-49BB-BB2F-31CC35B5A87E}" srcOrd="0" destOrd="0" presId="urn:microsoft.com/office/officeart/2005/8/layout/list1"/>
    <dgm:cxn modelId="{5657D624-8844-464E-AC09-781D41FD1C69}" type="presOf" srcId="{953F5499-B730-4B0B-9E2C-107472F7DDB9}" destId="{4694CAAA-F19E-4471-9372-D706595ADC94}" srcOrd="1" destOrd="0" presId="urn:microsoft.com/office/officeart/2005/8/layout/list1"/>
    <dgm:cxn modelId="{ABBF4436-1503-4974-9242-3B24330DD8FF}" type="presOf" srcId="{ACDCF2F5-B47A-4868-B730-6A3F064DAA19}" destId="{23692EFA-AF08-4C9E-AF31-5D940C2F7323}" srcOrd="1" destOrd="0" presId="urn:microsoft.com/office/officeart/2005/8/layout/list1"/>
    <dgm:cxn modelId="{61D9884F-C7BC-45C4-86FA-A04404EEDB50}" type="presOf" srcId="{1C222AE1-9286-4817-9FAE-0F4304BA40D2}" destId="{131A7BA1-62FC-413E-8B27-FDBD75E5D677}" srcOrd="0" destOrd="0" presId="urn:microsoft.com/office/officeart/2005/8/layout/list1"/>
    <dgm:cxn modelId="{A4E2C84F-BEC9-4B2A-9808-1CA6E39DFBD1}" srcId="{337C40EF-32B7-483A-942C-C25B514AAAF2}" destId="{ACDCF2F5-B47A-4868-B730-6A3F064DAA19}" srcOrd="0" destOrd="0" parTransId="{CF9D56A1-F2B4-4E70-BACC-F69694298C95}" sibTransId="{32161C8F-43E8-43C6-A93A-55CAE39ECF6C}"/>
    <dgm:cxn modelId="{60F1FB50-C67C-4CA9-877C-72F7E706B2CA}" type="presOf" srcId="{AEC4E0B6-98AD-45FF-9186-19B6FD8F6CF5}" destId="{41F2591B-295F-424D-BE63-04B9344E47F0}" srcOrd="1" destOrd="0" presId="urn:microsoft.com/office/officeart/2005/8/layout/list1"/>
    <dgm:cxn modelId="{C80BD172-CE35-4F7D-941C-2F88AF743D61}" type="presOf" srcId="{45FBB406-F135-4D43-A52D-197026E42DCB}" destId="{7B2A62B5-D094-42BB-9C52-5A606DCAA467}" srcOrd="1" destOrd="0" presId="urn:microsoft.com/office/officeart/2005/8/layout/list1"/>
    <dgm:cxn modelId="{8403E174-A63B-4785-8E9E-0A513921D966}" type="presOf" srcId="{953F5499-B730-4B0B-9E2C-107472F7DDB9}" destId="{F2033164-14D9-457B-8DCC-1D91D6C8F530}" srcOrd="0" destOrd="0" presId="urn:microsoft.com/office/officeart/2005/8/layout/list1"/>
    <dgm:cxn modelId="{4AEC4675-C059-4D33-BCA3-A86AC76BBE69}" type="presOf" srcId="{AEC4E0B6-98AD-45FF-9186-19B6FD8F6CF5}" destId="{C6B71C08-609C-4775-A7C1-02744E1F4FB4}" srcOrd="0" destOrd="0" presId="urn:microsoft.com/office/officeart/2005/8/layout/list1"/>
    <dgm:cxn modelId="{481E298E-A9D2-476F-A249-FD40D2DCB248}" type="presOf" srcId="{D1DC33A6-5F58-4EC1-A792-045A634A4BD9}" destId="{5A806905-E1F1-420F-9569-8E73E41A2B93}" srcOrd="0" destOrd="0" presId="urn:microsoft.com/office/officeart/2005/8/layout/list1"/>
    <dgm:cxn modelId="{04EB4AAD-D323-4ABD-8B67-2E46CD4BF84E}" srcId="{337C40EF-32B7-483A-942C-C25B514AAAF2}" destId="{953F5499-B730-4B0B-9E2C-107472F7DDB9}" srcOrd="3" destOrd="0" parTransId="{479F489D-6270-42EA-B015-1384110A86DA}" sibTransId="{3D9BF3CE-3B96-451B-9888-6D87BD39A725}"/>
    <dgm:cxn modelId="{70622BAF-1896-4419-8FC7-E7290494E527}" type="presOf" srcId="{45FBB406-F135-4D43-A52D-197026E42DCB}" destId="{8F0F3D9C-C9BB-44C2-A652-F61BE4156396}" srcOrd="0" destOrd="0" presId="urn:microsoft.com/office/officeart/2005/8/layout/list1"/>
    <dgm:cxn modelId="{17CC8ABA-980B-4E62-8557-AEAC54E32B5E}" srcId="{337C40EF-32B7-483A-942C-C25B514AAAF2}" destId="{1C222AE1-9286-4817-9FAE-0F4304BA40D2}" srcOrd="5" destOrd="0" parTransId="{CB295EB0-C74D-42AA-B923-11699BE31A45}" sibTransId="{80B7E123-448A-47F1-9694-F3E4D7B23C8C}"/>
    <dgm:cxn modelId="{815E47BB-1DDE-4B2B-9B63-5E69DB7E8FFD}" srcId="{337C40EF-32B7-483A-942C-C25B514AAAF2}" destId="{AEC4E0B6-98AD-45FF-9186-19B6FD8F6CF5}" srcOrd="2" destOrd="0" parTransId="{76054577-7BEC-4C4B-A5F8-3408D675C81F}" sibTransId="{49FB1F35-2526-4E97-9980-D931EED47057}"/>
    <dgm:cxn modelId="{55E894D8-E41E-4FC6-A7B0-CD4458B366D1}" srcId="{337C40EF-32B7-483A-942C-C25B514AAAF2}" destId="{45FBB406-F135-4D43-A52D-197026E42DCB}" srcOrd="4" destOrd="0" parTransId="{587495E7-C8CE-444B-9C19-4B9AE971CE2D}" sibTransId="{9F73D3B6-B3B5-40E8-B301-4B72BC5A4A84}"/>
    <dgm:cxn modelId="{16F314DF-CD16-4FE4-AB8C-A5584B2207BA}" srcId="{337C40EF-32B7-483A-942C-C25B514AAAF2}" destId="{D1DC33A6-5F58-4EC1-A792-045A634A4BD9}" srcOrd="1" destOrd="0" parTransId="{E419DD6F-373A-4E54-BE0A-A0009574DB89}" sibTransId="{10E41466-6FE0-4A0B-A635-EB000011FDA9}"/>
    <dgm:cxn modelId="{A78A8FF5-D2D1-4008-A54A-4476F41934BE}" type="presOf" srcId="{1C222AE1-9286-4817-9FAE-0F4304BA40D2}" destId="{59F0EC77-3969-456D-881F-D18BCF0D5A82}" srcOrd="1" destOrd="0" presId="urn:microsoft.com/office/officeart/2005/8/layout/list1"/>
    <dgm:cxn modelId="{6568EFFE-09D9-4C2E-97E9-217740DA5863}" type="presOf" srcId="{D1DC33A6-5F58-4EC1-A792-045A634A4BD9}" destId="{A0CD05B5-384C-42F4-856E-06E0A63F0332}" srcOrd="1" destOrd="0" presId="urn:microsoft.com/office/officeart/2005/8/layout/list1"/>
    <dgm:cxn modelId="{76DCED51-A94E-49C6-9105-C13911894092}" type="presParOf" srcId="{355C2345-3DD7-48E1-965A-C76A26D05775}" destId="{20E4DEA3-11A7-40E8-BD1B-4047BBB4A91E}" srcOrd="0" destOrd="0" presId="urn:microsoft.com/office/officeart/2005/8/layout/list1"/>
    <dgm:cxn modelId="{6D58FD28-5256-4F6B-B1E2-638396235E2B}" type="presParOf" srcId="{20E4DEA3-11A7-40E8-BD1B-4047BBB4A91E}" destId="{42272B59-A3DE-49BB-BB2F-31CC35B5A87E}" srcOrd="0" destOrd="0" presId="urn:microsoft.com/office/officeart/2005/8/layout/list1"/>
    <dgm:cxn modelId="{6AFCC801-FF93-4739-8EE9-57495D7C850E}" type="presParOf" srcId="{20E4DEA3-11A7-40E8-BD1B-4047BBB4A91E}" destId="{23692EFA-AF08-4C9E-AF31-5D940C2F7323}" srcOrd="1" destOrd="0" presId="urn:microsoft.com/office/officeart/2005/8/layout/list1"/>
    <dgm:cxn modelId="{7E4DC83C-A0C2-40D2-A717-F54B6A25C7A8}" type="presParOf" srcId="{355C2345-3DD7-48E1-965A-C76A26D05775}" destId="{129B1E02-814B-4A16-8F8E-B5953B0852F2}" srcOrd="1" destOrd="0" presId="urn:microsoft.com/office/officeart/2005/8/layout/list1"/>
    <dgm:cxn modelId="{E1F4E8BA-A453-40C7-99EE-65F60E325EE2}" type="presParOf" srcId="{355C2345-3DD7-48E1-965A-C76A26D05775}" destId="{716A86CC-01DB-4F79-A09D-012B4526EFEE}" srcOrd="2" destOrd="0" presId="urn:microsoft.com/office/officeart/2005/8/layout/list1"/>
    <dgm:cxn modelId="{FA719DB3-41FF-44EF-8087-CE21DB233772}" type="presParOf" srcId="{355C2345-3DD7-48E1-965A-C76A26D05775}" destId="{17FDFB83-947F-41C4-86BC-E0116C7FF0EE}" srcOrd="3" destOrd="0" presId="urn:microsoft.com/office/officeart/2005/8/layout/list1"/>
    <dgm:cxn modelId="{7170416C-2486-486B-8F7E-F493E30C1307}" type="presParOf" srcId="{355C2345-3DD7-48E1-965A-C76A26D05775}" destId="{C2E56ABA-C269-4C86-BC77-4F1917512C59}" srcOrd="4" destOrd="0" presId="urn:microsoft.com/office/officeart/2005/8/layout/list1"/>
    <dgm:cxn modelId="{946C53A8-088A-41C6-8E19-69B4DE8E0947}" type="presParOf" srcId="{C2E56ABA-C269-4C86-BC77-4F1917512C59}" destId="{5A806905-E1F1-420F-9569-8E73E41A2B93}" srcOrd="0" destOrd="0" presId="urn:microsoft.com/office/officeart/2005/8/layout/list1"/>
    <dgm:cxn modelId="{5BE37320-7BB4-40E7-8DA9-0A81B98FF61A}" type="presParOf" srcId="{C2E56ABA-C269-4C86-BC77-4F1917512C59}" destId="{A0CD05B5-384C-42F4-856E-06E0A63F0332}" srcOrd="1" destOrd="0" presId="urn:microsoft.com/office/officeart/2005/8/layout/list1"/>
    <dgm:cxn modelId="{6F24FB1C-0790-4348-932E-5CE55BEAA418}" type="presParOf" srcId="{355C2345-3DD7-48E1-965A-C76A26D05775}" destId="{2EFFFAC3-B88F-4D73-8AEE-1906DF9D44F0}" srcOrd="5" destOrd="0" presId="urn:microsoft.com/office/officeart/2005/8/layout/list1"/>
    <dgm:cxn modelId="{7329AC62-EAD8-41B3-B858-C72D5F025BE7}" type="presParOf" srcId="{355C2345-3DD7-48E1-965A-C76A26D05775}" destId="{E6E45FA6-B4FB-4B35-B02E-3F9071F89239}" srcOrd="6" destOrd="0" presId="urn:microsoft.com/office/officeart/2005/8/layout/list1"/>
    <dgm:cxn modelId="{1192CAF4-3019-4403-9AE1-187B47684EBF}" type="presParOf" srcId="{355C2345-3DD7-48E1-965A-C76A26D05775}" destId="{5E5F9847-3DE2-4E13-9AEE-A0863E67E2BD}" srcOrd="7" destOrd="0" presId="urn:microsoft.com/office/officeart/2005/8/layout/list1"/>
    <dgm:cxn modelId="{ABFC2D33-A05F-43E5-94C5-1FA79B023105}" type="presParOf" srcId="{355C2345-3DD7-48E1-965A-C76A26D05775}" destId="{9315D1F2-0604-4A00-BA1E-CDE4D4CE738C}" srcOrd="8" destOrd="0" presId="urn:microsoft.com/office/officeart/2005/8/layout/list1"/>
    <dgm:cxn modelId="{600452A4-8A9A-48B1-9EA0-1F6AAFB657C9}" type="presParOf" srcId="{9315D1F2-0604-4A00-BA1E-CDE4D4CE738C}" destId="{C6B71C08-609C-4775-A7C1-02744E1F4FB4}" srcOrd="0" destOrd="0" presId="urn:microsoft.com/office/officeart/2005/8/layout/list1"/>
    <dgm:cxn modelId="{F7D4ABA4-8625-45E3-9426-5C7D3BE47622}" type="presParOf" srcId="{9315D1F2-0604-4A00-BA1E-CDE4D4CE738C}" destId="{41F2591B-295F-424D-BE63-04B9344E47F0}" srcOrd="1" destOrd="0" presId="urn:microsoft.com/office/officeart/2005/8/layout/list1"/>
    <dgm:cxn modelId="{2CD79A0A-3070-4DF2-8AA5-7ED40FB64F4D}" type="presParOf" srcId="{355C2345-3DD7-48E1-965A-C76A26D05775}" destId="{BB604B3B-8990-4B61-AD77-A8BF1E0CD1ED}" srcOrd="9" destOrd="0" presId="urn:microsoft.com/office/officeart/2005/8/layout/list1"/>
    <dgm:cxn modelId="{6226696A-9917-4818-A5EF-99DC222155C4}" type="presParOf" srcId="{355C2345-3DD7-48E1-965A-C76A26D05775}" destId="{489965AA-2605-44FF-BE57-CA0C4A653A0B}" srcOrd="10" destOrd="0" presId="urn:microsoft.com/office/officeart/2005/8/layout/list1"/>
    <dgm:cxn modelId="{DF9224C7-9F30-4AE3-BA1E-D52C07B0BDD4}" type="presParOf" srcId="{355C2345-3DD7-48E1-965A-C76A26D05775}" destId="{376A894C-53F7-4A0E-A5E2-CE3959DCA8D7}" srcOrd="11" destOrd="0" presId="urn:microsoft.com/office/officeart/2005/8/layout/list1"/>
    <dgm:cxn modelId="{E0B41EDC-27CA-4089-8489-CE1DBD8C035D}" type="presParOf" srcId="{355C2345-3DD7-48E1-965A-C76A26D05775}" destId="{3B305E60-9B3D-45CF-87DC-6A50744231B6}" srcOrd="12" destOrd="0" presId="urn:microsoft.com/office/officeart/2005/8/layout/list1"/>
    <dgm:cxn modelId="{5B4A58FA-7BA7-43B4-874E-38F0DA42346B}" type="presParOf" srcId="{3B305E60-9B3D-45CF-87DC-6A50744231B6}" destId="{F2033164-14D9-457B-8DCC-1D91D6C8F530}" srcOrd="0" destOrd="0" presId="urn:microsoft.com/office/officeart/2005/8/layout/list1"/>
    <dgm:cxn modelId="{A93A20CF-5529-4A5C-9F53-521E7A140833}" type="presParOf" srcId="{3B305E60-9B3D-45CF-87DC-6A50744231B6}" destId="{4694CAAA-F19E-4471-9372-D706595ADC94}" srcOrd="1" destOrd="0" presId="urn:microsoft.com/office/officeart/2005/8/layout/list1"/>
    <dgm:cxn modelId="{ACCFB4A2-11E3-48A5-B1B4-B47D8314D2A6}" type="presParOf" srcId="{355C2345-3DD7-48E1-965A-C76A26D05775}" destId="{754EF0A2-B44B-41F9-B33E-6A8AFB1CF4DD}" srcOrd="13" destOrd="0" presId="urn:microsoft.com/office/officeart/2005/8/layout/list1"/>
    <dgm:cxn modelId="{8051F185-DFCE-4DB9-A7D7-6E12B7A122A0}" type="presParOf" srcId="{355C2345-3DD7-48E1-965A-C76A26D05775}" destId="{B2806BB1-E045-4DA4-B226-D2B86808C628}" srcOrd="14" destOrd="0" presId="urn:microsoft.com/office/officeart/2005/8/layout/list1"/>
    <dgm:cxn modelId="{0444CD87-7C40-4935-8FBB-18655BD74090}" type="presParOf" srcId="{355C2345-3DD7-48E1-965A-C76A26D05775}" destId="{9029D96B-CED7-447A-85E9-747CB518F5DF}" srcOrd="15" destOrd="0" presId="urn:microsoft.com/office/officeart/2005/8/layout/list1"/>
    <dgm:cxn modelId="{DBBD20C5-8727-4CF7-B85C-CF1BE5D59526}" type="presParOf" srcId="{355C2345-3DD7-48E1-965A-C76A26D05775}" destId="{B18BEC43-39B1-4EF2-B12C-AEF1BA66C97B}" srcOrd="16" destOrd="0" presId="urn:microsoft.com/office/officeart/2005/8/layout/list1"/>
    <dgm:cxn modelId="{59BB85CE-9F3C-46AD-887D-24A0298C8164}" type="presParOf" srcId="{B18BEC43-39B1-4EF2-B12C-AEF1BA66C97B}" destId="{8F0F3D9C-C9BB-44C2-A652-F61BE4156396}" srcOrd="0" destOrd="0" presId="urn:microsoft.com/office/officeart/2005/8/layout/list1"/>
    <dgm:cxn modelId="{3B941E1D-2AE2-4705-B2DA-EEF3C5403D94}" type="presParOf" srcId="{B18BEC43-39B1-4EF2-B12C-AEF1BA66C97B}" destId="{7B2A62B5-D094-42BB-9C52-5A606DCAA467}" srcOrd="1" destOrd="0" presId="urn:microsoft.com/office/officeart/2005/8/layout/list1"/>
    <dgm:cxn modelId="{C38EABB5-AC40-4C89-8352-815C13892C9F}" type="presParOf" srcId="{355C2345-3DD7-48E1-965A-C76A26D05775}" destId="{0926ADDA-C70A-4CA6-90C2-79BDF683E1C0}" srcOrd="17" destOrd="0" presId="urn:microsoft.com/office/officeart/2005/8/layout/list1"/>
    <dgm:cxn modelId="{C4E8125E-25EE-484C-A2F6-FE8B0AFC3B23}" type="presParOf" srcId="{355C2345-3DD7-48E1-965A-C76A26D05775}" destId="{49AF9EE0-EDCC-4A0C-88EA-FD0C205669E5}" srcOrd="18" destOrd="0" presId="urn:microsoft.com/office/officeart/2005/8/layout/list1"/>
    <dgm:cxn modelId="{7849CDB1-167D-4B3B-8D28-F13C4B2F5251}" type="presParOf" srcId="{355C2345-3DD7-48E1-965A-C76A26D05775}" destId="{0CDEE8D2-C1D4-44F9-BD4B-1861D88393B1}" srcOrd="19" destOrd="0" presId="urn:microsoft.com/office/officeart/2005/8/layout/list1"/>
    <dgm:cxn modelId="{51F2505C-612D-4504-8F4F-E8918A2F2118}" type="presParOf" srcId="{355C2345-3DD7-48E1-965A-C76A26D05775}" destId="{2A4EE80E-D30B-4631-9958-438DFBC552C4}" srcOrd="20" destOrd="0" presId="urn:microsoft.com/office/officeart/2005/8/layout/list1"/>
    <dgm:cxn modelId="{D3FAA8D7-B4C2-45C6-9C0E-E70DFFFCA111}" type="presParOf" srcId="{2A4EE80E-D30B-4631-9958-438DFBC552C4}" destId="{131A7BA1-62FC-413E-8B27-FDBD75E5D677}" srcOrd="0" destOrd="0" presId="urn:microsoft.com/office/officeart/2005/8/layout/list1"/>
    <dgm:cxn modelId="{1074BC59-E5ED-4F16-9EB9-1F8EC0A43CC4}" type="presParOf" srcId="{2A4EE80E-D30B-4631-9958-438DFBC552C4}" destId="{59F0EC77-3969-456D-881F-D18BCF0D5A82}" srcOrd="1" destOrd="0" presId="urn:microsoft.com/office/officeart/2005/8/layout/list1"/>
    <dgm:cxn modelId="{988ACD15-220C-4545-BA15-A91C816C86BF}" type="presParOf" srcId="{355C2345-3DD7-48E1-965A-C76A26D05775}" destId="{164431C4-A432-4085-85DC-37B53FA14251}" srcOrd="21" destOrd="0" presId="urn:microsoft.com/office/officeart/2005/8/layout/list1"/>
    <dgm:cxn modelId="{EE9B76C1-7C19-43BC-B23A-49643AD35782}" type="presParOf" srcId="{355C2345-3DD7-48E1-965A-C76A26D05775}" destId="{5D6C2F84-963C-41DF-A5C5-912DBE69B9D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991459-AC79-4CBE-8609-39C633BDCCDA}" type="doc">
      <dgm:prSet loTypeId="urn:microsoft.com/office/officeart/2005/8/layout/target3" loCatId="list" qsTypeId="urn:microsoft.com/office/officeart/2005/8/quickstyle/3d1" qsCatId="3D" csTypeId="urn:microsoft.com/office/officeart/2005/8/colors/accent2_4" csCatId="accent2" phldr="1"/>
      <dgm:spPr/>
      <dgm:t>
        <a:bodyPr/>
        <a:lstStyle/>
        <a:p>
          <a:endParaRPr lang="en-IN"/>
        </a:p>
      </dgm:t>
    </dgm:pt>
    <dgm:pt modelId="{42545684-D1F0-4DDF-8548-5B66DF87263C}">
      <dgm:prSet phldrT="[Text]"/>
      <dgm:spPr/>
      <dgm:t>
        <a:bodyPr/>
        <a:lstStyle/>
        <a:p>
          <a:r>
            <a:rPr lang="en-US" dirty="0"/>
            <a:t>Pandas</a:t>
          </a:r>
          <a:endParaRPr lang="en-IN" dirty="0"/>
        </a:p>
      </dgm:t>
    </dgm:pt>
    <dgm:pt modelId="{AFCAA442-55F9-4078-AF3F-04087B7BD945}" type="parTrans" cxnId="{E28FE9CF-AA1E-4E76-8856-0E0746976A2B}">
      <dgm:prSet/>
      <dgm:spPr/>
      <dgm:t>
        <a:bodyPr/>
        <a:lstStyle/>
        <a:p>
          <a:endParaRPr lang="en-IN"/>
        </a:p>
      </dgm:t>
    </dgm:pt>
    <dgm:pt modelId="{40E49577-FD29-47E5-A436-25EAEEAF88B6}" type="sibTrans" cxnId="{E28FE9CF-AA1E-4E76-8856-0E0746976A2B}">
      <dgm:prSet/>
      <dgm:spPr/>
      <dgm:t>
        <a:bodyPr/>
        <a:lstStyle/>
        <a:p>
          <a:endParaRPr lang="en-IN"/>
        </a:p>
      </dgm:t>
    </dgm:pt>
    <dgm:pt modelId="{95D36396-363F-4FB3-BE8C-2D3562C5D0AC}">
      <dgm:prSet phldrT="[Text]"/>
      <dgm:spPr/>
      <dgm:t>
        <a:bodyPr/>
        <a:lstStyle/>
        <a:p>
          <a:r>
            <a:rPr lang="en-IN" dirty="0"/>
            <a:t>Seaborn</a:t>
          </a:r>
        </a:p>
      </dgm:t>
    </dgm:pt>
    <dgm:pt modelId="{AE65C730-F5C4-40CC-9F3E-AA7D97465E43}" type="parTrans" cxnId="{1D18FE5B-133D-40B0-A424-9FCA0009CF27}">
      <dgm:prSet/>
      <dgm:spPr/>
      <dgm:t>
        <a:bodyPr/>
        <a:lstStyle/>
        <a:p>
          <a:endParaRPr lang="en-IN"/>
        </a:p>
      </dgm:t>
    </dgm:pt>
    <dgm:pt modelId="{CC8A795C-B309-46E2-9BE8-6396C75D2E39}" type="sibTrans" cxnId="{1D18FE5B-133D-40B0-A424-9FCA0009CF27}">
      <dgm:prSet/>
      <dgm:spPr/>
      <dgm:t>
        <a:bodyPr/>
        <a:lstStyle/>
        <a:p>
          <a:endParaRPr lang="en-IN"/>
        </a:p>
      </dgm:t>
    </dgm:pt>
    <dgm:pt modelId="{27F14026-EF2B-4C23-A1F8-AEE0B737E358}">
      <dgm:prSet phldrT="[Text]"/>
      <dgm:spPr/>
      <dgm:t>
        <a:bodyPr/>
        <a:lstStyle/>
        <a:p>
          <a:r>
            <a:rPr lang="en-IN" dirty="0" err="1"/>
            <a:t>Sklearn</a:t>
          </a:r>
          <a:r>
            <a:rPr lang="en-IN" dirty="0"/>
            <a:t> and its Functions</a:t>
          </a:r>
        </a:p>
      </dgm:t>
    </dgm:pt>
    <dgm:pt modelId="{2C13EC75-E29E-47C4-B25B-C0297A7CDC5F}" type="parTrans" cxnId="{17AD9B12-E220-4711-A192-13FF32904A65}">
      <dgm:prSet/>
      <dgm:spPr/>
      <dgm:t>
        <a:bodyPr/>
        <a:lstStyle/>
        <a:p>
          <a:endParaRPr lang="en-IN"/>
        </a:p>
      </dgm:t>
    </dgm:pt>
    <dgm:pt modelId="{207DDB9B-E617-489E-9A86-FBEA076C9F0A}" type="sibTrans" cxnId="{17AD9B12-E220-4711-A192-13FF32904A65}">
      <dgm:prSet/>
      <dgm:spPr/>
      <dgm:t>
        <a:bodyPr/>
        <a:lstStyle/>
        <a:p>
          <a:endParaRPr lang="en-IN"/>
        </a:p>
      </dgm:t>
    </dgm:pt>
    <dgm:pt modelId="{E4676064-ECEC-4003-ABBF-EA61FA9F378A}">
      <dgm:prSet phldrT="[Text]"/>
      <dgm:spPr/>
      <dgm:t>
        <a:bodyPr/>
        <a:lstStyle/>
        <a:p>
          <a:r>
            <a:rPr lang="en-US" dirty="0" err="1"/>
            <a:t>Numpy</a:t>
          </a:r>
          <a:endParaRPr lang="en-IN" dirty="0"/>
        </a:p>
      </dgm:t>
    </dgm:pt>
    <dgm:pt modelId="{C845AB3C-603A-4EF2-85D8-C7A12A9254CA}" type="parTrans" cxnId="{B6FDB5C9-976C-4610-8DD0-969B3435A076}">
      <dgm:prSet/>
      <dgm:spPr/>
      <dgm:t>
        <a:bodyPr/>
        <a:lstStyle/>
        <a:p>
          <a:endParaRPr lang="en-IN"/>
        </a:p>
      </dgm:t>
    </dgm:pt>
    <dgm:pt modelId="{AEE5F85C-1593-41BB-8458-6612F4DAA932}" type="sibTrans" cxnId="{B6FDB5C9-976C-4610-8DD0-969B3435A076}">
      <dgm:prSet/>
      <dgm:spPr/>
      <dgm:t>
        <a:bodyPr/>
        <a:lstStyle/>
        <a:p>
          <a:endParaRPr lang="en-IN"/>
        </a:p>
      </dgm:t>
    </dgm:pt>
    <dgm:pt modelId="{EB43B8C7-5296-4830-AAA6-4833764E7AF5}">
      <dgm:prSet phldrT="[Text]"/>
      <dgm:spPr/>
      <dgm:t>
        <a:bodyPr/>
        <a:lstStyle/>
        <a:p>
          <a:r>
            <a:rPr lang="en-IN" dirty="0"/>
            <a:t>Matplotlib and its Functions</a:t>
          </a:r>
        </a:p>
      </dgm:t>
    </dgm:pt>
    <dgm:pt modelId="{689B0F25-857A-4A48-AEF2-8895E6690750}" type="parTrans" cxnId="{74CAF3C2-40CE-49DC-B9BE-6F67485359AE}">
      <dgm:prSet/>
      <dgm:spPr/>
      <dgm:t>
        <a:bodyPr/>
        <a:lstStyle/>
        <a:p>
          <a:endParaRPr lang="en-IN"/>
        </a:p>
      </dgm:t>
    </dgm:pt>
    <dgm:pt modelId="{F4876CCB-219C-4F52-99EB-3F063BB13729}" type="sibTrans" cxnId="{74CAF3C2-40CE-49DC-B9BE-6F67485359AE}">
      <dgm:prSet/>
      <dgm:spPr/>
      <dgm:t>
        <a:bodyPr/>
        <a:lstStyle/>
        <a:p>
          <a:endParaRPr lang="en-IN"/>
        </a:p>
      </dgm:t>
    </dgm:pt>
    <dgm:pt modelId="{E70D10B9-2642-48BC-811D-CB28B9F4E8B7}">
      <dgm:prSet phldrT="[Text]"/>
      <dgm:spPr/>
      <dgm:t>
        <a:bodyPr/>
        <a:lstStyle/>
        <a:p>
          <a:r>
            <a:rPr lang="en-IN" dirty="0"/>
            <a:t>Pickle</a:t>
          </a:r>
        </a:p>
      </dgm:t>
    </dgm:pt>
    <dgm:pt modelId="{A6CCC032-D958-4359-AA78-A40A70812960}" type="parTrans" cxnId="{8CF32302-EC54-4B55-BF46-FE5FA44DB3F8}">
      <dgm:prSet/>
      <dgm:spPr/>
      <dgm:t>
        <a:bodyPr/>
        <a:lstStyle/>
        <a:p>
          <a:endParaRPr lang="en-IN"/>
        </a:p>
      </dgm:t>
    </dgm:pt>
    <dgm:pt modelId="{39388D13-DBE8-41BB-83C2-684E74AE36EC}" type="sibTrans" cxnId="{8CF32302-EC54-4B55-BF46-FE5FA44DB3F8}">
      <dgm:prSet/>
      <dgm:spPr/>
      <dgm:t>
        <a:bodyPr/>
        <a:lstStyle/>
        <a:p>
          <a:endParaRPr lang="en-IN"/>
        </a:p>
      </dgm:t>
    </dgm:pt>
    <dgm:pt modelId="{07BD7F79-D8D8-4685-9D0A-046B94784462}" type="pres">
      <dgm:prSet presAssocID="{6A991459-AC79-4CBE-8609-39C633BDCCDA}" presName="Name0" presStyleCnt="0">
        <dgm:presLayoutVars>
          <dgm:chMax val="7"/>
          <dgm:dir/>
          <dgm:animLvl val="lvl"/>
          <dgm:resizeHandles val="exact"/>
        </dgm:presLayoutVars>
      </dgm:prSet>
      <dgm:spPr/>
    </dgm:pt>
    <dgm:pt modelId="{5EF5AEC4-34F5-4B70-8D0F-0FB5C72EAB28}" type="pres">
      <dgm:prSet presAssocID="{42545684-D1F0-4DDF-8548-5B66DF87263C}" presName="circle1" presStyleLbl="node1" presStyleIdx="0" presStyleCnt="6"/>
      <dgm:spPr/>
    </dgm:pt>
    <dgm:pt modelId="{5FB82FFC-1432-47D0-8B88-BBA014C21493}" type="pres">
      <dgm:prSet presAssocID="{42545684-D1F0-4DDF-8548-5B66DF87263C}" presName="space" presStyleCnt="0"/>
      <dgm:spPr/>
    </dgm:pt>
    <dgm:pt modelId="{EB2F8F3C-58F5-49C8-8E9A-DFF303486ACF}" type="pres">
      <dgm:prSet presAssocID="{42545684-D1F0-4DDF-8548-5B66DF87263C}" presName="rect1" presStyleLbl="alignAcc1" presStyleIdx="0" presStyleCnt="6"/>
      <dgm:spPr/>
    </dgm:pt>
    <dgm:pt modelId="{FB532DD1-B972-4229-AB20-FBF873BD06BE}" type="pres">
      <dgm:prSet presAssocID="{E4676064-ECEC-4003-ABBF-EA61FA9F378A}" presName="vertSpace2" presStyleLbl="node1" presStyleIdx="0" presStyleCnt="6"/>
      <dgm:spPr/>
    </dgm:pt>
    <dgm:pt modelId="{FB346C8E-6E27-495A-BC2D-CC5F2A10CF16}" type="pres">
      <dgm:prSet presAssocID="{E4676064-ECEC-4003-ABBF-EA61FA9F378A}" presName="circle2" presStyleLbl="node1" presStyleIdx="1" presStyleCnt="6"/>
      <dgm:spPr/>
    </dgm:pt>
    <dgm:pt modelId="{01CD041F-71C3-4E44-B098-CB18EC4E30CA}" type="pres">
      <dgm:prSet presAssocID="{E4676064-ECEC-4003-ABBF-EA61FA9F378A}" presName="rect2" presStyleLbl="alignAcc1" presStyleIdx="1" presStyleCnt="6"/>
      <dgm:spPr/>
    </dgm:pt>
    <dgm:pt modelId="{59ABCB45-8DF1-4874-998D-1E88EF59670E}" type="pres">
      <dgm:prSet presAssocID="{EB43B8C7-5296-4830-AAA6-4833764E7AF5}" presName="vertSpace3" presStyleLbl="node1" presStyleIdx="1" presStyleCnt="6"/>
      <dgm:spPr/>
    </dgm:pt>
    <dgm:pt modelId="{79672A32-5C1D-4A28-9704-3EDF0CE3B098}" type="pres">
      <dgm:prSet presAssocID="{EB43B8C7-5296-4830-AAA6-4833764E7AF5}" presName="circle3" presStyleLbl="node1" presStyleIdx="2" presStyleCnt="6"/>
      <dgm:spPr/>
    </dgm:pt>
    <dgm:pt modelId="{4FE3CFA7-4AB3-487A-98C0-24F80016F9A8}" type="pres">
      <dgm:prSet presAssocID="{EB43B8C7-5296-4830-AAA6-4833764E7AF5}" presName="rect3" presStyleLbl="alignAcc1" presStyleIdx="2" presStyleCnt="6"/>
      <dgm:spPr/>
    </dgm:pt>
    <dgm:pt modelId="{E4F9B9FB-DA92-405C-B945-9E77ED9B7018}" type="pres">
      <dgm:prSet presAssocID="{95D36396-363F-4FB3-BE8C-2D3562C5D0AC}" presName="vertSpace4" presStyleLbl="node1" presStyleIdx="2" presStyleCnt="6"/>
      <dgm:spPr/>
    </dgm:pt>
    <dgm:pt modelId="{FA3792E3-2761-49F4-8C33-4E63FB3DE533}" type="pres">
      <dgm:prSet presAssocID="{95D36396-363F-4FB3-BE8C-2D3562C5D0AC}" presName="circle4" presStyleLbl="node1" presStyleIdx="3" presStyleCnt="6"/>
      <dgm:spPr/>
    </dgm:pt>
    <dgm:pt modelId="{034F76F4-D87E-4056-A812-DF12396D3630}" type="pres">
      <dgm:prSet presAssocID="{95D36396-363F-4FB3-BE8C-2D3562C5D0AC}" presName="rect4" presStyleLbl="alignAcc1" presStyleIdx="3" presStyleCnt="6"/>
      <dgm:spPr/>
    </dgm:pt>
    <dgm:pt modelId="{D331EABF-3655-4FF1-B6C0-6099D190AE45}" type="pres">
      <dgm:prSet presAssocID="{27F14026-EF2B-4C23-A1F8-AEE0B737E358}" presName="vertSpace5" presStyleLbl="node1" presStyleIdx="3" presStyleCnt="6"/>
      <dgm:spPr/>
    </dgm:pt>
    <dgm:pt modelId="{638C3332-B428-4973-99EB-65D66590D43E}" type="pres">
      <dgm:prSet presAssocID="{27F14026-EF2B-4C23-A1F8-AEE0B737E358}" presName="circle5" presStyleLbl="node1" presStyleIdx="4" presStyleCnt="6"/>
      <dgm:spPr/>
    </dgm:pt>
    <dgm:pt modelId="{E6FAE502-A8DE-444C-9AD0-52968E714797}" type="pres">
      <dgm:prSet presAssocID="{27F14026-EF2B-4C23-A1F8-AEE0B737E358}" presName="rect5" presStyleLbl="alignAcc1" presStyleIdx="4" presStyleCnt="6"/>
      <dgm:spPr/>
    </dgm:pt>
    <dgm:pt modelId="{CC1C3DC2-F60F-4B51-AAD5-3A915114B781}" type="pres">
      <dgm:prSet presAssocID="{E70D10B9-2642-48BC-811D-CB28B9F4E8B7}" presName="vertSpace6" presStyleLbl="node1" presStyleIdx="4" presStyleCnt="6"/>
      <dgm:spPr/>
    </dgm:pt>
    <dgm:pt modelId="{57E6ED5D-1AE8-4DA6-BF9B-1E1D092F5AD0}" type="pres">
      <dgm:prSet presAssocID="{E70D10B9-2642-48BC-811D-CB28B9F4E8B7}" presName="circle6" presStyleLbl="node1" presStyleIdx="5" presStyleCnt="6"/>
      <dgm:spPr/>
    </dgm:pt>
    <dgm:pt modelId="{D83B3693-5CB9-4DC8-A62E-B397E879BC8B}" type="pres">
      <dgm:prSet presAssocID="{E70D10B9-2642-48BC-811D-CB28B9F4E8B7}" presName="rect6" presStyleLbl="alignAcc1" presStyleIdx="5" presStyleCnt="6"/>
      <dgm:spPr/>
    </dgm:pt>
    <dgm:pt modelId="{FA7E2F43-70D2-450C-A2F3-9A4E0CD07C5F}" type="pres">
      <dgm:prSet presAssocID="{42545684-D1F0-4DDF-8548-5B66DF87263C}" presName="rect1ParTxNoCh" presStyleLbl="alignAcc1" presStyleIdx="5" presStyleCnt="6">
        <dgm:presLayoutVars>
          <dgm:chMax val="1"/>
          <dgm:bulletEnabled val="1"/>
        </dgm:presLayoutVars>
      </dgm:prSet>
      <dgm:spPr/>
    </dgm:pt>
    <dgm:pt modelId="{6CDF6C8D-7A1F-4AED-9FDA-8B53718859A8}" type="pres">
      <dgm:prSet presAssocID="{E4676064-ECEC-4003-ABBF-EA61FA9F378A}" presName="rect2ParTxNoCh" presStyleLbl="alignAcc1" presStyleIdx="5" presStyleCnt="6">
        <dgm:presLayoutVars>
          <dgm:chMax val="1"/>
          <dgm:bulletEnabled val="1"/>
        </dgm:presLayoutVars>
      </dgm:prSet>
      <dgm:spPr/>
    </dgm:pt>
    <dgm:pt modelId="{2AF892ED-7EDB-479F-A2EB-A598B5DB65D4}" type="pres">
      <dgm:prSet presAssocID="{EB43B8C7-5296-4830-AAA6-4833764E7AF5}" presName="rect3ParTxNoCh" presStyleLbl="alignAcc1" presStyleIdx="5" presStyleCnt="6">
        <dgm:presLayoutVars>
          <dgm:chMax val="1"/>
          <dgm:bulletEnabled val="1"/>
        </dgm:presLayoutVars>
      </dgm:prSet>
      <dgm:spPr/>
    </dgm:pt>
    <dgm:pt modelId="{BA14CC4C-A3B4-4992-B64E-56732CB27E93}" type="pres">
      <dgm:prSet presAssocID="{95D36396-363F-4FB3-BE8C-2D3562C5D0AC}" presName="rect4ParTxNoCh" presStyleLbl="alignAcc1" presStyleIdx="5" presStyleCnt="6">
        <dgm:presLayoutVars>
          <dgm:chMax val="1"/>
          <dgm:bulletEnabled val="1"/>
        </dgm:presLayoutVars>
      </dgm:prSet>
      <dgm:spPr/>
    </dgm:pt>
    <dgm:pt modelId="{47938B72-7647-4914-A898-C61BDDCB23CD}" type="pres">
      <dgm:prSet presAssocID="{27F14026-EF2B-4C23-A1F8-AEE0B737E358}" presName="rect5ParTxNoCh" presStyleLbl="alignAcc1" presStyleIdx="5" presStyleCnt="6">
        <dgm:presLayoutVars>
          <dgm:chMax val="1"/>
          <dgm:bulletEnabled val="1"/>
        </dgm:presLayoutVars>
      </dgm:prSet>
      <dgm:spPr/>
    </dgm:pt>
    <dgm:pt modelId="{0CE7BA97-733C-46FF-8F86-9530C5A55E75}" type="pres">
      <dgm:prSet presAssocID="{E70D10B9-2642-48BC-811D-CB28B9F4E8B7}" presName="rect6ParTxNoCh" presStyleLbl="alignAcc1" presStyleIdx="5" presStyleCnt="6">
        <dgm:presLayoutVars>
          <dgm:chMax val="1"/>
          <dgm:bulletEnabled val="1"/>
        </dgm:presLayoutVars>
      </dgm:prSet>
      <dgm:spPr/>
    </dgm:pt>
  </dgm:ptLst>
  <dgm:cxnLst>
    <dgm:cxn modelId="{8CF32302-EC54-4B55-BF46-FE5FA44DB3F8}" srcId="{6A991459-AC79-4CBE-8609-39C633BDCCDA}" destId="{E70D10B9-2642-48BC-811D-CB28B9F4E8B7}" srcOrd="5" destOrd="0" parTransId="{A6CCC032-D958-4359-AA78-A40A70812960}" sibTransId="{39388D13-DBE8-41BB-83C2-684E74AE36EC}"/>
    <dgm:cxn modelId="{41916703-91E8-416A-9E93-F6E9A31D94DD}" type="presOf" srcId="{42545684-D1F0-4DDF-8548-5B66DF87263C}" destId="{FA7E2F43-70D2-450C-A2F3-9A4E0CD07C5F}" srcOrd="1" destOrd="0" presId="urn:microsoft.com/office/officeart/2005/8/layout/target3"/>
    <dgm:cxn modelId="{11094408-C36F-4A94-A223-2CB1881FB2D0}" type="presOf" srcId="{E70D10B9-2642-48BC-811D-CB28B9F4E8B7}" destId="{D83B3693-5CB9-4DC8-A62E-B397E879BC8B}" srcOrd="0" destOrd="0" presId="urn:microsoft.com/office/officeart/2005/8/layout/target3"/>
    <dgm:cxn modelId="{17AD9B12-E220-4711-A192-13FF32904A65}" srcId="{6A991459-AC79-4CBE-8609-39C633BDCCDA}" destId="{27F14026-EF2B-4C23-A1F8-AEE0B737E358}" srcOrd="4" destOrd="0" parTransId="{2C13EC75-E29E-47C4-B25B-C0297A7CDC5F}" sibTransId="{207DDB9B-E617-489E-9A86-FBEA076C9F0A}"/>
    <dgm:cxn modelId="{1BB1CB20-B4D0-4967-B1BB-C192FC45D421}" type="presOf" srcId="{27F14026-EF2B-4C23-A1F8-AEE0B737E358}" destId="{E6FAE502-A8DE-444C-9AD0-52968E714797}" srcOrd="0" destOrd="0" presId="urn:microsoft.com/office/officeart/2005/8/layout/target3"/>
    <dgm:cxn modelId="{1D18FE5B-133D-40B0-A424-9FCA0009CF27}" srcId="{6A991459-AC79-4CBE-8609-39C633BDCCDA}" destId="{95D36396-363F-4FB3-BE8C-2D3562C5D0AC}" srcOrd="3" destOrd="0" parTransId="{AE65C730-F5C4-40CC-9F3E-AA7D97465E43}" sibTransId="{CC8A795C-B309-46E2-9BE8-6396C75D2E39}"/>
    <dgm:cxn modelId="{17D87764-215C-4AD3-BE53-96721970C183}" type="presOf" srcId="{27F14026-EF2B-4C23-A1F8-AEE0B737E358}" destId="{47938B72-7647-4914-A898-C61BDDCB23CD}" srcOrd="1" destOrd="0" presId="urn:microsoft.com/office/officeart/2005/8/layout/target3"/>
    <dgm:cxn modelId="{0BF63048-87AC-482C-A3BF-036C637B36A8}" type="presOf" srcId="{EB43B8C7-5296-4830-AAA6-4833764E7AF5}" destId="{4FE3CFA7-4AB3-487A-98C0-24F80016F9A8}" srcOrd="0" destOrd="0" presId="urn:microsoft.com/office/officeart/2005/8/layout/target3"/>
    <dgm:cxn modelId="{E50E254B-847C-4F9A-8052-C43C18A7A69C}" type="presOf" srcId="{EB43B8C7-5296-4830-AAA6-4833764E7AF5}" destId="{2AF892ED-7EDB-479F-A2EB-A598B5DB65D4}" srcOrd="1" destOrd="0" presId="urn:microsoft.com/office/officeart/2005/8/layout/target3"/>
    <dgm:cxn modelId="{64721572-F941-4A6A-98D7-721EA51722C3}" type="presOf" srcId="{95D36396-363F-4FB3-BE8C-2D3562C5D0AC}" destId="{034F76F4-D87E-4056-A812-DF12396D3630}" srcOrd="0" destOrd="0" presId="urn:microsoft.com/office/officeart/2005/8/layout/target3"/>
    <dgm:cxn modelId="{4F7D0757-10A1-41AE-8B38-BE1A3F151893}" type="presOf" srcId="{E4676064-ECEC-4003-ABBF-EA61FA9F378A}" destId="{6CDF6C8D-7A1F-4AED-9FDA-8B53718859A8}" srcOrd="1" destOrd="0" presId="urn:microsoft.com/office/officeart/2005/8/layout/target3"/>
    <dgm:cxn modelId="{08A45A78-B6BE-43D1-ADEE-36928534B9D1}" type="presOf" srcId="{6A991459-AC79-4CBE-8609-39C633BDCCDA}" destId="{07BD7F79-D8D8-4685-9D0A-046B94784462}" srcOrd="0" destOrd="0" presId="urn:microsoft.com/office/officeart/2005/8/layout/target3"/>
    <dgm:cxn modelId="{01644EAF-ADED-4D3A-907E-61F85F56B6AB}" type="presOf" srcId="{42545684-D1F0-4DDF-8548-5B66DF87263C}" destId="{EB2F8F3C-58F5-49C8-8E9A-DFF303486ACF}" srcOrd="0" destOrd="0" presId="urn:microsoft.com/office/officeart/2005/8/layout/target3"/>
    <dgm:cxn modelId="{74CAF3C2-40CE-49DC-B9BE-6F67485359AE}" srcId="{6A991459-AC79-4CBE-8609-39C633BDCCDA}" destId="{EB43B8C7-5296-4830-AAA6-4833764E7AF5}" srcOrd="2" destOrd="0" parTransId="{689B0F25-857A-4A48-AEF2-8895E6690750}" sibTransId="{F4876CCB-219C-4F52-99EB-3F063BB13729}"/>
    <dgm:cxn modelId="{96FDD7C3-392F-429B-8917-FD0A7908F9A1}" type="presOf" srcId="{E4676064-ECEC-4003-ABBF-EA61FA9F378A}" destId="{01CD041F-71C3-4E44-B098-CB18EC4E30CA}" srcOrd="0" destOrd="0" presId="urn:microsoft.com/office/officeart/2005/8/layout/target3"/>
    <dgm:cxn modelId="{4A2D5FC5-42AA-4F81-AF9E-02D0CEA0280A}" type="presOf" srcId="{95D36396-363F-4FB3-BE8C-2D3562C5D0AC}" destId="{BA14CC4C-A3B4-4992-B64E-56732CB27E93}" srcOrd="1" destOrd="0" presId="urn:microsoft.com/office/officeart/2005/8/layout/target3"/>
    <dgm:cxn modelId="{B6FDB5C9-976C-4610-8DD0-969B3435A076}" srcId="{6A991459-AC79-4CBE-8609-39C633BDCCDA}" destId="{E4676064-ECEC-4003-ABBF-EA61FA9F378A}" srcOrd="1" destOrd="0" parTransId="{C845AB3C-603A-4EF2-85D8-C7A12A9254CA}" sibTransId="{AEE5F85C-1593-41BB-8458-6612F4DAA932}"/>
    <dgm:cxn modelId="{83DA23CD-5204-416A-859A-9BF23D19A94D}" type="presOf" srcId="{E70D10B9-2642-48BC-811D-CB28B9F4E8B7}" destId="{0CE7BA97-733C-46FF-8F86-9530C5A55E75}" srcOrd="1" destOrd="0" presId="urn:microsoft.com/office/officeart/2005/8/layout/target3"/>
    <dgm:cxn modelId="{E28FE9CF-AA1E-4E76-8856-0E0746976A2B}" srcId="{6A991459-AC79-4CBE-8609-39C633BDCCDA}" destId="{42545684-D1F0-4DDF-8548-5B66DF87263C}" srcOrd="0" destOrd="0" parTransId="{AFCAA442-55F9-4078-AF3F-04087B7BD945}" sibTransId="{40E49577-FD29-47E5-A436-25EAEEAF88B6}"/>
    <dgm:cxn modelId="{6E62D8E1-FADC-4C36-87D2-A9508E9C35FB}" type="presParOf" srcId="{07BD7F79-D8D8-4685-9D0A-046B94784462}" destId="{5EF5AEC4-34F5-4B70-8D0F-0FB5C72EAB28}" srcOrd="0" destOrd="0" presId="urn:microsoft.com/office/officeart/2005/8/layout/target3"/>
    <dgm:cxn modelId="{288C35F2-F2AC-4916-80C5-AEEE8C532F4E}" type="presParOf" srcId="{07BD7F79-D8D8-4685-9D0A-046B94784462}" destId="{5FB82FFC-1432-47D0-8B88-BBA014C21493}" srcOrd="1" destOrd="0" presId="urn:microsoft.com/office/officeart/2005/8/layout/target3"/>
    <dgm:cxn modelId="{A44673F9-F731-499B-9700-D981F9BD664C}" type="presParOf" srcId="{07BD7F79-D8D8-4685-9D0A-046B94784462}" destId="{EB2F8F3C-58F5-49C8-8E9A-DFF303486ACF}" srcOrd="2" destOrd="0" presId="urn:microsoft.com/office/officeart/2005/8/layout/target3"/>
    <dgm:cxn modelId="{346EBA36-84A9-44BA-81DB-3D781E78C973}" type="presParOf" srcId="{07BD7F79-D8D8-4685-9D0A-046B94784462}" destId="{FB532DD1-B972-4229-AB20-FBF873BD06BE}" srcOrd="3" destOrd="0" presId="urn:microsoft.com/office/officeart/2005/8/layout/target3"/>
    <dgm:cxn modelId="{3845D01D-F439-488F-9D0D-394E37E311CA}" type="presParOf" srcId="{07BD7F79-D8D8-4685-9D0A-046B94784462}" destId="{FB346C8E-6E27-495A-BC2D-CC5F2A10CF16}" srcOrd="4" destOrd="0" presId="urn:microsoft.com/office/officeart/2005/8/layout/target3"/>
    <dgm:cxn modelId="{04F6657B-DAF6-4B29-998B-A848CEB026AB}" type="presParOf" srcId="{07BD7F79-D8D8-4685-9D0A-046B94784462}" destId="{01CD041F-71C3-4E44-B098-CB18EC4E30CA}" srcOrd="5" destOrd="0" presId="urn:microsoft.com/office/officeart/2005/8/layout/target3"/>
    <dgm:cxn modelId="{56DAF055-B888-4F6B-98A5-4BC172F35848}" type="presParOf" srcId="{07BD7F79-D8D8-4685-9D0A-046B94784462}" destId="{59ABCB45-8DF1-4874-998D-1E88EF59670E}" srcOrd="6" destOrd="0" presId="urn:microsoft.com/office/officeart/2005/8/layout/target3"/>
    <dgm:cxn modelId="{9DFD2CCF-DBC1-4530-AA39-F74C5E942A70}" type="presParOf" srcId="{07BD7F79-D8D8-4685-9D0A-046B94784462}" destId="{79672A32-5C1D-4A28-9704-3EDF0CE3B098}" srcOrd="7" destOrd="0" presId="urn:microsoft.com/office/officeart/2005/8/layout/target3"/>
    <dgm:cxn modelId="{9E86C3F7-3F8E-4471-A704-302F5B533DE0}" type="presParOf" srcId="{07BD7F79-D8D8-4685-9D0A-046B94784462}" destId="{4FE3CFA7-4AB3-487A-98C0-24F80016F9A8}" srcOrd="8" destOrd="0" presId="urn:microsoft.com/office/officeart/2005/8/layout/target3"/>
    <dgm:cxn modelId="{D21CD8D6-9A4B-4640-ABEE-2FB892C9ECE5}" type="presParOf" srcId="{07BD7F79-D8D8-4685-9D0A-046B94784462}" destId="{E4F9B9FB-DA92-405C-B945-9E77ED9B7018}" srcOrd="9" destOrd="0" presId="urn:microsoft.com/office/officeart/2005/8/layout/target3"/>
    <dgm:cxn modelId="{1C0ECA00-46DF-43CA-8634-1708D93CE09E}" type="presParOf" srcId="{07BD7F79-D8D8-4685-9D0A-046B94784462}" destId="{FA3792E3-2761-49F4-8C33-4E63FB3DE533}" srcOrd="10" destOrd="0" presId="urn:microsoft.com/office/officeart/2005/8/layout/target3"/>
    <dgm:cxn modelId="{CBA7B3D1-6018-41B9-BC77-E348FE1E8B07}" type="presParOf" srcId="{07BD7F79-D8D8-4685-9D0A-046B94784462}" destId="{034F76F4-D87E-4056-A812-DF12396D3630}" srcOrd="11" destOrd="0" presId="urn:microsoft.com/office/officeart/2005/8/layout/target3"/>
    <dgm:cxn modelId="{B01B5D27-0F29-4173-B5B8-826C113A46F4}" type="presParOf" srcId="{07BD7F79-D8D8-4685-9D0A-046B94784462}" destId="{D331EABF-3655-4FF1-B6C0-6099D190AE45}" srcOrd="12" destOrd="0" presId="urn:microsoft.com/office/officeart/2005/8/layout/target3"/>
    <dgm:cxn modelId="{01143DE1-395A-4A13-BA9B-C072EC52987F}" type="presParOf" srcId="{07BD7F79-D8D8-4685-9D0A-046B94784462}" destId="{638C3332-B428-4973-99EB-65D66590D43E}" srcOrd="13" destOrd="0" presId="urn:microsoft.com/office/officeart/2005/8/layout/target3"/>
    <dgm:cxn modelId="{CAA04D51-99F0-4885-87D2-E7DD75E297DF}" type="presParOf" srcId="{07BD7F79-D8D8-4685-9D0A-046B94784462}" destId="{E6FAE502-A8DE-444C-9AD0-52968E714797}" srcOrd="14" destOrd="0" presId="urn:microsoft.com/office/officeart/2005/8/layout/target3"/>
    <dgm:cxn modelId="{F9FED8B8-40A2-414E-A6DD-03DC58C99379}" type="presParOf" srcId="{07BD7F79-D8D8-4685-9D0A-046B94784462}" destId="{CC1C3DC2-F60F-4B51-AAD5-3A915114B781}" srcOrd="15" destOrd="0" presId="urn:microsoft.com/office/officeart/2005/8/layout/target3"/>
    <dgm:cxn modelId="{D953A57C-3110-448D-86CF-467E6AC8FF85}" type="presParOf" srcId="{07BD7F79-D8D8-4685-9D0A-046B94784462}" destId="{57E6ED5D-1AE8-4DA6-BF9B-1E1D092F5AD0}" srcOrd="16" destOrd="0" presId="urn:microsoft.com/office/officeart/2005/8/layout/target3"/>
    <dgm:cxn modelId="{16517D4A-EDB1-49D3-A86B-E7089C4B75FC}" type="presParOf" srcId="{07BD7F79-D8D8-4685-9D0A-046B94784462}" destId="{D83B3693-5CB9-4DC8-A62E-B397E879BC8B}" srcOrd="17" destOrd="0" presId="urn:microsoft.com/office/officeart/2005/8/layout/target3"/>
    <dgm:cxn modelId="{2B4662BD-8811-40F6-869E-3F509889B674}" type="presParOf" srcId="{07BD7F79-D8D8-4685-9D0A-046B94784462}" destId="{FA7E2F43-70D2-450C-A2F3-9A4E0CD07C5F}" srcOrd="18" destOrd="0" presId="urn:microsoft.com/office/officeart/2005/8/layout/target3"/>
    <dgm:cxn modelId="{CBE66B17-7C5E-4C31-B8E7-9634768702AC}" type="presParOf" srcId="{07BD7F79-D8D8-4685-9D0A-046B94784462}" destId="{6CDF6C8D-7A1F-4AED-9FDA-8B53718859A8}" srcOrd="19" destOrd="0" presId="urn:microsoft.com/office/officeart/2005/8/layout/target3"/>
    <dgm:cxn modelId="{FDB6EE74-67C7-49EB-A033-CD7E2629A9AF}" type="presParOf" srcId="{07BD7F79-D8D8-4685-9D0A-046B94784462}" destId="{2AF892ED-7EDB-479F-A2EB-A598B5DB65D4}" srcOrd="20" destOrd="0" presId="urn:microsoft.com/office/officeart/2005/8/layout/target3"/>
    <dgm:cxn modelId="{4493F820-52B2-4158-8E8E-7926A54E93CE}" type="presParOf" srcId="{07BD7F79-D8D8-4685-9D0A-046B94784462}" destId="{BA14CC4C-A3B4-4992-B64E-56732CB27E93}" srcOrd="21" destOrd="0" presId="urn:microsoft.com/office/officeart/2005/8/layout/target3"/>
    <dgm:cxn modelId="{50980D1A-457D-48A4-B63B-56865B3EACD2}" type="presParOf" srcId="{07BD7F79-D8D8-4685-9D0A-046B94784462}" destId="{47938B72-7647-4914-A898-C61BDDCB23CD}" srcOrd="22" destOrd="0" presId="urn:microsoft.com/office/officeart/2005/8/layout/target3"/>
    <dgm:cxn modelId="{07479DAB-C26A-4C67-97A9-DE7EE34C37E2}" type="presParOf" srcId="{07BD7F79-D8D8-4685-9D0A-046B94784462}" destId="{0CE7BA97-733C-46FF-8F86-9530C5A55E75}"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44602-1E49-4129-9D33-B95C82AC1E51}">
      <dsp:nvSpPr>
        <dsp:cNvPr id="0" name=""/>
        <dsp:cNvSpPr/>
      </dsp:nvSpPr>
      <dsp:spPr>
        <a:xfrm>
          <a:off x="2136"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19102A0037</a:t>
          </a:r>
          <a:endParaRPr lang="en-IN" sz="2400" kern="1200" dirty="0"/>
        </a:p>
      </dsp:txBody>
      <dsp:txXfrm>
        <a:off x="49902" y="48869"/>
        <a:ext cx="1988698" cy="1535314"/>
      </dsp:txXfrm>
    </dsp:sp>
    <dsp:sp modelId="{2A7E8904-2B94-4C78-9F96-5C128A3446CF}">
      <dsp:nvSpPr>
        <dsp:cNvPr id="0" name=""/>
        <dsp:cNvSpPr/>
      </dsp:nvSpPr>
      <dsp:spPr>
        <a:xfrm>
          <a:off x="2136"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Yash Patil</a:t>
          </a:r>
          <a:endParaRPr lang="en-IN" sz="2400" kern="1200" dirty="0"/>
        </a:p>
      </dsp:txBody>
      <dsp:txXfrm>
        <a:off x="49902" y="1924191"/>
        <a:ext cx="1988698" cy="1535314"/>
      </dsp:txXfrm>
    </dsp:sp>
    <dsp:sp modelId="{73647783-AD57-42BA-B2BA-5B5525A13305}">
      <dsp:nvSpPr>
        <dsp:cNvPr id="0" name=""/>
        <dsp:cNvSpPr/>
      </dsp:nvSpPr>
      <dsp:spPr>
        <a:xfrm>
          <a:off x="2436518"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19102A0051</a:t>
          </a:r>
          <a:endParaRPr lang="en-IN" sz="2400" kern="1200" dirty="0"/>
        </a:p>
      </dsp:txBody>
      <dsp:txXfrm>
        <a:off x="2484284" y="48869"/>
        <a:ext cx="1988698" cy="1535314"/>
      </dsp:txXfrm>
    </dsp:sp>
    <dsp:sp modelId="{B3F4785C-8975-442F-B059-7BCE9E5FED1C}">
      <dsp:nvSpPr>
        <dsp:cNvPr id="0" name=""/>
        <dsp:cNvSpPr/>
      </dsp:nvSpPr>
      <dsp:spPr>
        <a:xfrm>
          <a:off x="2436518"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Omkar </a:t>
          </a:r>
          <a:r>
            <a:rPr lang="en-US" sz="2400" kern="1200" dirty="0" err="1"/>
            <a:t>Jalgaonkar</a:t>
          </a:r>
          <a:endParaRPr lang="en-IN" sz="2400" kern="1200" dirty="0"/>
        </a:p>
      </dsp:txBody>
      <dsp:txXfrm>
        <a:off x="2484284" y="1924191"/>
        <a:ext cx="1988698" cy="1535314"/>
      </dsp:txXfrm>
    </dsp:sp>
    <dsp:sp modelId="{A510D81E-C96D-4885-A7DF-AC916BE20450}">
      <dsp:nvSpPr>
        <dsp:cNvPr id="0" name=""/>
        <dsp:cNvSpPr/>
      </dsp:nvSpPr>
      <dsp:spPr>
        <a:xfrm>
          <a:off x="4870900"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19102B0049</a:t>
          </a:r>
          <a:endParaRPr lang="en-IN" sz="2400" kern="1200" dirty="0"/>
        </a:p>
      </dsp:txBody>
      <dsp:txXfrm>
        <a:off x="4918666" y="48869"/>
        <a:ext cx="1988698" cy="1535314"/>
      </dsp:txXfrm>
    </dsp:sp>
    <dsp:sp modelId="{CB994572-A9D0-4C50-9F98-84433103AF7D}">
      <dsp:nvSpPr>
        <dsp:cNvPr id="0" name=""/>
        <dsp:cNvSpPr/>
      </dsp:nvSpPr>
      <dsp:spPr>
        <a:xfrm>
          <a:off x="4870900"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Amey Thorat</a:t>
          </a:r>
          <a:endParaRPr lang="en-IN" sz="2400" kern="1200" dirty="0"/>
        </a:p>
      </dsp:txBody>
      <dsp:txXfrm>
        <a:off x="4918666" y="1924191"/>
        <a:ext cx="1988698" cy="1535314"/>
      </dsp:txXfrm>
    </dsp:sp>
    <dsp:sp modelId="{358C2ACF-41E1-43B1-A211-625D70815415}">
      <dsp:nvSpPr>
        <dsp:cNvPr id="0" name=""/>
        <dsp:cNvSpPr/>
      </dsp:nvSpPr>
      <dsp:spPr>
        <a:xfrm>
          <a:off x="7305282"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20102B2007</a:t>
          </a:r>
          <a:endParaRPr lang="en-IN" sz="2400" kern="1200" dirty="0"/>
        </a:p>
      </dsp:txBody>
      <dsp:txXfrm>
        <a:off x="7353048" y="48869"/>
        <a:ext cx="1988698" cy="1535314"/>
      </dsp:txXfrm>
    </dsp:sp>
    <dsp:sp modelId="{46C56B61-F300-4114-875C-40C92F06EF92}">
      <dsp:nvSpPr>
        <dsp:cNvPr id="0" name=""/>
        <dsp:cNvSpPr/>
      </dsp:nvSpPr>
      <dsp:spPr>
        <a:xfrm>
          <a:off x="7305282"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Payas Patel</a:t>
          </a:r>
          <a:endParaRPr lang="en-IN" sz="2400" kern="1200" dirty="0"/>
        </a:p>
      </dsp:txBody>
      <dsp:txXfrm>
        <a:off x="7353048" y="1924191"/>
        <a:ext cx="1988698" cy="1535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D2CD-FDFB-4D3C-A6B7-806B842E1439}">
      <dsp:nvSpPr>
        <dsp:cNvPr id="0" name=""/>
        <dsp:cNvSpPr/>
      </dsp:nvSpPr>
      <dsp:spPr>
        <a:xfrm>
          <a:off x="4127" y="310588"/>
          <a:ext cx="1804499" cy="108269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endParaRPr lang="en-IN" sz="1800" kern="1200" dirty="0"/>
        </a:p>
      </dsp:txBody>
      <dsp:txXfrm>
        <a:off x="35838" y="342299"/>
        <a:ext cx="1741077" cy="1019277"/>
      </dsp:txXfrm>
    </dsp:sp>
    <dsp:sp modelId="{0C4D8E78-2398-4276-B33B-199F5A12214A}">
      <dsp:nvSpPr>
        <dsp:cNvPr id="0" name=""/>
        <dsp:cNvSpPr/>
      </dsp:nvSpPr>
      <dsp:spPr>
        <a:xfrm>
          <a:off x="1967422" y="628180"/>
          <a:ext cx="382553" cy="447515"/>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1967422" y="717683"/>
        <a:ext cx="267787" cy="268509"/>
      </dsp:txXfrm>
    </dsp:sp>
    <dsp:sp modelId="{4D0829C9-5839-40EA-A22E-555E3FE00248}">
      <dsp:nvSpPr>
        <dsp:cNvPr id="0" name=""/>
        <dsp:cNvSpPr/>
      </dsp:nvSpPr>
      <dsp:spPr>
        <a:xfrm>
          <a:off x="2530426" y="310588"/>
          <a:ext cx="1804499" cy="1082699"/>
        </a:xfrm>
        <a:prstGeom prst="roundRect">
          <a:avLst>
            <a:gd name="adj" fmla="val 10000"/>
          </a:avLst>
        </a:prstGeom>
        <a:gradFill rotWithShape="0">
          <a:gsLst>
            <a:gs pos="0">
              <a:schemeClr val="accent2">
                <a:hueOff val="-23313"/>
                <a:satOff val="-1347"/>
                <a:lumOff val="1849"/>
                <a:alphaOff val="0"/>
                <a:satMod val="103000"/>
                <a:lumMod val="102000"/>
                <a:tint val="94000"/>
              </a:schemeClr>
            </a:gs>
            <a:gs pos="50000">
              <a:schemeClr val="accent2">
                <a:hueOff val="-23313"/>
                <a:satOff val="-1347"/>
                <a:lumOff val="1849"/>
                <a:alphaOff val="0"/>
                <a:satMod val="110000"/>
                <a:lumMod val="100000"/>
                <a:shade val="100000"/>
              </a:schemeClr>
            </a:gs>
            <a:gs pos="100000">
              <a:schemeClr val="accent2">
                <a:hueOff val="-23313"/>
                <a:satOff val="-1347"/>
                <a:lumOff val="184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Literature Survey</a:t>
          </a:r>
          <a:endParaRPr lang="en-IN" sz="1800" kern="1200" dirty="0"/>
        </a:p>
      </dsp:txBody>
      <dsp:txXfrm>
        <a:off x="2562137" y="342299"/>
        <a:ext cx="1741077" cy="1019277"/>
      </dsp:txXfrm>
    </dsp:sp>
    <dsp:sp modelId="{097F5C5F-8A55-4AC9-8F93-63DB196A96C3}">
      <dsp:nvSpPr>
        <dsp:cNvPr id="0" name=""/>
        <dsp:cNvSpPr/>
      </dsp:nvSpPr>
      <dsp:spPr>
        <a:xfrm>
          <a:off x="4493721" y="628180"/>
          <a:ext cx="382553" cy="447515"/>
        </a:xfrm>
        <a:prstGeom prst="rightArrow">
          <a:avLst>
            <a:gd name="adj1" fmla="val 60000"/>
            <a:gd name="adj2" fmla="val 50000"/>
          </a:avLst>
        </a:prstGeom>
        <a:solidFill>
          <a:schemeClr val="accent2">
            <a:hueOff val="-27198"/>
            <a:satOff val="-1572"/>
            <a:lumOff val="215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493721" y="717683"/>
        <a:ext cx="267787" cy="268509"/>
      </dsp:txXfrm>
    </dsp:sp>
    <dsp:sp modelId="{5616CFF3-CCEF-44AD-9EE3-9FBEA350B4B1}">
      <dsp:nvSpPr>
        <dsp:cNvPr id="0" name=""/>
        <dsp:cNvSpPr/>
      </dsp:nvSpPr>
      <dsp:spPr>
        <a:xfrm>
          <a:off x="5056724" y="310588"/>
          <a:ext cx="1804499" cy="1082699"/>
        </a:xfrm>
        <a:prstGeom prst="roundRect">
          <a:avLst>
            <a:gd name="adj" fmla="val 10000"/>
          </a:avLst>
        </a:prstGeom>
        <a:gradFill rotWithShape="0">
          <a:gsLst>
            <a:gs pos="0">
              <a:schemeClr val="accent2">
                <a:hueOff val="-46626"/>
                <a:satOff val="-2695"/>
                <a:lumOff val="3697"/>
                <a:alphaOff val="0"/>
                <a:satMod val="103000"/>
                <a:lumMod val="102000"/>
                <a:tint val="94000"/>
              </a:schemeClr>
            </a:gs>
            <a:gs pos="50000">
              <a:schemeClr val="accent2">
                <a:hueOff val="-46626"/>
                <a:satOff val="-2695"/>
                <a:lumOff val="3697"/>
                <a:alphaOff val="0"/>
                <a:satMod val="110000"/>
                <a:lumMod val="100000"/>
                <a:shade val="100000"/>
              </a:schemeClr>
            </a:gs>
            <a:gs pos="100000">
              <a:schemeClr val="accent2">
                <a:hueOff val="-46626"/>
                <a:satOff val="-2695"/>
                <a:lumOff val="36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Proposed System</a:t>
          </a:r>
          <a:endParaRPr lang="en-IN" sz="1800" kern="1200" dirty="0"/>
        </a:p>
      </dsp:txBody>
      <dsp:txXfrm>
        <a:off x="5088435" y="342299"/>
        <a:ext cx="1741077" cy="1019277"/>
      </dsp:txXfrm>
    </dsp:sp>
    <dsp:sp modelId="{A0BF14A1-3E7D-4DB4-B296-A8FF6C747434}">
      <dsp:nvSpPr>
        <dsp:cNvPr id="0" name=""/>
        <dsp:cNvSpPr/>
      </dsp:nvSpPr>
      <dsp:spPr>
        <a:xfrm>
          <a:off x="7020019" y="628180"/>
          <a:ext cx="382553" cy="447515"/>
        </a:xfrm>
        <a:prstGeom prst="rightArrow">
          <a:avLst>
            <a:gd name="adj1" fmla="val 60000"/>
            <a:gd name="adj2" fmla="val 50000"/>
          </a:avLst>
        </a:prstGeom>
        <a:solidFill>
          <a:schemeClr val="accent2">
            <a:hueOff val="-54397"/>
            <a:satOff val="-3144"/>
            <a:lumOff val="43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7020019" y="717683"/>
        <a:ext cx="267787" cy="268509"/>
      </dsp:txXfrm>
    </dsp:sp>
    <dsp:sp modelId="{946B62B0-229B-401A-BAE9-2888605B6220}">
      <dsp:nvSpPr>
        <dsp:cNvPr id="0" name=""/>
        <dsp:cNvSpPr/>
      </dsp:nvSpPr>
      <dsp:spPr>
        <a:xfrm>
          <a:off x="7583023" y="310588"/>
          <a:ext cx="1804499" cy="1082699"/>
        </a:xfrm>
        <a:prstGeom prst="roundRect">
          <a:avLst>
            <a:gd name="adj" fmla="val 10000"/>
          </a:avLst>
        </a:prstGeom>
        <a:gradFill rotWithShape="0">
          <a:gsLst>
            <a:gs pos="0">
              <a:schemeClr val="accent2">
                <a:hueOff val="-69939"/>
                <a:satOff val="-4042"/>
                <a:lumOff val="5546"/>
                <a:alphaOff val="0"/>
                <a:satMod val="103000"/>
                <a:lumMod val="102000"/>
                <a:tint val="94000"/>
              </a:schemeClr>
            </a:gs>
            <a:gs pos="50000">
              <a:schemeClr val="accent2">
                <a:hueOff val="-69939"/>
                <a:satOff val="-4042"/>
                <a:lumOff val="5546"/>
                <a:alphaOff val="0"/>
                <a:satMod val="110000"/>
                <a:lumMod val="100000"/>
                <a:shade val="100000"/>
              </a:schemeClr>
            </a:gs>
            <a:gs pos="100000">
              <a:schemeClr val="accent2">
                <a:hueOff val="-69939"/>
                <a:satOff val="-4042"/>
                <a:lumOff val="554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Flow Chart</a:t>
          </a:r>
          <a:endParaRPr lang="en-IN" sz="1800" kern="1200" dirty="0"/>
        </a:p>
      </dsp:txBody>
      <dsp:txXfrm>
        <a:off x="7614734" y="342299"/>
        <a:ext cx="1741077" cy="1019277"/>
      </dsp:txXfrm>
    </dsp:sp>
    <dsp:sp modelId="{3C2D2E54-550D-4EB5-9F85-AF0B3EAD27B1}">
      <dsp:nvSpPr>
        <dsp:cNvPr id="0" name=""/>
        <dsp:cNvSpPr/>
      </dsp:nvSpPr>
      <dsp:spPr>
        <a:xfrm rot="5400000">
          <a:off x="8293996" y="1519602"/>
          <a:ext cx="382553" cy="447515"/>
        </a:xfrm>
        <a:prstGeom prst="rightArrow">
          <a:avLst>
            <a:gd name="adj1" fmla="val 60000"/>
            <a:gd name="adj2" fmla="val 50000"/>
          </a:avLst>
        </a:prstGeom>
        <a:solidFill>
          <a:schemeClr val="accent2">
            <a:hueOff val="-81595"/>
            <a:satOff val="-4716"/>
            <a:lumOff val="647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8351018" y="1552083"/>
        <a:ext cx="268509" cy="267787"/>
      </dsp:txXfrm>
    </dsp:sp>
    <dsp:sp modelId="{799B6CFD-B3A9-414F-B1DD-C91AE686D6EF}">
      <dsp:nvSpPr>
        <dsp:cNvPr id="0" name=""/>
        <dsp:cNvSpPr/>
      </dsp:nvSpPr>
      <dsp:spPr>
        <a:xfrm>
          <a:off x="7583023" y="2115087"/>
          <a:ext cx="1804499" cy="1082699"/>
        </a:xfrm>
        <a:prstGeom prst="roundRect">
          <a:avLst>
            <a:gd name="adj" fmla="val 10000"/>
          </a:avLst>
        </a:prstGeom>
        <a:gradFill rotWithShape="0">
          <a:gsLst>
            <a:gs pos="0">
              <a:schemeClr val="accent2">
                <a:hueOff val="-93251"/>
                <a:satOff val="-5390"/>
                <a:lumOff val="7395"/>
                <a:alphaOff val="0"/>
                <a:satMod val="103000"/>
                <a:lumMod val="102000"/>
                <a:tint val="94000"/>
              </a:schemeClr>
            </a:gs>
            <a:gs pos="50000">
              <a:schemeClr val="accent2">
                <a:hueOff val="-93251"/>
                <a:satOff val="-5390"/>
                <a:lumOff val="7395"/>
                <a:alphaOff val="0"/>
                <a:satMod val="110000"/>
                <a:lumMod val="100000"/>
                <a:shade val="100000"/>
              </a:schemeClr>
            </a:gs>
            <a:gs pos="100000">
              <a:schemeClr val="accent2">
                <a:hueOff val="-93251"/>
                <a:satOff val="-5390"/>
                <a:lumOff val="73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Software Used</a:t>
          </a:r>
          <a:endParaRPr lang="en-IN" sz="1800" kern="1200" dirty="0"/>
        </a:p>
      </dsp:txBody>
      <dsp:txXfrm>
        <a:off x="7614734" y="2146798"/>
        <a:ext cx="1741077" cy="1019277"/>
      </dsp:txXfrm>
    </dsp:sp>
    <dsp:sp modelId="{ECD946C2-C902-4769-91E1-2C485D6CF460}">
      <dsp:nvSpPr>
        <dsp:cNvPr id="0" name=""/>
        <dsp:cNvSpPr/>
      </dsp:nvSpPr>
      <dsp:spPr>
        <a:xfrm rot="10800000">
          <a:off x="7041673" y="2432679"/>
          <a:ext cx="382553" cy="447515"/>
        </a:xfrm>
        <a:prstGeom prst="rightArrow">
          <a:avLst>
            <a:gd name="adj1" fmla="val 60000"/>
            <a:gd name="adj2" fmla="val 50000"/>
          </a:avLst>
        </a:prstGeom>
        <a:solidFill>
          <a:schemeClr val="accent2">
            <a:hueOff val="-108793"/>
            <a:satOff val="-6288"/>
            <a:lumOff val="86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7156439" y="2522182"/>
        <a:ext cx="267787" cy="268509"/>
      </dsp:txXfrm>
    </dsp:sp>
    <dsp:sp modelId="{1EE5E7A0-8678-4BB0-BDE2-73B88D5402A1}">
      <dsp:nvSpPr>
        <dsp:cNvPr id="0" name=""/>
        <dsp:cNvSpPr/>
      </dsp:nvSpPr>
      <dsp:spPr>
        <a:xfrm>
          <a:off x="5056724" y="2115087"/>
          <a:ext cx="1804499" cy="1082699"/>
        </a:xfrm>
        <a:prstGeom prst="roundRect">
          <a:avLst>
            <a:gd name="adj" fmla="val 10000"/>
          </a:avLst>
        </a:prstGeom>
        <a:gradFill rotWithShape="0">
          <a:gsLst>
            <a:gs pos="0">
              <a:schemeClr val="accent2">
                <a:hueOff val="-116564"/>
                <a:satOff val="-6737"/>
                <a:lumOff val="9244"/>
                <a:alphaOff val="0"/>
                <a:satMod val="103000"/>
                <a:lumMod val="102000"/>
                <a:tint val="94000"/>
              </a:schemeClr>
            </a:gs>
            <a:gs pos="50000">
              <a:schemeClr val="accent2">
                <a:hueOff val="-116564"/>
                <a:satOff val="-6737"/>
                <a:lumOff val="9244"/>
                <a:alphaOff val="0"/>
                <a:satMod val="110000"/>
                <a:lumMod val="100000"/>
                <a:shade val="100000"/>
              </a:schemeClr>
            </a:gs>
            <a:gs pos="100000">
              <a:schemeClr val="accent2">
                <a:hueOff val="-116564"/>
                <a:satOff val="-6737"/>
                <a:lumOff val="924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Library Used</a:t>
          </a:r>
          <a:endParaRPr lang="en-IN" sz="1800" kern="1200" dirty="0"/>
        </a:p>
      </dsp:txBody>
      <dsp:txXfrm>
        <a:off x="5088435" y="2146798"/>
        <a:ext cx="1741077" cy="1019277"/>
      </dsp:txXfrm>
    </dsp:sp>
    <dsp:sp modelId="{A5FA8FF2-9843-4BF2-82D5-39C93F014538}">
      <dsp:nvSpPr>
        <dsp:cNvPr id="0" name=""/>
        <dsp:cNvSpPr/>
      </dsp:nvSpPr>
      <dsp:spPr>
        <a:xfrm rot="10800000">
          <a:off x="4515375" y="2432679"/>
          <a:ext cx="382553" cy="447515"/>
        </a:xfrm>
        <a:prstGeom prst="rightArrow">
          <a:avLst>
            <a:gd name="adj1" fmla="val 60000"/>
            <a:gd name="adj2" fmla="val 50000"/>
          </a:avLst>
        </a:prstGeom>
        <a:solidFill>
          <a:schemeClr val="accent2">
            <a:hueOff val="-135992"/>
            <a:satOff val="-7860"/>
            <a:lumOff val="1078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4630141" y="2522182"/>
        <a:ext cx="267787" cy="268509"/>
      </dsp:txXfrm>
    </dsp:sp>
    <dsp:sp modelId="{C479CD4C-F079-438F-9A74-8FD0E866F572}">
      <dsp:nvSpPr>
        <dsp:cNvPr id="0" name=""/>
        <dsp:cNvSpPr/>
      </dsp:nvSpPr>
      <dsp:spPr>
        <a:xfrm>
          <a:off x="2530426" y="2115087"/>
          <a:ext cx="1804499" cy="1082699"/>
        </a:xfrm>
        <a:prstGeom prst="roundRect">
          <a:avLst>
            <a:gd name="adj" fmla="val 10000"/>
          </a:avLst>
        </a:prstGeom>
        <a:gradFill rotWithShape="0">
          <a:gsLst>
            <a:gs pos="0">
              <a:schemeClr val="accent2">
                <a:hueOff val="-139877"/>
                <a:satOff val="-8085"/>
                <a:lumOff val="11092"/>
                <a:alphaOff val="0"/>
                <a:satMod val="103000"/>
                <a:lumMod val="102000"/>
                <a:tint val="94000"/>
              </a:schemeClr>
            </a:gs>
            <a:gs pos="50000">
              <a:schemeClr val="accent2">
                <a:hueOff val="-139877"/>
                <a:satOff val="-8085"/>
                <a:lumOff val="11092"/>
                <a:alphaOff val="0"/>
                <a:satMod val="110000"/>
                <a:lumMod val="100000"/>
                <a:shade val="100000"/>
              </a:schemeClr>
            </a:gs>
            <a:gs pos="100000">
              <a:schemeClr val="accent2">
                <a:hueOff val="-139877"/>
                <a:satOff val="-8085"/>
                <a:lumOff val="1109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Working Model</a:t>
          </a:r>
          <a:endParaRPr lang="en-IN" sz="1800" kern="1200" dirty="0"/>
        </a:p>
      </dsp:txBody>
      <dsp:txXfrm>
        <a:off x="2562137" y="2146798"/>
        <a:ext cx="1741077" cy="1019277"/>
      </dsp:txXfrm>
    </dsp:sp>
    <dsp:sp modelId="{DAA7C64B-FAC5-44DA-B892-C68C43340CE0}">
      <dsp:nvSpPr>
        <dsp:cNvPr id="0" name=""/>
        <dsp:cNvSpPr/>
      </dsp:nvSpPr>
      <dsp:spPr>
        <a:xfrm rot="10800000">
          <a:off x="1989076" y="2432679"/>
          <a:ext cx="382553" cy="447515"/>
        </a:xfrm>
        <a:prstGeom prst="rightArrow">
          <a:avLst>
            <a:gd name="adj1" fmla="val 60000"/>
            <a:gd name="adj2" fmla="val 50000"/>
          </a:avLst>
        </a:prstGeom>
        <a:solidFill>
          <a:schemeClr val="accent2">
            <a:hueOff val="-163190"/>
            <a:satOff val="-9432"/>
            <a:lumOff val="1294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2103842" y="2522182"/>
        <a:ext cx="267787" cy="268509"/>
      </dsp:txXfrm>
    </dsp:sp>
    <dsp:sp modelId="{2DF87615-2D23-48A8-8A0B-53F203294FB2}">
      <dsp:nvSpPr>
        <dsp:cNvPr id="0" name=""/>
        <dsp:cNvSpPr/>
      </dsp:nvSpPr>
      <dsp:spPr>
        <a:xfrm>
          <a:off x="4127" y="2115087"/>
          <a:ext cx="1804499" cy="1082699"/>
        </a:xfrm>
        <a:prstGeom prst="roundRect">
          <a:avLst>
            <a:gd name="adj" fmla="val 10000"/>
          </a:avLst>
        </a:prstGeom>
        <a:gradFill rotWithShape="0">
          <a:gsLst>
            <a:gs pos="0">
              <a:schemeClr val="accent2">
                <a:hueOff val="-163190"/>
                <a:satOff val="-9432"/>
                <a:lumOff val="12941"/>
                <a:alphaOff val="0"/>
                <a:satMod val="103000"/>
                <a:lumMod val="102000"/>
                <a:tint val="94000"/>
              </a:schemeClr>
            </a:gs>
            <a:gs pos="50000">
              <a:schemeClr val="accent2">
                <a:hueOff val="-163190"/>
                <a:satOff val="-9432"/>
                <a:lumOff val="12941"/>
                <a:alphaOff val="0"/>
                <a:satMod val="110000"/>
                <a:lumMod val="100000"/>
                <a:shade val="100000"/>
              </a:schemeClr>
            </a:gs>
            <a:gs pos="100000">
              <a:schemeClr val="accent2">
                <a:hueOff val="-163190"/>
                <a:satOff val="-9432"/>
                <a:lumOff val="1294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Future Scope</a:t>
          </a:r>
          <a:endParaRPr lang="en-IN" sz="1800" kern="1200" dirty="0"/>
        </a:p>
      </dsp:txBody>
      <dsp:txXfrm>
        <a:off x="35838" y="2146798"/>
        <a:ext cx="1741077" cy="1019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EA93C-8E8B-413B-9038-9263655E6AD5}">
      <dsp:nvSpPr>
        <dsp:cNvPr id="0" name=""/>
        <dsp:cNvSpPr/>
      </dsp:nvSpPr>
      <dsp:spPr>
        <a:xfrm>
          <a:off x="4335825" y="520"/>
          <a:ext cx="720000" cy="388202"/>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Start</a:t>
          </a:r>
          <a:endParaRPr lang="en-IN" sz="1800" kern="1200" dirty="0"/>
        </a:p>
      </dsp:txBody>
      <dsp:txXfrm>
        <a:off x="4335825" y="520"/>
        <a:ext cx="720000" cy="388202"/>
      </dsp:txXfrm>
    </dsp:sp>
    <dsp:sp modelId="{FB401C78-96EF-4F37-940D-5C24FB953984}">
      <dsp:nvSpPr>
        <dsp:cNvPr id="0" name=""/>
        <dsp:cNvSpPr/>
      </dsp:nvSpPr>
      <dsp:spPr>
        <a:xfrm>
          <a:off x="3750825" y="408132"/>
          <a:ext cx="1890000" cy="388202"/>
        </a:xfrm>
        <a:prstGeom prst="rect">
          <a:avLst/>
        </a:prstGeom>
        <a:gradFill rotWithShape="0">
          <a:gsLst>
            <a:gs pos="0">
              <a:schemeClr val="accent2">
                <a:shade val="80000"/>
                <a:hueOff val="-24489"/>
                <a:satOff val="-1285"/>
                <a:lumOff val="3033"/>
                <a:alphaOff val="0"/>
                <a:satMod val="103000"/>
                <a:lumMod val="102000"/>
                <a:tint val="94000"/>
              </a:schemeClr>
            </a:gs>
            <a:gs pos="50000">
              <a:schemeClr val="accent2">
                <a:shade val="80000"/>
                <a:hueOff val="-24489"/>
                <a:satOff val="-1285"/>
                <a:lumOff val="3033"/>
                <a:alphaOff val="0"/>
                <a:satMod val="110000"/>
                <a:lumMod val="100000"/>
                <a:shade val="100000"/>
              </a:schemeClr>
            </a:gs>
            <a:gs pos="100000">
              <a:schemeClr val="accent2">
                <a:shade val="80000"/>
                <a:hueOff val="-24489"/>
                <a:satOff val="-1285"/>
                <a:lumOff val="303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3750825" y="408132"/>
        <a:ext cx="1890000" cy="388202"/>
      </dsp:txXfrm>
    </dsp:sp>
    <dsp:sp modelId="{D338F4CA-F5DA-46DB-8450-B18702D17AFF}">
      <dsp:nvSpPr>
        <dsp:cNvPr id="0" name=""/>
        <dsp:cNvSpPr/>
      </dsp:nvSpPr>
      <dsp:spPr>
        <a:xfrm>
          <a:off x="1455825" y="815744"/>
          <a:ext cx="6480000" cy="388202"/>
        </a:xfrm>
        <a:prstGeom prst="rect">
          <a:avLst/>
        </a:prstGeom>
        <a:gradFill rotWithShape="0">
          <a:gsLst>
            <a:gs pos="0">
              <a:schemeClr val="accent2">
                <a:shade val="80000"/>
                <a:hueOff val="-48979"/>
                <a:satOff val="-2570"/>
                <a:lumOff val="6066"/>
                <a:alphaOff val="0"/>
                <a:satMod val="103000"/>
                <a:lumMod val="102000"/>
                <a:tint val="94000"/>
              </a:schemeClr>
            </a:gs>
            <a:gs pos="50000">
              <a:schemeClr val="accent2">
                <a:shade val="80000"/>
                <a:hueOff val="-48979"/>
                <a:satOff val="-2570"/>
                <a:lumOff val="6066"/>
                <a:alphaOff val="0"/>
                <a:satMod val="110000"/>
                <a:lumMod val="100000"/>
                <a:shade val="100000"/>
              </a:schemeClr>
            </a:gs>
            <a:gs pos="100000">
              <a:schemeClr val="accent2">
                <a:shade val="80000"/>
                <a:hueOff val="-48979"/>
                <a:satOff val="-2570"/>
                <a:lumOff val="606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Importing Required Packages and Opening Data Set File</a:t>
          </a:r>
        </a:p>
      </dsp:txBody>
      <dsp:txXfrm>
        <a:off x="1455825" y="815744"/>
        <a:ext cx="6480000" cy="388202"/>
      </dsp:txXfrm>
    </dsp:sp>
    <dsp:sp modelId="{A05FAB02-0BC4-4811-AB9B-15005BF302BA}">
      <dsp:nvSpPr>
        <dsp:cNvPr id="0" name=""/>
        <dsp:cNvSpPr/>
      </dsp:nvSpPr>
      <dsp:spPr>
        <a:xfrm>
          <a:off x="2085825" y="1223356"/>
          <a:ext cx="5220000" cy="388202"/>
        </a:xfrm>
        <a:prstGeom prst="rect">
          <a:avLst/>
        </a:prstGeom>
        <a:gradFill rotWithShape="0">
          <a:gsLst>
            <a:gs pos="0">
              <a:schemeClr val="accent2">
                <a:shade val="80000"/>
                <a:hueOff val="-73468"/>
                <a:satOff val="-3854"/>
                <a:lumOff val="9100"/>
                <a:alphaOff val="0"/>
                <a:satMod val="103000"/>
                <a:lumMod val="102000"/>
                <a:tint val="94000"/>
              </a:schemeClr>
            </a:gs>
            <a:gs pos="50000">
              <a:schemeClr val="accent2">
                <a:shade val="80000"/>
                <a:hueOff val="-73468"/>
                <a:satOff val="-3854"/>
                <a:lumOff val="9100"/>
                <a:alphaOff val="0"/>
                <a:satMod val="110000"/>
                <a:lumMod val="100000"/>
                <a:shade val="100000"/>
              </a:schemeClr>
            </a:gs>
            <a:gs pos="100000">
              <a:schemeClr val="accent2">
                <a:shade val="80000"/>
                <a:hueOff val="-73468"/>
                <a:satOff val="-3854"/>
                <a:lumOff val="910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Creating Backup File and Data Pre Processing </a:t>
          </a:r>
        </a:p>
      </dsp:txBody>
      <dsp:txXfrm>
        <a:off x="2085825" y="1223356"/>
        <a:ext cx="5220000" cy="388202"/>
      </dsp:txXfrm>
    </dsp:sp>
    <dsp:sp modelId="{62DBC76C-E0F8-48B0-9709-FF3179F3142E}">
      <dsp:nvSpPr>
        <dsp:cNvPr id="0" name=""/>
        <dsp:cNvSpPr/>
      </dsp:nvSpPr>
      <dsp:spPr>
        <a:xfrm>
          <a:off x="2085825" y="1630968"/>
          <a:ext cx="5220000" cy="790689"/>
        </a:xfrm>
        <a:prstGeom prst="rect">
          <a:avLst/>
        </a:prstGeom>
        <a:gradFill rotWithShape="0">
          <a:gsLst>
            <a:gs pos="0">
              <a:schemeClr val="accent2">
                <a:shade val="80000"/>
                <a:hueOff val="-97958"/>
                <a:satOff val="-5139"/>
                <a:lumOff val="12133"/>
                <a:alphaOff val="0"/>
                <a:satMod val="103000"/>
                <a:lumMod val="102000"/>
                <a:tint val="94000"/>
              </a:schemeClr>
            </a:gs>
            <a:gs pos="50000">
              <a:schemeClr val="accent2">
                <a:shade val="80000"/>
                <a:hueOff val="-97958"/>
                <a:satOff val="-5139"/>
                <a:lumOff val="12133"/>
                <a:alphaOff val="0"/>
                <a:satMod val="110000"/>
                <a:lumMod val="100000"/>
                <a:shade val="100000"/>
              </a:schemeClr>
            </a:gs>
            <a:gs pos="100000">
              <a:schemeClr val="accent2">
                <a:shade val="80000"/>
                <a:hueOff val="-97958"/>
                <a:satOff val="-5139"/>
                <a:lumOff val="1213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Creating Cleaned Data Set File and Checking Relationship of attributes with each other</a:t>
          </a:r>
        </a:p>
      </dsp:txBody>
      <dsp:txXfrm>
        <a:off x="2085825" y="1630968"/>
        <a:ext cx="5220000" cy="790689"/>
      </dsp:txXfrm>
    </dsp:sp>
    <dsp:sp modelId="{DEF0E856-C000-425A-A371-23C3FA74D3DB}">
      <dsp:nvSpPr>
        <dsp:cNvPr id="0" name=""/>
        <dsp:cNvSpPr/>
      </dsp:nvSpPr>
      <dsp:spPr>
        <a:xfrm>
          <a:off x="3210825" y="2441068"/>
          <a:ext cx="2970000" cy="388202"/>
        </a:xfrm>
        <a:prstGeom prst="rect">
          <a:avLst/>
        </a:prstGeom>
        <a:gradFill rotWithShape="0">
          <a:gsLst>
            <a:gs pos="0">
              <a:schemeClr val="accent2">
                <a:shade val="80000"/>
                <a:hueOff val="-122447"/>
                <a:satOff val="-6424"/>
                <a:lumOff val="15166"/>
                <a:alphaOff val="0"/>
                <a:satMod val="103000"/>
                <a:lumMod val="102000"/>
                <a:tint val="94000"/>
              </a:schemeClr>
            </a:gs>
            <a:gs pos="50000">
              <a:schemeClr val="accent2">
                <a:shade val="80000"/>
                <a:hueOff val="-122447"/>
                <a:satOff val="-6424"/>
                <a:lumOff val="15166"/>
                <a:alphaOff val="0"/>
                <a:satMod val="110000"/>
                <a:lumMod val="100000"/>
                <a:shade val="100000"/>
              </a:schemeClr>
            </a:gs>
            <a:gs pos="100000">
              <a:schemeClr val="accent2">
                <a:shade val="80000"/>
                <a:hueOff val="-122447"/>
                <a:satOff val="-6424"/>
                <a:lumOff val="1516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Training and Testing Data</a:t>
          </a:r>
        </a:p>
      </dsp:txBody>
      <dsp:txXfrm>
        <a:off x="3210825" y="2441068"/>
        <a:ext cx="2970000" cy="388202"/>
      </dsp:txXfrm>
    </dsp:sp>
    <dsp:sp modelId="{26E08E66-F767-4852-9856-DA3166EEC665}">
      <dsp:nvSpPr>
        <dsp:cNvPr id="0" name=""/>
        <dsp:cNvSpPr/>
      </dsp:nvSpPr>
      <dsp:spPr>
        <a:xfrm>
          <a:off x="1545825" y="2848681"/>
          <a:ext cx="6300000" cy="388202"/>
        </a:xfrm>
        <a:prstGeom prst="rect">
          <a:avLst/>
        </a:prstGeom>
        <a:gradFill rotWithShape="0">
          <a:gsLst>
            <a:gs pos="0">
              <a:schemeClr val="accent2">
                <a:shade val="80000"/>
                <a:hueOff val="-146937"/>
                <a:satOff val="-7709"/>
                <a:lumOff val="18199"/>
                <a:alphaOff val="0"/>
                <a:satMod val="103000"/>
                <a:lumMod val="102000"/>
                <a:tint val="94000"/>
              </a:schemeClr>
            </a:gs>
            <a:gs pos="50000">
              <a:schemeClr val="accent2">
                <a:shade val="80000"/>
                <a:hueOff val="-146937"/>
                <a:satOff val="-7709"/>
                <a:lumOff val="18199"/>
                <a:alphaOff val="0"/>
                <a:satMod val="110000"/>
                <a:lumMod val="100000"/>
                <a:shade val="100000"/>
              </a:schemeClr>
            </a:gs>
            <a:gs pos="100000">
              <a:schemeClr val="accent2">
                <a:shade val="80000"/>
                <a:hueOff val="-146937"/>
                <a:satOff val="-7709"/>
                <a:lumOff val="1819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Using Linear Regression Model Find Accuracy of Model</a:t>
          </a:r>
        </a:p>
      </dsp:txBody>
      <dsp:txXfrm>
        <a:off x="1545825" y="2848681"/>
        <a:ext cx="6300000" cy="388202"/>
      </dsp:txXfrm>
    </dsp:sp>
    <dsp:sp modelId="{ED87C9D3-CB83-48DC-9CA7-4CB809BCA472}">
      <dsp:nvSpPr>
        <dsp:cNvPr id="0" name=""/>
        <dsp:cNvSpPr/>
      </dsp:nvSpPr>
      <dsp:spPr>
        <a:xfrm>
          <a:off x="2265825" y="3256293"/>
          <a:ext cx="4860000" cy="388202"/>
        </a:xfrm>
        <a:prstGeom prst="rect">
          <a:avLst/>
        </a:prstGeom>
        <a:gradFill rotWithShape="0">
          <a:gsLst>
            <a:gs pos="0">
              <a:schemeClr val="accent2">
                <a:shade val="80000"/>
                <a:hueOff val="-171426"/>
                <a:satOff val="-8993"/>
                <a:lumOff val="21233"/>
                <a:alphaOff val="0"/>
                <a:satMod val="103000"/>
                <a:lumMod val="102000"/>
                <a:tint val="94000"/>
              </a:schemeClr>
            </a:gs>
            <a:gs pos="50000">
              <a:schemeClr val="accent2">
                <a:shade val="80000"/>
                <a:hueOff val="-171426"/>
                <a:satOff val="-8993"/>
                <a:lumOff val="21233"/>
                <a:alphaOff val="0"/>
                <a:satMod val="110000"/>
                <a:lumMod val="100000"/>
                <a:shade val="100000"/>
              </a:schemeClr>
            </a:gs>
            <a:gs pos="100000">
              <a:schemeClr val="accent2">
                <a:shade val="80000"/>
                <a:hueOff val="-171426"/>
                <a:satOff val="-8993"/>
                <a:lumOff val="2123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Predict the Price Of Car on Flask Web App</a:t>
          </a:r>
        </a:p>
      </dsp:txBody>
      <dsp:txXfrm>
        <a:off x="2265825" y="3256293"/>
        <a:ext cx="4860000" cy="388202"/>
      </dsp:txXfrm>
    </dsp:sp>
    <dsp:sp modelId="{6DACB810-0721-44A3-B2C8-4EAEC9F8AD38}">
      <dsp:nvSpPr>
        <dsp:cNvPr id="0" name=""/>
        <dsp:cNvSpPr/>
      </dsp:nvSpPr>
      <dsp:spPr>
        <a:xfrm>
          <a:off x="2625825" y="3663905"/>
          <a:ext cx="4140000" cy="388202"/>
        </a:xfrm>
        <a:prstGeom prst="rect">
          <a:avLst/>
        </a:prstGeom>
        <a:gradFill rotWithShape="0">
          <a:gsLst>
            <a:gs pos="0">
              <a:schemeClr val="accent2">
                <a:shade val="80000"/>
                <a:hueOff val="-195916"/>
                <a:satOff val="-10278"/>
                <a:lumOff val="24266"/>
                <a:alphaOff val="0"/>
                <a:satMod val="103000"/>
                <a:lumMod val="102000"/>
                <a:tint val="94000"/>
              </a:schemeClr>
            </a:gs>
            <a:gs pos="50000">
              <a:schemeClr val="accent2">
                <a:shade val="80000"/>
                <a:hueOff val="-195916"/>
                <a:satOff val="-10278"/>
                <a:lumOff val="24266"/>
                <a:alphaOff val="0"/>
                <a:satMod val="110000"/>
                <a:lumMod val="100000"/>
                <a:shade val="100000"/>
              </a:schemeClr>
            </a:gs>
            <a:gs pos="100000">
              <a:schemeClr val="accent2">
                <a:shade val="80000"/>
                <a:hueOff val="-195916"/>
                <a:satOff val="-10278"/>
                <a:lumOff val="2426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Display the Details of Car Webpage</a:t>
          </a:r>
        </a:p>
      </dsp:txBody>
      <dsp:txXfrm>
        <a:off x="2625825" y="3663905"/>
        <a:ext cx="4140000" cy="388202"/>
      </dsp:txXfrm>
    </dsp:sp>
    <dsp:sp modelId="{5B230E4E-623E-4EBD-8FEE-A6F6743DED47}">
      <dsp:nvSpPr>
        <dsp:cNvPr id="0" name=""/>
        <dsp:cNvSpPr/>
      </dsp:nvSpPr>
      <dsp:spPr>
        <a:xfrm>
          <a:off x="4335825" y="4071517"/>
          <a:ext cx="720000" cy="388202"/>
        </a:xfrm>
        <a:prstGeom prst="rect">
          <a:avLst/>
        </a:prstGeom>
        <a:gradFill rotWithShape="0">
          <a:gsLst>
            <a:gs pos="0">
              <a:schemeClr val="accent2">
                <a:shade val="80000"/>
                <a:hueOff val="-220405"/>
                <a:satOff val="-11563"/>
                <a:lumOff val="27299"/>
                <a:alphaOff val="0"/>
                <a:satMod val="103000"/>
                <a:lumMod val="102000"/>
                <a:tint val="94000"/>
              </a:schemeClr>
            </a:gs>
            <a:gs pos="50000">
              <a:schemeClr val="accent2">
                <a:shade val="80000"/>
                <a:hueOff val="-220405"/>
                <a:satOff val="-11563"/>
                <a:lumOff val="27299"/>
                <a:alphaOff val="0"/>
                <a:satMod val="110000"/>
                <a:lumMod val="100000"/>
                <a:shade val="100000"/>
              </a:schemeClr>
            </a:gs>
            <a:gs pos="100000">
              <a:schemeClr val="accent2">
                <a:shade val="80000"/>
                <a:hueOff val="-220405"/>
                <a:satOff val="-11563"/>
                <a:lumOff val="2729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Stop</a:t>
          </a:r>
        </a:p>
      </dsp:txBody>
      <dsp:txXfrm>
        <a:off x="4335825" y="4071517"/>
        <a:ext cx="720000" cy="388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A86CC-01DB-4F79-A09D-012B4526EFEE}">
      <dsp:nvSpPr>
        <dsp:cNvPr id="0" name=""/>
        <dsp:cNvSpPr/>
      </dsp:nvSpPr>
      <dsp:spPr>
        <a:xfrm>
          <a:off x="0" y="352519"/>
          <a:ext cx="9391650"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692EFA-AF08-4C9E-AF31-5D940C2F7323}">
      <dsp:nvSpPr>
        <dsp:cNvPr id="0" name=""/>
        <dsp:cNvSpPr/>
      </dsp:nvSpPr>
      <dsp:spPr>
        <a:xfrm>
          <a:off x="469582" y="116359"/>
          <a:ext cx="6574155"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711200">
            <a:lnSpc>
              <a:spcPct val="90000"/>
            </a:lnSpc>
            <a:spcBef>
              <a:spcPct val="0"/>
            </a:spcBef>
            <a:spcAft>
              <a:spcPct val="35000"/>
            </a:spcAft>
            <a:buNone/>
          </a:pPr>
          <a:r>
            <a:rPr lang="en-US" sz="1600" kern="1200" dirty="0"/>
            <a:t>Python</a:t>
          </a:r>
          <a:endParaRPr lang="en-IN" sz="1600" kern="1200" dirty="0"/>
        </a:p>
      </dsp:txBody>
      <dsp:txXfrm>
        <a:off x="492639" y="139416"/>
        <a:ext cx="6528041" cy="426206"/>
      </dsp:txXfrm>
    </dsp:sp>
    <dsp:sp modelId="{E6E45FA6-B4FB-4B35-B02E-3F9071F89239}">
      <dsp:nvSpPr>
        <dsp:cNvPr id="0" name=""/>
        <dsp:cNvSpPr/>
      </dsp:nvSpPr>
      <dsp:spPr>
        <a:xfrm>
          <a:off x="0" y="1078279"/>
          <a:ext cx="9391650" cy="403200"/>
        </a:xfrm>
        <a:prstGeom prst="rect">
          <a:avLst/>
        </a:prstGeom>
        <a:solidFill>
          <a:schemeClr val="lt1">
            <a:alpha val="90000"/>
            <a:hueOff val="0"/>
            <a:satOff val="0"/>
            <a:lumOff val="0"/>
            <a:alphaOff val="0"/>
          </a:schemeClr>
        </a:solidFill>
        <a:ln w="12700" cap="flat" cmpd="sng" algn="ctr">
          <a:solidFill>
            <a:schemeClr val="accent2">
              <a:hueOff val="-32638"/>
              <a:satOff val="-1886"/>
              <a:lumOff val="25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D05B5-384C-42F4-856E-06E0A63F0332}">
      <dsp:nvSpPr>
        <dsp:cNvPr id="0" name=""/>
        <dsp:cNvSpPr/>
      </dsp:nvSpPr>
      <dsp:spPr>
        <a:xfrm>
          <a:off x="469582" y="842119"/>
          <a:ext cx="6574155" cy="472320"/>
        </a:xfrm>
        <a:prstGeom prst="roundRect">
          <a:avLst/>
        </a:prstGeom>
        <a:solidFill>
          <a:schemeClr val="accent2">
            <a:hueOff val="-32638"/>
            <a:satOff val="-1886"/>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711200">
            <a:lnSpc>
              <a:spcPct val="90000"/>
            </a:lnSpc>
            <a:spcBef>
              <a:spcPct val="0"/>
            </a:spcBef>
            <a:spcAft>
              <a:spcPct val="35000"/>
            </a:spcAft>
            <a:buNone/>
          </a:pPr>
          <a:r>
            <a:rPr lang="en-IN" sz="1600" kern="1200" dirty="0"/>
            <a:t>PyCharm</a:t>
          </a:r>
        </a:p>
      </dsp:txBody>
      <dsp:txXfrm>
        <a:off x="492639" y="865176"/>
        <a:ext cx="6528041" cy="426206"/>
      </dsp:txXfrm>
    </dsp:sp>
    <dsp:sp modelId="{489965AA-2605-44FF-BE57-CA0C4A653A0B}">
      <dsp:nvSpPr>
        <dsp:cNvPr id="0" name=""/>
        <dsp:cNvSpPr/>
      </dsp:nvSpPr>
      <dsp:spPr>
        <a:xfrm>
          <a:off x="0" y="1804039"/>
          <a:ext cx="9391650" cy="403200"/>
        </a:xfrm>
        <a:prstGeom prst="rect">
          <a:avLst/>
        </a:prstGeom>
        <a:solidFill>
          <a:schemeClr val="lt1">
            <a:alpha val="90000"/>
            <a:hueOff val="0"/>
            <a:satOff val="0"/>
            <a:lumOff val="0"/>
            <a:alphaOff val="0"/>
          </a:schemeClr>
        </a:solidFill>
        <a:ln w="12700" cap="flat" cmpd="sng" algn="ctr">
          <a:solidFill>
            <a:schemeClr val="accent2">
              <a:hueOff val="-65276"/>
              <a:satOff val="-3773"/>
              <a:lumOff val="51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F2591B-295F-424D-BE63-04B9344E47F0}">
      <dsp:nvSpPr>
        <dsp:cNvPr id="0" name=""/>
        <dsp:cNvSpPr/>
      </dsp:nvSpPr>
      <dsp:spPr>
        <a:xfrm>
          <a:off x="469582" y="1567879"/>
          <a:ext cx="6574155" cy="472320"/>
        </a:xfrm>
        <a:prstGeom prst="roundRect">
          <a:avLst/>
        </a:prstGeom>
        <a:solidFill>
          <a:schemeClr val="accent2">
            <a:hueOff val="-65276"/>
            <a:satOff val="-3773"/>
            <a:lumOff val="5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711200">
            <a:lnSpc>
              <a:spcPct val="90000"/>
            </a:lnSpc>
            <a:spcBef>
              <a:spcPct val="0"/>
            </a:spcBef>
            <a:spcAft>
              <a:spcPct val="35000"/>
            </a:spcAft>
            <a:buNone/>
          </a:pPr>
          <a:r>
            <a:rPr lang="en-US" sz="1600" kern="1200" dirty="0" err="1"/>
            <a:t>Jupyter</a:t>
          </a:r>
          <a:r>
            <a:rPr lang="en-US" sz="1600" kern="1200" dirty="0"/>
            <a:t> Notebook</a:t>
          </a:r>
          <a:endParaRPr lang="en-IN" sz="1600" kern="1200" dirty="0"/>
        </a:p>
      </dsp:txBody>
      <dsp:txXfrm>
        <a:off x="492639" y="1590936"/>
        <a:ext cx="6528041" cy="426206"/>
      </dsp:txXfrm>
    </dsp:sp>
    <dsp:sp modelId="{B2806BB1-E045-4DA4-B226-D2B86808C628}">
      <dsp:nvSpPr>
        <dsp:cNvPr id="0" name=""/>
        <dsp:cNvSpPr/>
      </dsp:nvSpPr>
      <dsp:spPr>
        <a:xfrm>
          <a:off x="0" y="2529799"/>
          <a:ext cx="9391650" cy="403200"/>
        </a:xfrm>
        <a:prstGeom prst="rect">
          <a:avLst/>
        </a:prstGeom>
        <a:solidFill>
          <a:schemeClr val="lt1">
            <a:alpha val="90000"/>
            <a:hueOff val="0"/>
            <a:satOff val="0"/>
            <a:lumOff val="0"/>
            <a:alphaOff val="0"/>
          </a:schemeClr>
        </a:solidFill>
        <a:ln w="12700" cap="flat" cmpd="sng" algn="ctr">
          <a:solidFill>
            <a:schemeClr val="accent2">
              <a:hueOff val="-97914"/>
              <a:satOff val="-5659"/>
              <a:lumOff val="7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4CAAA-F19E-4471-9372-D706595ADC94}">
      <dsp:nvSpPr>
        <dsp:cNvPr id="0" name=""/>
        <dsp:cNvSpPr/>
      </dsp:nvSpPr>
      <dsp:spPr>
        <a:xfrm>
          <a:off x="469582" y="2293639"/>
          <a:ext cx="6574155" cy="472320"/>
        </a:xfrm>
        <a:prstGeom prst="roundRect">
          <a:avLst/>
        </a:prstGeom>
        <a:solidFill>
          <a:schemeClr val="accent2">
            <a:hueOff val="-97914"/>
            <a:satOff val="-5659"/>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711200">
            <a:lnSpc>
              <a:spcPct val="90000"/>
            </a:lnSpc>
            <a:spcBef>
              <a:spcPct val="0"/>
            </a:spcBef>
            <a:spcAft>
              <a:spcPct val="35000"/>
            </a:spcAft>
            <a:buNone/>
          </a:pPr>
          <a:r>
            <a:rPr lang="en-US" sz="1600" kern="1200" dirty="0"/>
            <a:t>Excel CSV</a:t>
          </a:r>
          <a:endParaRPr lang="en-IN" sz="1600" kern="1200" dirty="0"/>
        </a:p>
      </dsp:txBody>
      <dsp:txXfrm>
        <a:off x="492639" y="2316696"/>
        <a:ext cx="6528041" cy="426206"/>
      </dsp:txXfrm>
    </dsp:sp>
    <dsp:sp modelId="{49AF9EE0-EDCC-4A0C-88EA-FD0C205669E5}">
      <dsp:nvSpPr>
        <dsp:cNvPr id="0" name=""/>
        <dsp:cNvSpPr/>
      </dsp:nvSpPr>
      <dsp:spPr>
        <a:xfrm>
          <a:off x="0" y="3255559"/>
          <a:ext cx="9391650" cy="403200"/>
        </a:xfrm>
        <a:prstGeom prst="rect">
          <a:avLst/>
        </a:prstGeom>
        <a:solidFill>
          <a:schemeClr val="lt1">
            <a:alpha val="90000"/>
            <a:hueOff val="0"/>
            <a:satOff val="0"/>
            <a:lumOff val="0"/>
            <a:alphaOff val="0"/>
          </a:schemeClr>
        </a:solidFill>
        <a:ln w="12700" cap="flat" cmpd="sng" algn="ctr">
          <a:solidFill>
            <a:schemeClr val="accent2">
              <a:hueOff val="-130552"/>
              <a:satOff val="-7546"/>
              <a:lumOff val="10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2A62B5-D094-42BB-9C52-5A606DCAA467}">
      <dsp:nvSpPr>
        <dsp:cNvPr id="0" name=""/>
        <dsp:cNvSpPr/>
      </dsp:nvSpPr>
      <dsp:spPr>
        <a:xfrm>
          <a:off x="469582" y="3019399"/>
          <a:ext cx="6574155" cy="472320"/>
        </a:xfrm>
        <a:prstGeom prst="roundRect">
          <a:avLst/>
        </a:prstGeom>
        <a:solidFill>
          <a:schemeClr val="accent2">
            <a:hueOff val="-130552"/>
            <a:satOff val="-7546"/>
            <a:lumOff val="10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711200">
            <a:lnSpc>
              <a:spcPct val="90000"/>
            </a:lnSpc>
            <a:spcBef>
              <a:spcPct val="0"/>
            </a:spcBef>
            <a:spcAft>
              <a:spcPct val="35000"/>
            </a:spcAft>
            <a:buNone/>
          </a:pPr>
          <a:r>
            <a:rPr lang="en-US" sz="1600" kern="1200" dirty="0"/>
            <a:t>Flask</a:t>
          </a:r>
          <a:endParaRPr lang="en-IN" sz="1600" kern="1200" dirty="0"/>
        </a:p>
      </dsp:txBody>
      <dsp:txXfrm>
        <a:off x="492639" y="3042456"/>
        <a:ext cx="6528041" cy="426206"/>
      </dsp:txXfrm>
    </dsp:sp>
    <dsp:sp modelId="{5D6C2F84-963C-41DF-A5C5-912DBE69B9D6}">
      <dsp:nvSpPr>
        <dsp:cNvPr id="0" name=""/>
        <dsp:cNvSpPr/>
      </dsp:nvSpPr>
      <dsp:spPr>
        <a:xfrm>
          <a:off x="0" y="3981320"/>
          <a:ext cx="9391650" cy="403200"/>
        </a:xfrm>
        <a:prstGeom prst="rect">
          <a:avLst/>
        </a:prstGeom>
        <a:solidFill>
          <a:schemeClr val="lt1">
            <a:alpha val="90000"/>
            <a:hueOff val="0"/>
            <a:satOff val="0"/>
            <a:lumOff val="0"/>
            <a:alphaOff val="0"/>
          </a:schemeClr>
        </a:solidFill>
        <a:ln w="12700" cap="flat" cmpd="sng" algn="ctr">
          <a:solidFill>
            <a:schemeClr val="accent2">
              <a:hueOff val="-163190"/>
              <a:satOff val="-9432"/>
              <a:lumOff val="1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F0EC77-3969-456D-881F-D18BCF0D5A82}">
      <dsp:nvSpPr>
        <dsp:cNvPr id="0" name=""/>
        <dsp:cNvSpPr/>
      </dsp:nvSpPr>
      <dsp:spPr>
        <a:xfrm>
          <a:off x="469582" y="3745160"/>
          <a:ext cx="6574155" cy="472320"/>
        </a:xfrm>
        <a:prstGeom prst="roundRect">
          <a:avLst/>
        </a:prstGeom>
        <a:solidFill>
          <a:schemeClr val="accent2">
            <a:hueOff val="-163190"/>
            <a:satOff val="-9432"/>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711200">
            <a:lnSpc>
              <a:spcPct val="90000"/>
            </a:lnSpc>
            <a:spcBef>
              <a:spcPct val="0"/>
            </a:spcBef>
            <a:spcAft>
              <a:spcPct val="35000"/>
            </a:spcAft>
            <a:buNone/>
          </a:pPr>
          <a:r>
            <a:rPr lang="en-IN" sz="1600" kern="1200" dirty="0"/>
            <a:t>HTML, CSS, JavaScript</a:t>
          </a:r>
        </a:p>
      </dsp:txBody>
      <dsp:txXfrm>
        <a:off x="492639" y="3768217"/>
        <a:ext cx="6528041"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5AEC4-34F5-4B70-8D0F-0FB5C72EAB28}">
      <dsp:nvSpPr>
        <dsp:cNvPr id="0" name=""/>
        <dsp:cNvSpPr/>
      </dsp:nvSpPr>
      <dsp:spPr>
        <a:xfrm>
          <a:off x="0" y="0"/>
          <a:ext cx="4541520" cy="4541520"/>
        </a:xfrm>
        <a:prstGeom prst="pie">
          <a:avLst>
            <a:gd name="adj1" fmla="val 5400000"/>
            <a:gd name="adj2" fmla="val 16200000"/>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B2F8F3C-58F5-49C8-8E9A-DFF303486ACF}">
      <dsp:nvSpPr>
        <dsp:cNvPr id="0" name=""/>
        <dsp:cNvSpPr/>
      </dsp:nvSpPr>
      <dsp:spPr>
        <a:xfrm>
          <a:off x="2270760" y="0"/>
          <a:ext cx="7120890" cy="4541520"/>
        </a:xfrm>
        <a:prstGeom prst="rect">
          <a:avLst/>
        </a:prstGeom>
        <a:solidFill>
          <a:schemeClr val="lt1">
            <a:alpha val="90000"/>
            <a:hueOff val="0"/>
            <a:satOff val="0"/>
            <a:lumOff val="0"/>
            <a:alphaOff val="0"/>
          </a:schemeClr>
        </a:solidFill>
        <a:ln w="6350" cap="flat" cmpd="sng" algn="ctr">
          <a:solidFill>
            <a:schemeClr val="accent2">
              <a:shade val="5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Pandas</a:t>
          </a:r>
          <a:endParaRPr lang="en-IN" sz="2600" kern="1200" dirty="0"/>
        </a:p>
      </dsp:txBody>
      <dsp:txXfrm>
        <a:off x="2270760" y="0"/>
        <a:ext cx="7120890" cy="567691"/>
      </dsp:txXfrm>
    </dsp:sp>
    <dsp:sp modelId="{FB346C8E-6E27-495A-BC2D-CC5F2A10CF16}">
      <dsp:nvSpPr>
        <dsp:cNvPr id="0" name=""/>
        <dsp:cNvSpPr/>
      </dsp:nvSpPr>
      <dsp:spPr>
        <a:xfrm>
          <a:off x="397383" y="567691"/>
          <a:ext cx="3746752" cy="3746752"/>
        </a:xfrm>
        <a:prstGeom prst="pie">
          <a:avLst>
            <a:gd name="adj1" fmla="val 5400000"/>
            <a:gd name="adj2" fmla="val 16200000"/>
          </a:avLst>
        </a:prstGeom>
        <a:gradFill rotWithShape="0">
          <a:gsLst>
            <a:gs pos="0">
              <a:schemeClr val="accent2">
                <a:shade val="50000"/>
                <a:hueOff val="-87777"/>
                <a:satOff val="-5080"/>
                <a:lumOff val="16112"/>
                <a:alphaOff val="0"/>
                <a:satMod val="103000"/>
                <a:lumMod val="102000"/>
                <a:tint val="94000"/>
              </a:schemeClr>
            </a:gs>
            <a:gs pos="50000">
              <a:schemeClr val="accent2">
                <a:shade val="50000"/>
                <a:hueOff val="-87777"/>
                <a:satOff val="-5080"/>
                <a:lumOff val="16112"/>
                <a:alphaOff val="0"/>
                <a:satMod val="110000"/>
                <a:lumMod val="100000"/>
                <a:shade val="100000"/>
              </a:schemeClr>
            </a:gs>
            <a:gs pos="100000">
              <a:schemeClr val="accent2">
                <a:shade val="50000"/>
                <a:hueOff val="-87777"/>
                <a:satOff val="-5080"/>
                <a:lumOff val="161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1CD041F-71C3-4E44-B098-CB18EC4E30CA}">
      <dsp:nvSpPr>
        <dsp:cNvPr id="0" name=""/>
        <dsp:cNvSpPr/>
      </dsp:nvSpPr>
      <dsp:spPr>
        <a:xfrm>
          <a:off x="2270760" y="567691"/>
          <a:ext cx="7120890" cy="3746752"/>
        </a:xfrm>
        <a:prstGeom prst="rect">
          <a:avLst/>
        </a:prstGeom>
        <a:solidFill>
          <a:schemeClr val="lt1">
            <a:alpha val="90000"/>
            <a:hueOff val="0"/>
            <a:satOff val="0"/>
            <a:lumOff val="0"/>
            <a:alphaOff val="0"/>
          </a:schemeClr>
        </a:solidFill>
        <a:ln w="6350" cap="flat" cmpd="sng" algn="ctr">
          <a:solidFill>
            <a:schemeClr val="accent2">
              <a:shade val="50000"/>
              <a:hueOff val="-83357"/>
              <a:satOff val="-4784"/>
              <a:lumOff val="1457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Numpy</a:t>
          </a:r>
          <a:endParaRPr lang="en-IN" sz="2600" kern="1200" dirty="0"/>
        </a:p>
      </dsp:txBody>
      <dsp:txXfrm>
        <a:off x="2270760" y="567691"/>
        <a:ext cx="7120890" cy="567691"/>
      </dsp:txXfrm>
    </dsp:sp>
    <dsp:sp modelId="{79672A32-5C1D-4A28-9704-3EDF0CE3B098}">
      <dsp:nvSpPr>
        <dsp:cNvPr id="0" name=""/>
        <dsp:cNvSpPr/>
      </dsp:nvSpPr>
      <dsp:spPr>
        <a:xfrm>
          <a:off x="794767" y="1135382"/>
          <a:ext cx="2951985" cy="2951985"/>
        </a:xfrm>
        <a:prstGeom prst="pie">
          <a:avLst>
            <a:gd name="adj1" fmla="val 5400000"/>
            <a:gd name="adj2" fmla="val 16200000"/>
          </a:avLst>
        </a:prstGeom>
        <a:gradFill rotWithShape="0">
          <a:gsLst>
            <a:gs pos="0">
              <a:schemeClr val="accent2">
                <a:shade val="50000"/>
                <a:hueOff val="-175553"/>
                <a:satOff val="-10161"/>
                <a:lumOff val="32224"/>
                <a:alphaOff val="0"/>
                <a:satMod val="103000"/>
                <a:lumMod val="102000"/>
                <a:tint val="94000"/>
              </a:schemeClr>
            </a:gs>
            <a:gs pos="50000">
              <a:schemeClr val="accent2">
                <a:shade val="50000"/>
                <a:hueOff val="-175553"/>
                <a:satOff val="-10161"/>
                <a:lumOff val="32224"/>
                <a:alphaOff val="0"/>
                <a:satMod val="110000"/>
                <a:lumMod val="100000"/>
                <a:shade val="100000"/>
              </a:schemeClr>
            </a:gs>
            <a:gs pos="100000">
              <a:schemeClr val="accent2">
                <a:shade val="50000"/>
                <a:hueOff val="-175553"/>
                <a:satOff val="-10161"/>
                <a:lumOff val="322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FE3CFA7-4AB3-487A-98C0-24F80016F9A8}">
      <dsp:nvSpPr>
        <dsp:cNvPr id="0" name=""/>
        <dsp:cNvSpPr/>
      </dsp:nvSpPr>
      <dsp:spPr>
        <a:xfrm>
          <a:off x="2270760" y="1135382"/>
          <a:ext cx="7120890" cy="2951985"/>
        </a:xfrm>
        <a:prstGeom prst="rect">
          <a:avLst/>
        </a:prstGeom>
        <a:solidFill>
          <a:schemeClr val="lt1">
            <a:alpha val="90000"/>
            <a:hueOff val="0"/>
            <a:satOff val="0"/>
            <a:lumOff val="0"/>
            <a:alphaOff val="0"/>
          </a:schemeClr>
        </a:solidFill>
        <a:ln w="6350" cap="flat" cmpd="sng" algn="ctr">
          <a:solidFill>
            <a:schemeClr val="accent2">
              <a:shade val="50000"/>
              <a:hueOff val="-166714"/>
              <a:satOff val="-9567"/>
              <a:lumOff val="2914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Matplotlib and its Functions</a:t>
          </a:r>
        </a:p>
      </dsp:txBody>
      <dsp:txXfrm>
        <a:off x="2270760" y="1135382"/>
        <a:ext cx="7120890" cy="567687"/>
      </dsp:txXfrm>
    </dsp:sp>
    <dsp:sp modelId="{FA3792E3-2761-49F4-8C33-4E63FB3DE533}">
      <dsp:nvSpPr>
        <dsp:cNvPr id="0" name=""/>
        <dsp:cNvSpPr/>
      </dsp:nvSpPr>
      <dsp:spPr>
        <a:xfrm>
          <a:off x="1192149" y="1703070"/>
          <a:ext cx="2157222" cy="2157222"/>
        </a:xfrm>
        <a:prstGeom prst="pie">
          <a:avLst>
            <a:gd name="adj1" fmla="val 5400000"/>
            <a:gd name="adj2" fmla="val 16200000"/>
          </a:avLst>
        </a:prstGeom>
        <a:gradFill rotWithShape="0">
          <a:gsLst>
            <a:gs pos="0">
              <a:schemeClr val="accent2">
                <a:shade val="50000"/>
                <a:hueOff val="-263330"/>
                <a:satOff val="-15241"/>
                <a:lumOff val="48336"/>
                <a:alphaOff val="0"/>
                <a:satMod val="103000"/>
                <a:lumMod val="102000"/>
                <a:tint val="94000"/>
              </a:schemeClr>
            </a:gs>
            <a:gs pos="50000">
              <a:schemeClr val="accent2">
                <a:shade val="50000"/>
                <a:hueOff val="-263330"/>
                <a:satOff val="-15241"/>
                <a:lumOff val="48336"/>
                <a:alphaOff val="0"/>
                <a:satMod val="110000"/>
                <a:lumMod val="100000"/>
                <a:shade val="100000"/>
              </a:schemeClr>
            </a:gs>
            <a:gs pos="100000">
              <a:schemeClr val="accent2">
                <a:shade val="50000"/>
                <a:hueOff val="-263330"/>
                <a:satOff val="-15241"/>
                <a:lumOff val="4833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34F76F4-D87E-4056-A812-DF12396D3630}">
      <dsp:nvSpPr>
        <dsp:cNvPr id="0" name=""/>
        <dsp:cNvSpPr/>
      </dsp:nvSpPr>
      <dsp:spPr>
        <a:xfrm>
          <a:off x="2270760" y="1703070"/>
          <a:ext cx="7120890" cy="2157222"/>
        </a:xfrm>
        <a:prstGeom prst="rect">
          <a:avLst/>
        </a:prstGeom>
        <a:solidFill>
          <a:schemeClr val="lt1">
            <a:alpha val="90000"/>
            <a:hueOff val="0"/>
            <a:satOff val="0"/>
            <a:lumOff val="0"/>
            <a:alphaOff val="0"/>
          </a:schemeClr>
        </a:solidFill>
        <a:ln w="6350" cap="flat" cmpd="sng" algn="ctr">
          <a:solidFill>
            <a:schemeClr val="accent2">
              <a:shade val="50000"/>
              <a:hueOff val="-250071"/>
              <a:satOff val="-14351"/>
              <a:lumOff val="4371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Seaborn</a:t>
          </a:r>
        </a:p>
      </dsp:txBody>
      <dsp:txXfrm>
        <a:off x="2270760" y="1703070"/>
        <a:ext cx="7120890" cy="567691"/>
      </dsp:txXfrm>
    </dsp:sp>
    <dsp:sp modelId="{638C3332-B428-4973-99EB-65D66590D43E}">
      <dsp:nvSpPr>
        <dsp:cNvPr id="0" name=""/>
        <dsp:cNvSpPr/>
      </dsp:nvSpPr>
      <dsp:spPr>
        <a:xfrm>
          <a:off x="1589532" y="2270761"/>
          <a:ext cx="1362454" cy="1362454"/>
        </a:xfrm>
        <a:prstGeom prst="pie">
          <a:avLst>
            <a:gd name="adj1" fmla="val 5400000"/>
            <a:gd name="adj2" fmla="val 16200000"/>
          </a:avLst>
        </a:prstGeom>
        <a:gradFill rotWithShape="0">
          <a:gsLst>
            <a:gs pos="0">
              <a:schemeClr val="accent2">
                <a:shade val="50000"/>
                <a:hueOff val="-175553"/>
                <a:satOff val="-10161"/>
                <a:lumOff val="32224"/>
                <a:alphaOff val="0"/>
                <a:satMod val="103000"/>
                <a:lumMod val="102000"/>
                <a:tint val="94000"/>
              </a:schemeClr>
            </a:gs>
            <a:gs pos="50000">
              <a:schemeClr val="accent2">
                <a:shade val="50000"/>
                <a:hueOff val="-175553"/>
                <a:satOff val="-10161"/>
                <a:lumOff val="32224"/>
                <a:alphaOff val="0"/>
                <a:satMod val="110000"/>
                <a:lumMod val="100000"/>
                <a:shade val="100000"/>
              </a:schemeClr>
            </a:gs>
            <a:gs pos="100000">
              <a:schemeClr val="accent2">
                <a:shade val="50000"/>
                <a:hueOff val="-175553"/>
                <a:satOff val="-10161"/>
                <a:lumOff val="322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6FAE502-A8DE-444C-9AD0-52968E714797}">
      <dsp:nvSpPr>
        <dsp:cNvPr id="0" name=""/>
        <dsp:cNvSpPr/>
      </dsp:nvSpPr>
      <dsp:spPr>
        <a:xfrm>
          <a:off x="2270760" y="2270761"/>
          <a:ext cx="7120890" cy="1362454"/>
        </a:xfrm>
        <a:prstGeom prst="rect">
          <a:avLst/>
        </a:prstGeom>
        <a:solidFill>
          <a:schemeClr val="lt1">
            <a:alpha val="90000"/>
            <a:hueOff val="0"/>
            <a:satOff val="0"/>
            <a:lumOff val="0"/>
            <a:alphaOff val="0"/>
          </a:schemeClr>
        </a:solidFill>
        <a:ln w="6350" cap="flat" cmpd="sng" algn="ctr">
          <a:solidFill>
            <a:schemeClr val="accent2">
              <a:shade val="50000"/>
              <a:hueOff val="-166714"/>
              <a:satOff val="-9567"/>
              <a:lumOff val="2914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err="1"/>
            <a:t>Sklearn</a:t>
          </a:r>
          <a:r>
            <a:rPr lang="en-IN" sz="2600" kern="1200" dirty="0"/>
            <a:t> and its Functions</a:t>
          </a:r>
        </a:p>
      </dsp:txBody>
      <dsp:txXfrm>
        <a:off x="2270760" y="2270761"/>
        <a:ext cx="7120890" cy="567691"/>
      </dsp:txXfrm>
    </dsp:sp>
    <dsp:sp modelId="{57E6ED5D-1AE8-4DA6-BF9B-1E1D092F5AD0}">
      <dsp:nvSpPr>
        <dsp:cNvPr id="0" name=""/>
        <dsp:cNvSpPr/>
      </dsp:nvSpPr>
      <dsp:spPr>
        <a:xfrm>
          <a:off x="1986916" y="2838452"/>
          <a:ext cx="567687" cy="567687"/>
        </a:xfrm>
        <a:prstGeom prst="pie">
          <a:avLst>
            <a:gd name="adj1" fmla="val 5400000"/>
            <a:gd name="adj2" fmla="val 16200000"/>
          </a:avLst>
        </a:prstGeom>
        <a:gradFill rotWithShape="0">
          <a:gsLst>
            <a:gs pos="0">
              <a:schemeClr val="accent2">
                <a:shade val="50000"/>
                <a:hueOff val="-87777"/>
                <a:satOff val="-5080"/>
                <a:lumOff val="16112"/>
                <a:alphaOff val="0"/>
                <a:satMod val="103000"/>
                <a:lumMod val="102000"/>
                <a:tint val="94000"/>
              </a:schemeClr>
            </a:gs>
            <a:gs pos="50000">
              <a:schemeClr val="accent2">
                <a:shade val="50000"/>
                <a:hueOff val="-87777"/>
                <a:satOff val="-5080"/>
                <a:lumOff val="16112"/>
                <a:alphaOff val="0"/>
                <a:satMod val="110000"/>
                <a:lumMod val="100000"/>
                <a:shade val="100000"/>
              </a:schemeClr>
            </a:gs>
            <a:gs pos="100000">
              <a:schemeClr val="accent2">
                <a:shade val="50000"/>
                <a:hueOff val="-87777"/>
                <a:satOff val="-5080"/>
                <a:lumOff val="161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83B3693-5CB9-4DC8-A62E-B397E879BC8B}">
      <dsp:nvSpPr>
        <dsp:cNvPr id="0" name=""/>
        <dsp:cNvSpPr/>
      </dsp:nvSpPr>
      <dsp:spPr>
        <a:xfrm>
          <a:off x="2270760" y="2838452"/>
          <a:ext cx="7120890" cy="567687"/>
        </a:xfrm>
        <a:prstGeom prst="rect">
          <a:avLst/>
        </a:prstGeom>
        <a:solidFill>
          <a:schemeClr val="lt1">
            <a:alpha val="90000"/>
            <a:hueOff val="0"/>
            <a:satOff val="0"/>
            <a:lumOff val="0"/>
            <a:alphaOff val="0"/>
          </a:schemeClr>
        </a:solidFill>
        <a:ln w="6350" cap="flat" cmpd="sng" algn="ctr">
          <a:solidFill>
            <a:schemeClr val="accent2">
              <a:shade val="50000"/>
              <a:hueOff val="-83357"/>
              <a:satOff val="-4784"/>
              <a:lumOff val="1457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Pickle</a:t>
          </a:r>
        </a:p>
      </dsp:txBody>
      <dsp:txXfrm>
        <a:off x="2270760" y="2838452"/>
        <a:ext cx="7120890" cy="5676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12/2/2022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7</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12/2/2022</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12/2/2022</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12/2/2022</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12/2/2022</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12/2/2022</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12/2/2022</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12/2/2022</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12/2/2022</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12/2/2022</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12/2/2022</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12/2/2022</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12/2/2022</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Prediction Model For Car Price</a:t>
            </a:r>
          </a:p>
        </p:txBody>
      </p:sp>
      <p:pic>
        <p:nvPicPr>
          <p:cNvPr id="6" name="Picture Placeholder 5">
            <a:extLst>
              <a:ext uri="{FF2B5EF4-FFF2-40B4-BE49-F238E27FC236}">
                <a16:creationId xmlns:a16="http://schemas.microsoft.com/office/drawing/2014/main" id="{BCFBD04F-6F69-C51A-20EC-FE96CDAAF6C9}"/>
              </a:ext>
            </a:extLst>
          </p:cNvPr>
          <p:cNvPicPr>
            <a:picLocks noGrp="1" noChangeAspect="1"/>
          </p:cNvPicPr>
          <p:nvPr>
            <p:ph type="pic" sz="quarter" idx="13"/>
          </p:nvPr>
        </p:nvPicPr>
        <p:blipFill rotWithShape="1">
          <a:blip r:embed="rId2"/>
          <a:srcRect l="3441" t="3229" r="3441" b="2998"/>
          <a:stretch/>
        </p:blipFill>
        <p:spPr>
          <a:xfrm>
            <a:off x="1195939" y="2810312"/>
            <a:ext cx="4414838" cy="3330430"/>
          </a:xfrm>
          <a:prstGeom prst="rect">
            <a:avLst/>
          </a:prstGeom>
        </p:spPr>
      </p:pic>
      <p:sp>
        <p:nvSpPr>
          <p:cNvPr id="3" name="Subtitle 2"/>
          <p:cNvSpPr>
            <a:spLocks noGrp="1"/>
          </p:cNvSpPr>
          <p:nvPr>
            <p:ph type="subTitle" idx="1"/>
          </p:nvPr>
        </p:nvSpPr>
        <p:spPr>
          <a:xfrm>
            <a:off x="6311154" y="378710"/>
            <a:ext cx="4413071" cy="980307"/>
          </a:xfrm>
        </p:spPr>
        <p:txBody>
          <a:bodyPr>
            <a:normAutofit lnSpcReduction="10000"/>
          </a:bodyPr>
          <a:lstStyle/>
          <a:p>
            <a:r>
              <a:rPr lang="en-US" dirty="0">
                <a:solidFill>
                  <a:schemeClr val="bg1"/>
                </a:solidFill>
              </a:rPr>
              <a:t>Major Project Presentation</a:t>
            </a:r>
          </a:p>
          <a:p>
            <a:endParaRPr lang="en-US" dirty="0">
              <a:solidFill>
                <a:schemeClr val="bg1"/>
              </a:solidFill>
            </a:endParaRPr>
          </a:p>
          <a:p>
            <a:r>
              <a:rPr lang="en-US" dirty="0">
                <a:solidFill>
                  <a:schemeClr val="bg1"/>
                </a:solidFill>
              </a:rPr>
              <a:t>Group Id :- C4</a:t>
            </a:r>
          </a:p>
        </p:txBody>
      </p:sp>
      <p:pic>
        <p:nvPicPr>
          <p:cNvPr id="5" name="Picture 4">
            <a:extLst>
              <a:ext uri="{FF2B5EF4-FFF2-40B4-BE49-F238E27FC236}">
                <a16:creationId xmlns:a16="http://schemas.microsoft.com/office/drawing/2014/main" id="{1DE441BE-18EF-5DE0-5D92-DF9A1A11C6FD}"/>
              </a:ext>
            </a:extLst>
          </p:cNvPr>
          <p:cNvPicPr>
            <a:picLocks noChangeAspect="1"/>
          </p:cNvPicPr>
          <p:nvPr/>
        </p:nvPicPr>
        <p:blipFill>
          <a:blip r:embed="rId3"/>
          <a:stretch>
            <a:fillRect/>
          </a:stretch>
        </p:blipFill>
        <p:spPr>
          <a:xfrm>
            <a:off x="1195939" y="378711"/>
            <a:ext cx="2629677" cy="921584"/>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C39C-AAA3-5840-059A-127469809BCB}"/>
              </a:ext>
            </a:extLst>
          </p:cNvPr>
          <p:cNvSpPr>
            <a:spLocks noGrp="1"/>
          </p:cNvSpPr>
          <p:nvPr>
            <p:ph type="title"/>
          </p:nvPr>
        </p:nvSpPr>
        <p:spPr>
          <a:xfrm>
            <a:off x="1391320" y="762000"/>
            <a:ext cx="9366325" cy="833120"/>
          </a:xfrm>
        </p:spPr>
        <p:txBody>
          <a:bodyPr>
            <a:normAutofit/>
          </a:bodyPr>
          <a:lstStyle/>
          <a:p>
            <a:r>
              <a:rPr lang="en-US" sz="4400" dirty="0"/>
              <a:t>Working Model</a:t>
            </a:r>
            <a:endParaRPr lang="en-IN" sz="4400" dirty="0"/>
          </a:p>
        </p:txBody>
      </p:sp>
      <p:sp>
        <p:nvSpPr>
          <p:cNvPr id="7" name="Content Placeholder 6">
            <a:extLst>
              <a:ext uri="{FF2B5EF4-FFF2-40B4-BE49-F238E27FC236}">
                <a16:creationId xmlns:a16="http://schemas.microsoft.com/office/drawing/2014/main" id="{CCE903AD-B6EF-4B8E-712A-20832BCDEDAE}"/>
              </a:ext>
            </a:extLst>
          </p:cNvPr>
          <p:cNvSpPr>
            <a:spLocks noGrp="1"/>
          </p:cNvSpPr>
          <p:nvPr>
            <p:ph idx="1"/>
          </p:nvPr>
        </p:nvSpPr>
        <p:spPr>
          <a:xfrm>
            <a:off x="1391323" y="1730413"/>
            <a:ext cx="9390977" cy="4102217"/>
          </a:xfrm>
        </p:spPr>
        <p:txBody>
          <a:bodyPr/>
          <a:lstStyle/>
          <a:p>
            <a:r>
              <a:rPr lang="en-US" sz="2000" b="1" dirty="0">
                <a:solidFill>
                  <a:srgbClr val="000000"/>
                </a:solidFill>
                <a:effectLst/>
              </a:rPr>
              <a:t>Checking relationship of Company with Price</a:t>
            </a:r>
            <a:endParaRPr lang="en-IN" sz="2000" b="1" dirty="0">
              <a:effectLst/>
            </a:endParaRPr>
          </a:p>
          <a:p>
            <a:endParaRPr lang="en-IN" dirty="0"/>
          </a:p>
        </p:txBody>
      </p:sp>
      <p:pic>
        <p:nvPicPr>
          <p:cNvPr id="8" name="Picture 7" descr="Chart, box and whisker chart&#10;&#10;Description automatically generated">
            <a:extLst>
              <a:ext uri="{FF2B5EF4-FFF2-40B4-BE49-F238E27FC236}">
                <a16:creationId xmlns:a16="http://schemas.microsoft.com/office/drawing/2014/main" id="{A23067D2-4746-6677-EE02-900ACE6E4F86}"/>
              </a:ext>
            </a:extLst>
          </p:cNvPr>
          <p:cNvPicPr>
            <a:picLocks noChangeAspect="1"/>
          </p:cNvPicPr>
          <p:nvPr/>
        </p:nvPicPr>
        <p:blipFill>
          <a:blip r:embed="rId2"/>
          <a:stretch>
            <a:fillRect/>
          </a:stretch>
        </p:blipFill>
        <p:spPr>
          <a:xfrm>
            <a:off x="1082180" y="2133601"/>
            <a:ext cx="10410737" cy="4317534"/>
          </a:xfrm>
          <a:prstGeom prst="rect">
            <a:avLst/>
          </a:prstGeom>
        </p:spPr>
      </p:pic>
    </p:spTree>
    <p:extLst>
      <p:ext uri="{BB962C8B-B14F-4D97-AF65-F5344CB8AC3E}">
        <p14:creationId xmlns:p14="http://schemas.microsoft.com/office/powerpoint/2010/main" val="324840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8722D-DB28-C887-E3F8-445B805C35A7}"/>
              </a:ext>
            </a:extLst>
          </p:cNvPr>
          <p:cNvSpPr>
            <a:spLocks noGrp="1"/>
          </p:cNvSpPr>
          <p:nvPr>
            <p:ph idx="1"/>
          </p:nvPr>
        </p:nvSpPr>
        <p:spPr>
          <a:xfrm>
            <a:off x="1391323" y="1157682"/>
            <a:ext cx="9390977" cy="4674948"/>
          </a:xfrm>
        </p:spPr>
        <p:txBody>
          <a:bodyPr/>
          <a:lstStyle/>
          <a:p>
            <a:r>
              <a:rPr lang="en-US" sz="2000" b="1" dirty="0">
                <a:solidFill>
                  <a:srgbClr val="000000"/>
                </a:solidFill>
                <a:effectLst/>
              </a:rPr>
              <a:t>Relationship of Price with Fuel Type, Year and Company mixed</a:t>
            </a:r>
            <a:endParaRPr lang="en-IN" sz="2000" b="1" dirty="0">
              <a:effectLst/>
            </a:endParaRPr>
          </a:p>
          <a:p>
            <a:pPr marL="68580" indent="0">
              <a:buNone/>
            </a:pPr>
            <a:endParaRPr lang="en-IN" sz="1800" b="1" dirty="0">
              <a:effectLst/>
              <a:latin typeface="Calibri" panose="020F0502020204030204" pitchFamily="34" charset="0"/>
            </a:endParaRPr>
          </a:p>
        </p:txBody>
      </p:sp>
      <p:pic>
        <p:nvPicPr>
          <p:cNvPr id="4" name="Picture 3" descr="Chart, scatter chart&#10;&#10;Description automatically generated">
            <a:extLst>
              <a:ext uri="{FF2B5EF4-FFF2-40B4-BE49-F238E27FC236}">
                <a16:creationId xmlns:a16="http://schemas.microsoft.com/office/drawing/2014/main" id="{676406CC-4A1F-5056-634B-3FC748B6B30E}"/>
              </a:ext>
            </a:extLst>
          </p:cNvPr>
          <p:cNvPicPr>
            <a:picLocks noChangeAspect="1"/>
          </p:cNvPicPr>
          <p:nvPr/>
        </p:nvPicPr>
        <p:blipFill>
          <a:blip r:embed="rId2"/>
          <a:stretch>
            <a:fillRect/>
          </a:stretch>
        </p:blipFill>
        <p:spPr>
          <a:xfrm>
            <a:off x="1199625" y="1585518"/>
            <a:ext cx="10242957" cy="4748170"/>
          </a:xfrm>
          <a:prstGeom prst="rect">
            <a:avLst/>
          </a:prstGeom>
        </p:spPr>
      </p:pic>
    </p:spTree>
    <p:extLst>
      <p:ext uri="{BB962C8B-B14F-4D97-AF65-F5344CB8AC3E}">
        <p14:creationId xmlns:p14="http://schemas.microsoft.com/office/powerpoint/2010/main" val="19854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5A634-B4D7-169C-C0B8-4AE9C8400959}"/>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8D6757E0-D7A0-51F4-0D85-7C447FB84CC7}"/>
              </a:ext>
            </a:extLst>
          </p:cNvPr>
          <p:cNvPicPr>
            <a:picLocks noChangeAspect="1"/>
          </p:cNvPicPr>
          <p:nvPr/>
        </p:nvPicPr>
        <p:blipFill rotWithShape="1">
          <a:blip r:embed="rId2"/>
          <a:srcRect l="11563" t="24831" r="11412" b="24003"/>
          <a:stretch/>
        </p:blipFill>
        <p:spPr>
          <a:xfrm>
            <a:off x="1275128" y="1132514"/>
            <a:ext cx="9525549" cy="4874003"/>
          </a:xfrm>
          <a:prstGeom prst="rect">
            <a:avLst/>
          </a:prstGeom>
        </p:spPr>
      </p:pic>
    </p:spTree>
    <p:extLst>
      <p:ext uri="{BB962C8B-B14F-4D97-AF65-F5344CB8AC3E}">
        <p14:creationId xmlns:p14="http://schemas.microsoft.com/office/powerpoint/2010/main" val="7762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8722D-DB28-C887-E3F8-445B805C35A7}"/>
              </a:ext>
            </a:extLst>
          </p:cNvPr>
          <p:cNvSpPr>
            <a:spLocks noGrp="1"/>
          </p:cNvSpPr>
          <p:nvPr>
            <p:ph idx="1"/>
          </p:nvPr>
        </p:nvSpPr>
        <p:spPr>
          <a:xfrm>
            <a:off x="1391323" y="1157682"/>
            <a:ext cx="9390977" cy="4674948"/>
          </a:xfrm>
        </p:spPr>
        <p:txBody>
          <a:bodyPr/>
          <a:lstStyle/>
          <a:p>
            <a:r>
              <a:rPr lang="en-IN" sz="2000" b="1" dirty="0">
                <a:solidFill>
                  <a:srgbClr val="000000"/>
                </a:solidFill>
                <a:effectLst/>
              </a:rPr>
              <a:t>Prediction Page:</a:t>
            </a:r>
            <a:endParaRPr lang="en-IN" sz="2000" b="1" dirty="0">
              <a:effectLst/>
            </a:endParaRPr>
          </a:p>
          <a:p>
            <a:pPr marL="68580" indent="0">
              <a:buNone/>
            </a:pPr>
            <a:endParaRPr lang="en-IN" sz="1800" b="1" dirty="0">
              <a:effectLst/>
              <a:latin typeface="Calibri" panose="020F0502020204030204" pitchFamily="34" charset="0"/>
            </a:endParaRPr>
          </a:p>
        </p:txBody>
      </p:sp>
      <p:pic>
        <p:nvPicPr>
          <p:cNvPr id="5" name="Picture 4">
            <a:extLst>
              <a:ext uri="{FF2B5EF4-FFF2-40B4-BE49-F238E27FC236}">
                <a16:creationId xmlns:a16="http://schemas.microsoft.com/office/drawing/2014/main" id="{DE6A0734-02AE-38B8-459B-B5FCB1049501}"/>
              </a:ext>
            </a:extLst>
          </p:cNvPr>
          <p:cNvPicPr>
            <a:picLocks noChangeAspect="1"/>
          </p:cNvPicPr>
          <p:nvPr/>
        </p:nvPicPr>
        <p:blipFill>
          <a:blip r:embed="rId2"/>
          <a:stretch>
            <a:fillRect/>
          </a:stretch>
        </p:blipFill>
        <p:spPr>
          <a:xfrm>
            <a:off x="1391323" y="1551962"/>
            <a:ext cx="9950594" cy="4674949"/>
          </a:xfrm>
          <a:prstGeom prst="rect">
            <a:avLst/>
          </a:prstGeom>
        </p:spPr>
      </p:pic>
    </p:spTree>
    <p:extLst>
      <p:ext uri="{BB962C8B-B14F-4D97-AF65-F5344CB8AC3E}">
        <p14:creationId xmlns:p14="http://schemas.microsoft.com/office/powerpoint/2010/main" val="49050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8722D-DB28-C887-E3F8-445B805C35A7}"/>
              </a:ext>
            </a:extLst>
          </p:cNvPr>
          <p:cNvSpPr>
            <a:spLocks noGrp="1"/>
          </p:cNvSpPr>
          <p:nvPr>
            <p:ph idx="1"/>
          </p:nvPr>
        </p:nvSpPr>
        <p:spPr>
          <a:xfrm>
            <a:off x="1391323" y="1157682"/>
            <a:ext cx="9390977" cy="4674948"/>
          </a:xfrm>
        </p:spPr>
        <p:txBody>
          <a:bodyPr/>
          <a:lstStyle/>
          <a:p>
            <a:r>
              <a:rPr lang="en-IN" sz="2000" b="1" dirty="0">
                <a:solidFill>
                  <a:srgbClr val="000000"/>
                </a:solidFill>
                <a:effectLst/>
              </a:rPr>
              <a:t>Details Page:</a:t>
            </a:r>
          </a:p>
          <a:p>
            <a:pPr marL="68580" indent="0">
              <a:buNone/>
            </a:pPr>
            <a:endParaRPr lang="en-IN" sz="2000" b="1" dirty="0">
              <a:effectLst/>
            </a:endParaRPr>
          </a:p>
          <a:p>
            <a:pPr marL="68580" indent="0">
              <a:buNone/>
            </a:pPr>
            <a:endParaRPr lang="en-IN" sz="1800" b="1" dirty="0">
              <a:effectLst/>
              <a:latin typeface="Calibri" panose="020F0502020204030204" pitchFamily="34" charset="0"/>
            </a:endParaRPr>
          </a:p>
        </p:txBody>
      </p:sp>
      <p:pic>
        <p:nvPicPr>
          <p:cNvPr id="5" name="Picture 4">
            <a:extLst>
              <a:ext uri="{FF2B5EF4-FFF2-40B4-BE49-F238E27FC236}">
                <a16:creationId xmlns:a16="http://schemas.microsoft.com/office/drawing/2014/main" id="{3F51AE27-A150-897D-EAF2-B938FD04764A}"/>
              </a:ext>
            </a:extLst>
          </p:cNvPr>
          <p:cNvPicPr>
            <a:picLocks noChangeAspect="1"/>
          </p:cNvPicPr>
          <p:nvPr/>
        </p:nvPicPr>
        <p:blipFill>
          <a:blip r:embed="rId2"/>
          <a:stretch>
            <a:fillRect/>
          </a:stretch>
        </p:blipFill>
        <p:spPr>
          <a:xfrm>
            <a:off x="1391323" y="1585519"/>
            <a:ext cx="9883482" cy="4674948"/>
          </a:xfrm>
          <a:prstGeom prst="rect">
            <a:avLst/>
          </a:prstGeom>
        </p:spPr>
      </p:pic>
    </p:spTree>
    <p:extLst>
      <p:ext uri="{BB962C8B-B14F-4D97-AF65-F5344CB8AC3E}">
        <p14:creationId xmlns:p14="http://schemas.microsoft.com/office/powerpoint/2010/main" val="27356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8E9-C8FA-3A82-ED45-297A2599F039}"/>
              </a:ext>
            </a:extLst>
          </p:cNvPr>
          <p:cNvSpPr>
            <a:spLocks noGrp="1"/>
          </p:cNvSpPr>
          <p:nvPr>
            <p:ph type="title"/>
          </p:nvPr>
        </p:nvSpPr>
        <p:spPr>
          <a:xfrm>
            <a:off x="1391320" y="883919"/>
            <a:ext cx="9366325" cy="936491"/>
          </a:xfrm>
        </p:spPr>
        <p:txBody>
          <a:bodyPr>
            <a:normAutofit/>
          </a:bodyPr>
          <a:lstStyle/>
          <a:p>
            <a:r>
              <a:rPr lang="en-US" sz="4400" dirty="0"/>
              <a:t>Future Scope</a:t>
            </a:r>
            <a:endParaRPr lang="en-IN" sz="4400" dirty="0"/>
          </a:p>
        </p:txBody>
      </p:sp>
      <p:sp>
        <p:nvSpPr>
          <p:cNvPr id="3" name="Content Placeholder 2">
            <a:extLst>
              <a:ext uri="{FF2B5EF4-FFF2-40B4-BE49-F238E27FC236}">
                <a16:creationId xmlns:a16="http://schemas.microsoft.com/office/drawing/2014/main" id="{A6ADD621-E04A-EFC3-85B6-8CFA9A270306}"/>
              </a:ext>
            </a:extLst>
          </p:cNvPr>
          <p:cNvSpPr>
            <a:spLocks noGrp="1"/>
          </p:cNvSpPr>
          <p:nvPr>
            <p:ph idx="1"/>
          </p:nvPr>
        </p:nvSpPr>
        <p:spPr>
          <a:xfrm>
            <a:off x="1391323" y="2214694"/>
            <a:ext cx="9390977" cy="4074346"/>
          </a:xfrm>
        </p:spPr>
        <p:txBody>
          <a:bodyPr>
            <a:normAutofit/>
          </a:bodyPr>
          <a:lstStyle/>
          <a:p>
            <a:pPr marL="342900" lvl="0" indent="-342900" algn="just">
              <a:lnSpc>
                <a:spcPts val="1840"/>
              </a:lnSpc>
              <a:spcAft>
                <a:spcPts val="1200"/>
              </a:spcAft>
              <a:buFont typeface="Symbol" panose="05050102010706020507" pitchFamily="18" charset="2"/>
              <a:buChar char=""/>
            </a:pPr>
            <a:r>
              <a:rPr lang="en-US" sz="2000" dirty="0">
                <a:effectLst/>
                <a:ea typeface="Times New Roman" panose="02020603050405020304" pitchFamily="18" charset="0"/>
              </a:rPr>
              <a:t>In future this machine learning model may bind with various website which can provide real time data for price prediction. </a:t>
            </a:r>
            <a:endParaRPr lang="en-IN" sz="20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2000" dirty="0">
                <a:effectLst/>
                <a:ea typeface="Times New Roman" panose="02020603050405020304" pitchFamily="18" charset="0"/>
              </a:rPr>
              <a:t>Also, we may add large historical data of car price which can help to improve accuracy of the machine learning model. </a:t>
            </a:r>
            <a:endParaRPr lang="en-IN" sz="20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2000" dirty="0">
                <a:effectLst/>
                <a:ea typeface="Times New Roman" panose="02020603050405020304" pitchFamily="18" charset="0"/>
              </a:rPr>
              <a:t>For better performance, we plan to judiciously design deep learning network structures, use adaptive learning rates and train on clusters of data rather than the whole dataset.</a:t>
            </a:r>
          </a:p>
          <a:p>
            <a:pPr marL="342900" lvl="0" indent="-342900" algn="just">
              <a:lnSpc>
                <a:spcPts val="1840"/>
              </a:lnSpc>
              <a:spcAft>
                <a:spcPts val="1200"/>
              </a:spcAft>
              <a:buFont typeface="Symbol" panose="05050102010706020507" pitchFamily="18" charset="2"/>
              <a:buChar char=""/>
            </a:pPr>
            <a:r>
              <a:rPr lang="en-US" sz="2000" dirty="0">
                <a:effectLst/>
                <a:ea typeface="Times New Roman" panose="02020603050405020304" pitchFamily="18" charset="0"/>
              </a:rPr>
              <a:t>Also we may add the recommendation page where we have add only car model name and it will display the result related to it.</a:t>
            </a:r>
            <a:endParaRPr lang="en-IN" sz="2000" dirty="0">
              <a:effectLst/>
              <a:ea typeface="Times New Roman" panose="02020603050405020304" pitchFamily="18" charset="0"/>
            </a:endParaRPr>
          </a:p>
          <a:p>
            <a:pPr marL="342900" lvl="0" indent="-342900" algn="just">
              <a:lnSpc>
                <a:spcPts val="1840"/>
              </a:lnSpc>
              <a:buFont typeface="Symbol" panose="05050102010706020507" pitchFamily="18" charset="2"/>
              <a:buChar char=""/>
            </a:pPr>
            <a:r>
              <a:rPr lang="en-US" sz="2000" dirty="0">
                <a:effectLst/>
                <a:ea typeface="Times New Roman" panose="02020603050405020304" pitchFamily="18" charset="0"/>
              </a:rPr>
              <a:t>We can host this application on servers such as Heroku, etc.</a:t>
            </a:r>
            <a:endParaRPr lang="en-IN" sz="20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endParaRPr lang="en-US" sz="20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endParaRPr lang="en-IN" sz="20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20432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A559-2733-7F1F-0E8A-AF543B6BA4DC}"/>
              </a:ext>
            </a:extLst>
          </p:cNvPr>
          <p:cNvSpPr>
            <a:spLocks noGrp="1"/>
          </p:cNvSpPr>
          <p:nvPr>
            <p:ph type="title"/>
          </p:nvPr>
        </p:nvSpPr>
        <p:spPr>
          <a:xfrm>
            <a:off x="6319777" y="1073791"/>
            <a:ext cx="4406096" cy="2684477"/>
          </a:xfrm>
        </p:spPr>
        <p:txBody>
          <a:bodyPr>
            <a:normAutofit/>
          </a:bodyPr>
          <a:lstStyle/>
          <a:p>
            <a:r>
              <a:rPr lang="en-US" sz="4400" dirty="0"/>
              <a:t>Thank You For Your Attention</a:t>
            </a:r>
            <a:endParaRPr lang="en-IN" sz="4400" dirty="0"/>
          </a:p>
        </p:txBody>
      </p:sp>
      <p:pic>
        <p:nvPicPr>
          <p:cNvPr id="6" name="Content Placeholder 5" descr="Clapping hands with solid fill">
            <a:extLst>
              <a:ext uri="{FF2B5EF4-FFF2-40B4-BE49-F238E27FC236}">
                <a16:creationId xmlns:a16="http://schemas.microsoft.com/office/drawing/2014/main" id="{16A55B52-2463-B594-852C-094154157D3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70139" y="4132656"/>
            <a:ext cx="1860899" cy="1860899"/>
          </a:xfrm>
        </p:spPr>
      </p:pic>
      <p:pic>
        <p:nvPicPr>
          <p:cNvPr id="8" name="Graphic 7" descr="Smiling face outline with solid fill">
            <a:extLst>
              <a:ext uri="{FF2B5EF4-FFF2-40B4-BE49-F238E27FC236}">
                <a16:creationId xmlns:a16="http://schemas.microsoft.com/office/drawing/2014/main" id="{FABD899A-F78C-C51C-ABEE-EE5D21022E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0139" y="790662"/>
            <a:ext cx="1860899" cy="1853967"/>
          </a:xfrm>
          <a:prstGeom prst="rect">
            <a:avLst/>
          </a:prstGeom>
        </p:spPr>
      </p:pic>
      <p:pic>
        <p:nvPicPr>
          <p:cNvPr id="10" name="Graphic 9" descr="Grinning face outline with solid fill">
            <a:extLst>
              <a:ext uri="{FF2B5EF4-FFF2-40B4-BE49-F238E27FC236}">
                <a16:creationId xmlns:a16="http://schemas.microsoft.com/office/drawing/2014/main" id="{EF53AE99-39C0-D963-53B1-5B269EADC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58269" y="2441196"/>
            <a:ext cx="1936400" cy="1853966"/>
          </a:xfrm>
          <a:prstGeom prst="rect">
            <a:avLst/>
          </a:prstGeom>
        </p:spPr>
      </p:pic>
    </p:spTree>
    <p:extLst>
      <p:ext uri="{BB962C8B-B14F-4D97-AF65-F5344CB8AC3E}">
        <p14:creationId xmlns:p14="http://schemas.microsoft.com/office/powerpoint/2010/main" val="113384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 Members</a:t>
            </a:r>
          </a:p>
        </p:txBody>
      </p:sp>
      <p:graphicFrame>
        <p:nvGraphicFramePr>
          <p:cNvPr id="6" name="Content Placeholder 5">
            <a:extLst>
              <a:ext uri="{FF2B5EF4-FFF2-40B4-BE49-F238E27FC236}">
                <a16:creationId xmlns:a16="http://schemas.microsoft.com/office/drawing/2014/main" id="{024C109C-F9C7-4ED6-6A2A-6C0DC5957810}"/>
              </a:ext>
            </a:extLst>
          </p:cNvPr>
          <p:cNvGraphicFramePr>
            <a:graphicFrameLocks noGrp="1"/>
          </p:cNvGraphicFramePr>
          <p:nvPr>
            <p:ph idx="1"/>
            <p:extLst>
              <p:ext uri="{D42A27DB-BD31-4B8C-83A1-F6EECF244321}">
                <p14:modId xmlns:p14="http://schemas.microsoft.com/office/powerpoint/2010/main" val="2848724870"/>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Down 6">
            <a:extLst>
              <a:ext uri="{FF2B5EF4-FFF2-40B4-BE49-F238E27FC236}">
                <a16:creationId xmlns:a16="http://schemas.microsoft.com/office/drawing/2014/main" id="{45676C74-E05F-760A-FAAC-28AB6FEA13B8}"/>
              </a:ext>
            </a:extLst>
          </p:cNvPr>
          <p:cNvSpPr/>
          <p:nvPr/>
        </p:nvSpPr>
        <p:spPr>
          <a:xfrm>
            <a:off x="4736985" y="3696588"/>
            <a:ext cx="268446" cy="76339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BF225E0C-28AC-D858-616E-61019E2D8FA3}"/>
              </a:ext>
            </a:extLst>
          </p:cNvPr>
          <p:cNvPicPr>
            <a:picLocks noChangeAspect="1"/>
          </p:cNvPicPr>
          <p:nvPr/>
        </p:nvPicPr>
        <p:blipFill>
          <a:blip r:embed="rId8"/>
          <a:stretch>
            <a:fillRect/>
          </a:stretch>
        </p:blipFill>
        <p:spPr>
          <a:xfrm>
            <a:off x="2237693" y="3696588"/>
            <a:ext cx="323116" cy="792549"/>
          </a:xfrm>
          <a:prstGeom prst="rect">
            <a:avLst/>
          </a:prstGeom>
        </p:spPr>
      </p:pic>
      <p:pic>
        <p:nvPicPr>
          <p:cNvPr id="9" name="Picture 8">
            <a:extLst>
              <a:ext uri="{FF2B5EF4-FFF2-40B4-BE49-F238E27FC236}">
                <a16:creationId xmlns:a16="http://schemas.microsoft.com/office/drawing/2014/main" id="{52E3BC1A-2083-68EA-12CE-666C14B64F0F}"/>
              </a:ext>
            </a:extLst>
          </p:cNvPr>
          <p:cNvPicPr>
            <a:picLocks noChangeAspect="1"/>
          </p:cNvPicPr>
          <p:nvPr/>
        </p:nvPicPr>
        <p:blipFill>
          <a:blip r:embed="rId8"/>
          <a:stretch>
            <a:fillRect/>
          </a:stretch>
        </p:blipFill>
        <p:spPr>
          <a:xfrm>
            <a:off x="7181607" y="3696588"/>
            <a:ext cx="323116" cy="792549"/>
          </a:xfrm>
          <a:prstGeom prst="rect">
            <a:avLst/>
          </a:prstGeom>
        </p:spPr>
      </p:pic>
      <p:pic>
        <p:nvPicPr>
          <p:cNvPr id="10" name="Picture 9">
            <a:extLst>
              <a:ext uri="{FF2B5EF4-FFF2-40B4-BE49-F238E27FC236}">
                <a16:creationId xmlns:a16="http://schemas.microsoft.com/office/drawing/2014/main" id="{60FC0D5A-8A76-F730-0B80-7401CC321932}"/>
              </a:ext>
            </a:extLst>
          </p:cNvPr>
          <p:cNvPicPr>
            <a:picLocks noChangeAspect="1"/>
          </p:cNvPicPr>
          <p:nvPr/>
        </p:nvPicPr>
        <p:blipFill>
          <a:blip r:embed="rId8"/>
          <a:stretch>
            <a:fillRect/>
          </a:stretch>
        </p:blipFill>
        <p:spPr>
          <a:xfrm>
            <a:off x="9626229" y="3586399"/>
            <a:ext cx="323116" cy="792549"/>
          </a:xfrm>
          <a:prstGeom prst="rect">
            <a:avLst/>
          </a:prstGeom>
        </p:spPr>
      </p:pic>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graphicFrame>
        <p:nvGraphicFramePr>
          <p:cNvPr id="4" name="Content Placeholder 3">
            <a:extLst>
              <a:ext uri="{FF2B5EF4-FFF2-40B4-BE49-F238E27FC236}">
                <a16:creationId xmlns:a16="http://schemas.microsoft.com/office/drawing/2014/main" id="{F2449DF4-0EF5-C146-B8CF-424B5BA77867}"/>
              </a:ext>
            </a:extLst>
          </p:cNvPr>
          <p:cNvGraphicFramePr>
            <a:graphicFrameLocks noGrp="1"/>
          </p:cNvGraphicFramePr>
          <p:nvPr>
            <p:ph idx="1"/>
            <p:extLst>
              <p:ext uri="{D42A27DB-BD31-4B8C-83A1-F6EECF244321}">
                <p14:modId xmlns:p14="http://schemas.microsoft.com/office/powerpoint/2010/main" val="2191059943"/>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1024656"/>
          </a:xfrm>
        </p:spPr>
        <p:txBody>
          <a:bodyPr>
            <a:normAutofit/>
          </a:bodyPr>
          <a:lstStyle/>
          <a:p>
            <a:r>
              <a:rPr lang="en-US" sz="4400" dirty="0"/>
              <a:t>Introduction</a:t>
            </a:r>
          </a:p>
        </p:txBody>
      </p:sp>
      <p:sp>
        <p:nvSpPr>
          <p:cNvPr id="3" name="Content Placeholder 2"/>
          <p:cNvSpPr>
            <a:spLocks noGrp="1"/>
          </p:cNvSpPr>
          <p:nvPr>
            <p:ph idx="1"/>
          </p:nvPr>
        </p:nvSpPr>
        <p:spPr>
          <a:xfrm>
            <a:off x="1391323" y="2255520"/>
            <a:ext cx="9390977" cy="3577109"/>
          </a:xfrm>
        </p:spPr>
        <p:txBody>
          <a:bodyPr>
            <a:normAutofit/>
          </a:bodyPr>
          <a:lstStyle/>
          <a:p>
            <a:pPr lvl="0"/>
            <a:r>
              <a:rPr lang="en-US" sz="2000" dirty="0">
                <a:effectLst/>
                <a:ea typeface="Calibri" panose="020F0502020204030204" pitchFamily="34" charset="0"/>
              </a:rPr>
              <a:t>The focus of this project is developing machine learning models that can accurately predict the price of a used car based on its features, in order to make informed purchases. </a:t>
            </a:r>
          </a:p>
          <a:p>
            <a:pPr lvl="0"/>
            <a:r>
              <a:rPr lang="en-US" sz="2000" dirty="0">
                <a:effectLst/>
                <a:ea typeface="Calibri" panose="020F0502020204030204" pitchFamily="34" charset="0"/>
              </a:rPr>
              <a:t>We implement and evaluate various learning methods on a dataset consisting of the sale prices of different makes and models.</a:t>
            </a:r>
          </a:p>
          <a:p>
            <a:pPr lvl="0"/>
            <a:r>
              <a:rPr lang="en-US" sz="2000" dirty="0">
                <a:effectLst/>
                <a:ea typeface="Calibri" panose="020F0502020204030204" pitchFamily="34" charset="0"/>
              </a:rPr>
              <a:t>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 </a:t>
            </a:r>
            <a:endParaRPr lang="en-US" sz="2800" dirty="0"/>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862096"/>
          </a:xfrm>
        </p:spPr>
        <p:txBody>
          <a:bodyPr>
            <a:normAutofit/>
          </a:bodyPr>
          <a:lstStyle/>
          <a:p>
            <a:pPr lvl="0"/>
            <a:r>
              <a:rPr lang="en-US" sz="4400" dirty="0"/>
              <a:t>Literature Survey</a:t>
            </a:r>
            <a:endParaRPr lang="en-IN" sz="4400" dirty="0"/>
          </a:p>
        </p:txBody>
      </p:sp>
      <p:sp>
        <p:nvSpPr>
          <p:cNvPr id="3" name="Content Placeholder 2"/>
          <p:cNvSpPr>
            <a:spLocks noGrp="1"/>
          </p:cNvSpPr>
          <p:nvPr>
            <p:ph idx="1"/>
          </p:nvPr>
        </p:nvSpPr>
        <p:spPr>
          <a:xfrm>
            <a:off x="1391323" y="1889760"/>
            <a:ext cx="9390977" cy="4429760"/>
          </a:xfrm>
        </p:spPr>
        <p:txBody>
          <a:bodyPr>
            <a:normAutofit fontScale="85000" lnSpcReduction="20000"/>
          </a:bodyPr>
          <a:lstStyle/>
          <a:p>
            <a:pPr algn="just">
              <a:lnSpc>
                <a:spcPct val="115000"/>
              </a:lnSpc>
              <a:spcAft>
                <a:spcPts val="1000"/>
              </a:spcAft>
            </a:pPr>
            <a:r>
              <a:rPr lang="en-US" dirty="0">
                <a:effectLst/>
                <a:ea typeface="Calibri" panose="020F0502020204030204" pitchFamily="34" charset="0"/>
              </a:rPr>
              <a:t>The first paper is Predicting the price of Used Car Using Machine Learning Techniques. In this paper, they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dirty="0" err="1">
                <a:effectLst/>
                <a:ea typeface="Calibri" panose="020F0502020204030204" pitchFamily="34" charset="0"/>
              </a:rPr>
              <a:t>neighbours</a:t>
            </a:r>
            <a:r>
              <a:rPr lang="en-US" dirty="0">
                <a:effectLst/>
                <a:ea typeface="Calibri" panose="020F0502020204030204" pitchFamily="34" charset="0"/>
              </a:rPr>
              <a:t>, naïve bayes and decision trees have been used to make the predictions. </a:t>
            </a:r>
            <a:endParaRPr lang="en-IN" dirty="0">
              <a:effectLst/>
              <a:ea typeface="Calibri" panose="020F0502020204030204" pitchFamily="34" charset="0"/>
            </a:endParaRPr>
          </a:p>
          <a:p>
            <a:pPr algn="just">
              <a:lnSpc>
                <a:spcPct val="115000"/>
              </a:lnSpc>
              <a:spcAft>
                <a:spcPts val="1000"/>
              </a:spcAft>
            </a:pPr>
            <a:r>
              <a:rPr lang="en-US" dirty="0">
                <a:effectLst/>
                <a:ea typeface="Calibri" panose="020F0502020204030204" pitchFamily="34" charset="0"/>
              </a:rPr>
              <a:t>The Second paper is Car Price Prediction Using Machine Learning Techniques. Considerable number of distinct attributes are examined for the reliable and accurate prediction. To build a model for predicting the price of used cars in Bosnia and Herzegovina, they have applied three machine learning techniques (Artificial Neural Network, Support Vector Machine and Random Forest). </a:t>
            </a:r>
            <a:endParaRPr lang="en-IN" dirty="0">
              <a:effectLst/>
              <a:ea typeface="Calibri" panose="020F0502020204030204" pitchFamily="34" charset="0"/>
            </a:endParaRPr>
          </a:p>
          <a:p>
            <a:pPr marL="68580" lvl="0" indent="0">
              <a:buNone/>
            </a:pPr>
            <a:endParaRPr lang="en-US" dirty="0"/>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841776"/>
          </a:xfrm>
        </p:spPr>
        <p:txBody>
          <a:bodyPr>
            <a:normAutofit/>
          </a:bodyPr>
          <a:lstStyle/>
          <a:p>
            <a:pPr lvl="0"/>
            <a:r>
              <a:rPr lang="en-US" sz="4400" dirty="0"/>
              <a:t>Proposed System</a:t>
            </a:r>
            <a:endParaRPr lang="en-IN" sz="4400" dirty="0"/>
          </a:p>
        </p:txBody>
      </p:sp>
      <p:sp>
        <p:nvSpPr>
          <p:cNvPr id="3" name="Content Placeholder 2"/>
          <p:cNvSpPr>
            <a:spLocks noGrp="1"/>
          </p:cNvSpPr>
          <p:nvPr>
            <p:ph idx="1"/>
          </p:nvPr>
        </p:nvSpPr>
        <p:spPr>
          <a:xfrm>
            <a:off x="1391323" y="2001520"/>
            <a:ext cx="9390977" cy="4175760"/>
          </a:xfrm>
        </p:spPr>
        <p:txBody>
          <a:bodyPr>
            <a:normAutofit fontScale="92500" lnSpcReduction="20000"/>
          </a:bodyPr>
          <a:lstStyle/>
          <a:p>
            <a:pPr algn="just">
              <a:lnSpc>
                <a:spcPct val="115000"/>
              </a:lnSpc>
              <a:spcAft>
                <a:spcPts val="1000"/>
              </a:spcAft>
            </a:pPr>
            <a:r>
              <a:rPr lang="en-IN" sz="2200" dirty="0">
                <a:solidFill>
                  <a:srgbClr val="000000"/>
                </a:solidFill>
                <a:effectLst/>
                <a:ea typeface="Times New Roman" panose="02020603050405020304" pitchFamily="18" charset="0"/>
              </a:rPr>
              <a:t>We will first collect the data in csv format and then we will pre-process the data and clean the data and remake the cleaned data file in csv format.</a:t>
            </a:r>
            <a:endParaRPr lang="en-IN" sz="2200" dirty="0">
              <a:effectLst/>
              <a:ea typeface="Calibri" panose="020F0502020204030204" pitchFamily="34" charset="0"/>
            </a:endParaRPr>
          </a:p>
          <a:p>
            <a:pPr algn="just">
              <a:lnSpc>
                <a:spcPct val="115000"/>
              </a:lnSpc>
              <a:spcAft>
                <a:spcPts val="1000"/>
              </a:spcAft>
            </a:pPr>
            <a:r>
              <a:rPr lang="en-IN" sz="2200" dirty="0">
                <a:solidFill>
                  <a:srgbClr val="000000"/>
                </a:solidFill>
                <a:effectLst/>
                <a:ea typeface="Times New Roman" panose="02020603050405020304" pitchFamily="18" charset="0"/>
              </a:rPr>
              <a:t>Then will we start showing the relations of one attribute with others.</a:t>
            </a:r>
            <a:endParaRPr lang="en-IN" sz="2200" dirty="0">
              <a:effectLst/>
              <a:ea typeface="Calibri" panose="020F0502020204030204" pitchFamily="34" charset="0"/>
            </a:endParaRPr>
          </a:p>
          <a:p>
            <a:pPr algn="just">
              <a:lnSpc>
                <a:spcPct val="115000"/>
              </a:lnSpc>
              <a:spcAft>
                <a:spcPts val="1000"/>
              </a:spcAft>
            </a:pPr>
            <a:r>
              <a:rPr lang="en-IN" sz="2200" dirty="0">
                <a:solidFill>
                  <a:srgbClr val="000000"/>
                </a:solidFill>
                <a:effectLst/>
                <a:ea typeface="Times New Roman" panose="02020603050405020304" pitchFamily="18" charset="0"/>
              </a:rPr>
              <a:t>Then we will start testing and training the dataset which we have already made in the clean data set file.</a:t>
            </a:r>
            <a:endParaRPr lang="en-IN" sz="2200" dirty="0">
              <a:effectLst/>
              <a:ea typeface="Calibri" panose="020F0502020204030204" pitchFamily="34" charset="0"/>
            </a:endParaRPr>
          </a:p>
          <a:p>
            <a:pPr algn="just">
              <a:lnSpc>
                <a:spcPct val="115000"/>
              </a:lnSpc>
              <a:spcAft>
                <a:spcPts val="1000"/>
              </a:spcAft>
            </a:pPr>
            <a:r>
              <a:rPr lang="en-IN" sz="2200" dirty="0">
                <a:solidFill>
                  <a:srgbClr val="000000"/>
                </a:solidFill>
                <a:ea typeface="Times New Roman" panose="02020603050405020304" pitchFamily="18" charset="0"/>
              </a:rPr>
              <a:t>Using</a:t>
            </a:r>
            <a:r>
              <a:rPr lang="en-IN" sz="2200" dirty="0">
                <a:solidFill>
                  <a:srgbClr val="000000"/>
                </a:solidFill>
                <a:effectLst/>
                <a:ea typeface="Times New Roman" panose="02020603050405020304" pitchFamily="18" charset="0"/>
              </a:rPr>
              <a:t> linear regression model, we will make a pipeline and see the accuracy of the model.</a:t>
            </a:r>
            <a:endParaRPr lang="en-IN" sz="2200" dirty="0">
              <a:effectLst/>
              <a:ea typeface="Calibri" panose="020F0502020204030204" pitchFamily="34" charset="0"/>
            </a:endParaRPr>
          </a:p>
          <a:p>
            <a:pPr algn="just">
              <a:lnSpc>
                <a:spcPct val="115000"/>
              </a:lnSpc>
              <a:spcAft>
                <a:spcPts val="1000"/>
              </a:spcAft>
            </a:pPr>
            <a:r>
              <a:rPr lang="en-IN" sz="2200" dirty="0">
                <a:solidFill>
                  <a:srgbClr val="000000"/>
                </a:solidFill>
                <a:effectLst/>
                <a:ea typeface="Times New Roman" panose="02020603050405020304" pitchFamily="18" charset="0"/>
              </a:rPr>
              <a:t>And after that we will give the inputs required </a:t>
            </a:r>
            <a:r>
              <a:rPr lang="en-IN" sz="2200" dirty="0" err="1">
                <a:solidFill>
                  <a:srgbClr val="000000"/>
                </a:solidFill>
                <a:effectLst/>
                <a:ea typeface="Times New Roman" panose="02020603050405020304" pitchFamily="18" charset="0"/>
              </a:rPr>
              <a:t>ie</a:t>
            </a:r>
            <a:r>
              <a:rPr lang="en-IN" sz="2200" dirty="0">
                <a:solidFill>
                  <a:srgbClr val="000000"/>
                </a:solidFill>
                <a:effectLst/>
                <a:ea typeface="Times New Roman" panose="02020603050405020304" pitchFamily="18" charset="0"/>
              </a:rPr>
              <a:t>. Company name, model name, kilometres travelled, etc and predict the price of given car.</a:t>
            </a:r>
            <a:endParaRPr lang="en-IN" sz="2200" dirty="0">
              <a:effectLst/>
              <a:ea typeface="Calibri" panose="020F0502020204030204" pitchFamily="34" charset="0"/>
            </a:endParaRPr>
          </a:p>
          <a:p>
            <a:pPr lvl="0"/>
            <a:endParaRPr lang="en-US" dirty="0"/>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82320"/>
            <a:ext cx="9366325" cy="822960"/>
          </a:xfrm>
        </p:spPr>
        <p:txBody>
          <a:bodyPr>
            <a:normAutofit/>
          </a:bodyPr>
          <a:lstStyle/>
          <a:p>
            <a:pPr lvl="0"/>
            <a:r>
              <a:rPr lang="en-US" sz="4400" dirty="0"/>
              <a:t>Flow Chart</a:t>
            </a:r>
            <a:endParaRPr lang="en-IN" sz="4400" dirty="0"/>
          </a:p>
        </p:txBody>
      </p:sp>
      <p:graphicFrame>
        <p:nvGraphicFramePr>
          <p:cNvPr id="4" name="Content Placeholder 3">
            <a:extLst>
              <a:ext uri="{FF2B5EF4-FFF2-40B4-BE49-F238E27FC236}">
                <a16:creationId xmlns:a16="http://schemas.microsoft.com/office/drawing/2014/main" id="{926EAF0A-C1C4-BFF1-C81C-44F6E1CC22BD}"/>
              </a:ext>
            </a:extLst>
          </p:cNvPr>
          <p:cNvGraphicFramePr>
            <a:graphicFrameLocks noGrp="1"/>
          </p:cNvGraphicFramePr>
          <p:nvPr>
            <p:ph idx="1"/>
            <p:extLst>
              <p:ext uri="{D42A27DB-BD31-4B8C-83A1-F6EECF244321}">
                <p14:modId xmlns:p14="http://schemas.microsoft.com/office/powerpoint/2010/main" val="3807747376"/>
              </p:ext>
            </p:extLst>
          </p:nvPr>
        </p:nvGraphicFramePr>
        <p:xfrm>
          <a:off x="1390650" y="1706880"/>
          <a:ext cx="9391650" cy="44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Down 4">
            <a:extLst>
              <a:ext uri="{FF2B5EF4-FFF2-40B4-BE49-F238E27FC236}">
                <a16:creationId xmlns:a16="http://schemas.microsoft.com/office/drawing/2014/main" id="{FCE30D68-DC55-144D-21E0-D3F55CCFBFAC}"/>
              </a:ext>
            </a:extLst>
          </p:cNvPr>
          <p:cNvSpPr/>
          <p:nvPr/>
        </p:nvSpPr>
        <p:spPr>
          <a:xfrm>
            <a:off x="1619075" y="2324100"/>
            <a:ext cx="855677" cy="3506236"/>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F7C9-7F67-5B54-49CA-5AB9D1F33C86}"/>
              </a:ext>
            </a:extLst>
          </p:cNvPr>
          <p:cNvSpPr>
            <a:spLocks noGrp="1"/>
          </p:cNvSpPr>
          <p:nvPr>
            <p:ph type="title"/>
          </p:nvPr>
        </p:nvSpPr>
        <p:spPr>
          <a:xfrm>
            <a:off x="1391320" y="751840"/>
            <a:ext cx="9366325" cy="853440"/>
          </a:xfrm>
        </p:spPr>
        <p:txBody>
          <a:bodyPr>
            <a:normAutofit/>
          </a:bodyPr>
          <a:lstStyle/>
          <a:p>
            <a:r>
              <a:rPr lang="en-US" sz="4400" dirty="0"/>
              <a:t>Software Used</a:t>
            </a:r>
            <a:endParaRPr lang="en-IN" sz="4400" dirty="0"/>
          </a:p>
        </p:txBody>
      </p:sp>
      <p:graphicFrame>
        <p:nvGraphicFramePr>
          <p:cNvPr id="4" name="Content Placeholder 3">
            <a:extLst>
              <a:ext uri="{FF2B5EF4-FFF2-40B4-BE49-F238E27FC236}">
                <a16:creationId xmlns:a16="http://schemas.microsoft.com/office/drawing/2014/main" id="{CF80C5AA-F096-F3FA-B3CC-E276E8D76BF1}"/>
              </a:ext>
            </a:extLst>
          </p:cNvPr>
          <p:cNvGraphicFramePr>
            <a:graphicFrameLocks noGrp="1"/>
          </p:cNvGraphicFramePr>
          <p:nvPr>
            <p:ph idx="1"/>
            <p:extLst>
              <p:ext uri="{D42A27DB-BD31-4B8C-83A1-F6EECF244321}">
                <p14:modId xmlns:p14="http://schemas.microsoft.com/office/powerpoint/2010/main" val="2213392835"/>
              </p:ext>
            </p:extLst>
          </p:nvPr>
        </p:nvGraphicFramePr>
        <p:xfrm>
          <a:off x="1390650" y="1605280"/>
          <a:ext cx="9391650" cy="4500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9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2063-5464-46EA-DFFA-3384A2984312}"/>
              </a:ext>
            </a:extLst>
          </p:cNvPr>
          <p:cNvSpPr>
            <a:spLocks noGrp="1"/>
          </p:cNvSpPr>
          <p:nvPr>
            <p:ph type="title"/>
          </p:nvPr>
        </p:nvSpPr>
        <p:spPr>
          <a:xfrm>
            <a:off x="1391320" y="863600"/>
            <a:ext cx="9366325" cy="812800"/>
          </a:xfrm>
        </p:spPr>
        <p:txBody>
          <a:bodyPr>
            <a:normAutofit/>
          </a:bodyPr>
          <a:lstStyle/>
          <a:p>
            <a:r>
              <a:rPr lang="en-US" sz="4400" dirty="0"/>
              <a:t>Library Used</a:t>
            </a:r>
            <a:endParaRPr lang="en-IN" sz="4400" dirty="0"/>
          </a:p>
        </p:txBody>
      </p:sp>
      <p:graphicFrame>
        <p:nvGraphicFramePr>
          <p:cNvPr id="4" name="Content Placeholder 3">
            <a:extLst>
              <a:ext uri="{FF2B5EF4-FFF2-40B4-BE49-F238E27FC236}">
                <a16:creationId xmlns:a16="http://schemas.microsoft.com/office/drawing/2014/main" id="{35638783-1E22-AFEB-E10D-C6D3891E3A6B}"/>
              </a:ext>
            </a:extLst>
          </p:cNvPr>
          <p:cNvGraphicFramePr>
            <a:graphicFrameLocks noGrp="1"/>
          </p:cNvGraphicFramePr>
          <p:nvPr>
            <p:ph idx="1"/>
            <p:extLst>
              <p:ext uri="{D42A27DB-BD31-4B8C-83A1-F6EECF244321}">
                <p14:modId xmlns:p14="http://schemas.microsoft.com/office/powerpoint/2010/main" val="876731993"/>
              </p:ext>
            </p:extLst>
          </p:nvPr>
        </p:nvGraphicFramePr>
        <p:xfrm>
          <a:off x="1390650" y="1767840"/>
          <a:ext cx="9391650" cy="4541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9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700</TotalTime>
  <Words>636</Words>
  <Application>Microsoft Office PowerPoint</Application>
  <PresentationFormat>Widescreen</PresentationFormat>
  <Paragraphs>75</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Symbol</vt:lpstr>
      <vt:lpstr>Wingdings 2</vt:lpstr>
      <vt:lpstr>Product overview presentation</vt:lpstr>
      <vt:lpstr>Prediction Model For Car Price</vt:lpstr>
      <vt:lpstr>Group Members</vt:lpstr>
      <vt:lpstr>Content</vt:lpstr>
      <vt:lpstr>Introduction</vt:lpstr>
      <vt:lpstr>Literature Survey</vt:lpstr>
      <vt:lpstr>Proposed System</vt:lpstr>
      <vt:lpstr>Flow Chart</vt:lpstr>
      <vt:lpstr>Software Used</vt:lpstr>
      <vt:lpstr>Library Used</vt:lpstr>
      <vt:lpstr>Working Model</vt:lpstr>
      <vt:lpstr>PowerPoint Presentation</vt:lpstr>
      <vt:lpstr>PowerPoint Presentation</vt:lpstr>
      <vt:lpstr>PowerPoint Presentation</vt:lpstr>
      <vt:lpstr>PowerPoint Presentation</vt:lpstr>
      <vt:lpstr>Future Scope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Model For Car Price</dc:title>
  <dc:creator>Amey Thorat</dc:creator>
  <cp:lastModifiedBy>Amey Thorat</cp:lastModifiedBy>
  <cp:revision>20</cp:revision>
  <dcterms:created xsi:type="dcterms:W3CDTF">2022-05-01T06:53:28Z</dcterms:created>
  <dcterms:modified xsi:type="dcterms:W3CDTF">2022-12-02T10:32:17Z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