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handoutMasterIdLst>
    <p:handoutMasterId r:id="rId18"/>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322" y="19"/>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43F8B-5D7F-4AD5-9821-7BCA0BE7ADCE}" type="doc">
      <dgm:prSet loTypeId="urn:microsoft.com/office/officeart/2005/8/layout/hierarchy4" loCatId="list" qsTypeId="urn:microsoft.com/office/officeart/2005/8/quickstyle/3d3" qsCatId="3D" csTypeId="urn:microsoft.com/office/officeart/2005/8/colors/colorful3" csCatId="colorful" phldr="1"/>
      <dgm:spPr/>
      <dgm:t>
        <a:bodyPr/>
        <a:lstStyle/>
        <a:p>
          <a:endParaRPr lang="en-IN"/>
        </a:p>
      </dgm:t>
    </dgm:pt>
    <dgm:pt modelId="{59257E71-A8E6-41B5-A578-89E9E21932D6}">
      <dgm:prSet phldrT="[Text]"/>
      <dgm:spPr/>
      <dgm:t>
        <a:bodyPr/>
        <a:lstStyle/>
        <a:p>
          <a:r>
            <a:rPr lang="en-US" dirty="0"/>
            <a:t>19102A0039</a:t>
          </a:r>
          <a:endParaRPr lang="en-IN" dirty="0"/>
        </a:p>
      </dgm:t>
    </dgm:pt>
    <dgm:pt modelId="{904978ED-844D-4A7D-A85D-9A7498DC462B}" type="parTrans" cxnId="{8FA81BFA-E02E-4398-A46D-F7E7FFA0685C}">
      <dgm:prSet/>
      <dgm:spPr/>
      <dgm:t>
        <a:bodyPr/>
        <a:lstStyle/>
        <a:p>
          <a:endParaRPr lang="en-IN"/>
        </a:p>
      </dgm:t>
    </dgm:pt>
    <dgm:pt modelId="{ADF9B27B-9D5F-4873-AFFE-5BB8D8BDDF58}" type="sibTrans" cxnId="{8FA81BFA-E02E-4398-A46D-F7E7FFA0685C}">
      <dgm:prSet/>
      <dgm:spPr/>
      <dgm:t>
        <a:bodyPr/>
        <a:lstStyle/>
        <a:p>
          <a:endParaRPr lang="en-IN"/>
        </a:p>
      </dgm:t>
    </dgm:pt>
    <dgm:pt modelId="{E56E5F2A-4020-437E-A1D5-C6BB82D1595B}">
      <dgm:prSet phldrT="[Text]" custT="1"/>
      <dgm:spPr/>
      <dgm:t>
        <a:bodyPr/>
        <a:lstStyle/>
        <a:p>
          <a:r>
            <a:rPr lang="en-US" sz="2400" dirty="0"/>
            <a:t>Yash Patil</a:t>
          </a:r>
          <a:endParaRPr lang="en-IN" sz="2400" dirty="0"/>
        </a:p>
      </dgm:t>
    </dgm:pt>
    <dgm:pt modelId="{BD04A5DB-CB16-4243-8239-4BDF3A330D0F}" type="parTrans" cxnId="{1003037D-AA38-4E04-86B6-5443373F9DC1}">
      <dgm:prSet/>
      <dgm:spPr/>
      <dgm:t>
        <a:bodyPr/>
        <a:lstStyle/>
        <a:p>
          <a:endParaRPr lang="en-IN"/>
        </a:p>
      </dgm:t>
    </dgm:pt>
    <dgm:pt modelId="{B719A757-5D4B-4A63-9C8A-036545A4E35E}" type="sibTrans" cxnId="{1003037D-AA38-4E04-86B6-5443373F9DC1}">
      <dgm:prSet/>
      <dgm:spPr/>
      <dgm:t>
        <a:bodyPr/>
        <a:lstStyle/>
        <a:p>
          <a:endParaRPr lang="en-IN"/>
        </a:p>
      </dgm:t>
    </dgm:pt>
    <dgm:pt modelId="{E5E6C3AE-84A1-4C76-A709-DF8DA7B20DBC}">
      <dgm:prSet phldrT="[Text]"/>
      <dgm:spPr/>
      <dgm:t>
        <a:bodyPr/>
        <a:lstStyle/>
        <a:p>
          <a:r>
            <a:rPr lang="en-US" dirty="0"/>
            <a:t>19102A0051</a:t>
          </a:r>
          <a:endParaRPr lang="en-IN" dirty="0"/>
        </a:p>
      </dgm:t>
    </dgm:pt>
    <dgm:pt modelId="{508A6E04-2DF2-40D4-BEC8-3E0473B4A0D5}" type="parTrans" cxnId="{754F9BAE-9536-420B-BB82-C4F2DD4414B2}">
      <dgm:prSet/>
      <dgm:spPr/>
      <dgm:t>
        <a:bodyPr/>
        <a:lstStyle/>
        <a:p>
          <a:endParaRPr lang="en-IN"/>
        </a:p>
      </dgm:t>
    </dgm:pt>
    <dgm:pt modelId="{5116B3D8-A08F-419C-88EE-01E9F3146717}" type="sibTrans" cxnId="{754F9BAE-9536-420B-BB82-C4F2DD4414B2}">
      <dgm:prSet/>
      <dgm:spPr/>
      <dgm:t>
        <a:bodyPr/>
        <a:lstStyle/>
        <a:p>
          <a:endParaRPr lang="en-IN"/>
        </a:p>
      </dgm:t>
    </dgm:pt>
    <dgm:pt modelId="{4B1B2B74-4849-4AAE-8DBF-EE971D3A69A3}">
      <dgm:prSet phldrT="[Text]" custT="1"/>
      <dgm:spPr/>
      <dgm:t>
        <a:bodyPr/>
        <a:lstStyle/>
        <a:p>
          <a:r>
            <a:rPr lang="en-US" sz="2400" dirty="0"/>
            <a:t>Omkar </a:t>
          </a:r>
          <a:r>
            <a:rPr lang="en-US" sz="2400" dirty="0" err="1"/>
            <a:t>Jalgaonkar</a:t>
          </a:r>
          <a:endParaRPr lang="en-IN" sz="2400" dirty="0"/>
        </a:p>
      </dgm:t>
    </dgm:pt>
    <dgm:pt modelId="{C337FE52-062E-4DDD-9562-9C744131D275}" type="parTrans" cxnId="{101D3771-6BAA-4BB3-8D39-3E41FB3F0201}">
      <dgm:prSet/>
      <dgm:spPr/>
      <dgm:t>
        <a:bodyPr/>
        <a:lstStyle/>
        <a:p>
          <a:endParaRPr lang="en-IN"/>
        </a:p>
      </dgm:t>
    </dgm:pt>
    <dgm:pt modelId="{70AC7F41-D30B-4C0A-A5A6-768955330B15}" type="sibTrans" cxnId="{101D3771-6BAA-4BB3-8D39-3E41FB3F0201}">
      <dgm:prSet/>
      <dgm:spPr/>
      <dgm:t>
        <a:bodyPr/>
        <a:lstStyle/>
        <a:p>
          <a:endParaRPr lang="en-IN"/>
        </a:p>
      </dgm:t>
    </dgm:pt>
    <dgm:pt modelId="{FA08E2F5-954D-429F-BAFC-11E6D2840E65}">
      <dgm:prSet phldrT="[Text]"/>
      <dgm:spPr/>
      <dgm:t>
        <a:bodyPr/>
        <a:lstStyle/>
        <a:p>
          <a:r>
            <a:rPr lang="en-US" dirty="0"/>
            <a:t>19102B0049</a:t>
          </a:r>
          <a:endParaRPr lang="en-IN" dirty="0"/>
        </a:p>
      </dgm:t>
    </dgm:pt>
    <dgm:pt modelId="{BE503E39-46D8-4F0B-B469-8CBEFC2147E4}" type="parTrans" cxnId="{4FCB1C01-82DF-413B-B04F-1BC0F2B9FB18}">
      <dgm:prSet/>
      <dgm:spPr/>
      <dgm:t>
        <a:bodyPr/>
        <a:lstStyle/>
        <a:p>
          <a:endParaRPr lang="en-IN"/>
        </a:p>
      </dgm:t>
    </dgm:pt>
    <dgm:pt modelId="{9A2FBB82-0539-47A5-9426-69C3F52FC413}" type="sibTrans" cxnId="{4FCB1C01-82DF-413B-B04F-1BC0F2B9FB18}">
      <dgm:prSet/>
      <dgm:spPr/>
      <dgm:t>
        <a:bodyPr/>
        <a:lstStyle/>
        <a:p>
          <a:endParaRPr lang="en-IN"/>
        </a:p>
      </dgm:t>
    </dgm:pt>
    <dgm:pt modelId="{0D64EFAF-AC29-48BD-AF3B-6E0E64C5C305}">
      <dgm:prSet phldrT="[Text]" custT="1"/>
      <dgm:spPr/>
      <dgm:t>
        <a:bodyPr/>
        <a:lstStyle/>
        <a:p>
          <a:r>
            <a:rPr lang="en-US" sz="2400" dirty="0"/>
            <a:t>Amey Thorat</a:t>
          </a:r>
          <a:endParaRPr lang="en-IN" sz="2400" dirty="0"/>
        </a:p>
      </dgm:t>
    </dgm:pt>
    <dgm:pt modelId="{81847C78-CDE4-4149-ACA1-5E5098B7E39E}" type="parTrans" cxnId="{95ABFC8C-A33F-4C82-A373-364FCBB07624}">
      <dgm:prSet/>
      <dgm:spPr/>
      <dgm:t>
        <a:bodyPr/>
        <a:lstStyle/>
        <a:p>
          <a:endParaRPr lang="en-IN"/>
        </a:p>
      </dgm:t>
    </dgm:pt>
    <dgm:pt modelId="{CF883C6C-A471-4280-82D0-EF1521D5A82F}" type="sibTrans" cxnId="{95ABFC8C-A33F-4C82-A373-364FCBB07624}">
      <dgm:prSet/>
      <dgm:spPr/>
      <dgm:t>
        <a:bodyPr/>
        <a:lstStyle/>
        <a:p>
          <a:endParaRPr lang="en-IN"/>
        </a:p>
      </dgm:t>
    </dgm:pt>
    <dgm:pt modelId="{B7165809-3E0E-4AA2-A186-B78B8B9684D3}">
      <dgm:prSet phldrT="[Text]" custT="1"/>
      <dgm:spPr/>
      <dgm:t>
        <a:bodyPr/>
        <a:lstStyle/>
        <a:p>
          <a:r>
            <a:rPr lang="en-US" sz="2400" dirty="0"/>
            <a:t>Payas Patel</a:t>
          </a:r>
          <a:endParaRPr lang="en-IN" sz="2400" dirty="0"/>
        </a:p>
      </dgm:t>
    </dgm:pt>
    <dgm:pt modelId="{289FE62F-6549-4030-BF1F-C505CCD0FB83}" type="parTrans" cxnId="{449AEC8B-D698-4749-9811-CD42017DCA72}">
      <dgm:prSet/>
      <dgm:spPr/>
      <dgm:t>
        <a:bodyPr/>
        <a:lstStyle/>
        <a:p>
          <a:endParaRPr lang="en-IN"/>
        </a:p>
      </dgm:t>
    </dgm:pt>
    <dgm:pt modelId="{D582FE7F-2CF9-42D8-A9A0-487EB2C7A5E5}" type="sibTrans" cxnId="{449AEC8B-D698-4749-9811-CD42017DCA72}">
      <dgm:prSet/>
      <dgm:spPr/>
      <dgm:t>
        <a:bodyPr/>
        <a:lstStyle/>
        <a:p>
          <a:endParaRPr lang="en-IN"/>
        </a:p>
      </dgm:t>
    </dgm:pt>
    <dgm:pt modelId="{F572E8F6-1D12-4F6A-8F0C-9768715F6533}">
      <dgm:prSet phldrT="[Text]"/>
      <dgm:spPr/>
      <dgm:t>
        <a:bodyPr/>
        <a:lstStyle/>
        <a:p>
          <a:r>
            <a:rPr lang="en-US" dirty="0"/>
            <a:t>20102B2007</a:t>
          </a:r>
          <a:endParaRPr lang="en-IN" dirty="0"/>
        </a:p>
      </dgm:t>
    </dgm:pt>
    <dgm:pt modelId="{56BDC22B-7715-4EDC-8291-EC165C2E628D}" type="parTrans" cxnId="{A69410BC-6281-4BE4-A223-6FDF90DE28C8}">
      <dgm:prSet/>
      <dgm:spPr/>
      <dgm:t>
        <a:bodyPr/>
        <a:lstStyle/>
        <a:p>
          <a:endParaRPr lang="en-IN"/>
        </a:p>
      </dgm:t>
    </dgm:pt>
    <dgm:pt modelId="{C2DACE01-E404-4392-8015-6E767A09BAD1}" type="sibTrans" cxnId="{A69410BC-6281-4BE4-A223-6FDF90DE28C8}">
      <dgm:prSet/>
      <dgm:spPr/>
      <dgm:t>
        <a:bodyPr/>
        <a:lstStyle/>
        <a:p>
          <a:endParaRPr lang="en-IN"/>
        </a:p>
      </dgm:t>
    </dgm:pt>
    <dgm:pt modelId="{0B37189E-F0F9-434B-9066-0EDB6AF7E7A0}" type="pres">
      <dgm:prSet presAssocID="{2C143F8B-5D7F-4AD5-9821-7BCA0BE7ADCE}" presName="Name0" presStyleCnt="0">
        <dgm:presLayoutVars>
          <dgm:chPref val="1"/>
          <dgm:dir/>
          <dgm:animOne val="branch"/>
          <dgm:animLvl val="lvl"/>
          <dgm:resizeHandles/>
        </dgm:presLayoutVars>
      </dgm:prSet>
      <dgm:spPr/>
    </dgm:pt>
    <dgm:pt modelId="{2A910782-F686-4BFB-8976-FA78C1E6346E}" type="pres">
      <dgm:prSet presAssocID="{59257E71-A8E6-41B5-A578-89E9E21932D6}" presName="vertOne" presStyleCnt="0"/>
      <dgm:spPr/>
    </dgm:pt>
    <dgm:pt modelId="{28744602-1E49-4129-9D33-B95C82AC1E51}" type="pres">
      <dgm:prSet presAssocID="{59257E71-A8E6-41B5-A578-89E9E21932D6}" presName="txOne" presStyleLbl="node0" presStyleIdx="0" presStyleCnt="4">
        <dgm:presLayoutVars>
          <dgm:chPref val="3"/>
        </dgm:presLayoutVars>
      </dgm:prSet>
      <dgm:spPr/>
    </dgm:pt>
    <dgm:pt modelId="{8E69D2A5-E10F-49A6-9321-A022D8E8C68D}" type="pres">
      <dgm:prSet presAssocID="{59257E71-A8E6-41B5-A578-89E9E21932D6}" presName="parTransOne" presStyleCnt="0"/>
      <dgm:spPr/>
    </dgm:pt>
    <dgm:pt modelId="{7B4A18F1-D64A-4F49-9D5A-0B4A190911E5}" type="pres">
      <dgm:prSet presAssocID="{59257E71-A8E6-41B5-A578-89E9E21932D6}" presName="horzOne" presStyleCnt="0"/>
      <dgm:spPr/>
    </dgm:pt>
    <dgm:pt modelId="{372E6687-FA2A-4AF4-B547-F07FF2DB2FE2}" type="pres">
      <dgm:prSet presAssocID="{E56E5F2A-4020-437E-A1D5-C6BB82D1595B}" presName="vertTwo" presStyleCnt="0"/>
      <dgm:spPr/>
    </dgm:pt>
    <dgm:pt modelId="{2A7E8904-2B94-4C78-9F96-5C128A3446CF}" type="pres">
      <dgm:prSet presAssocID="{E56E5F2A-4020-437E-A1D5-C6BB82D1595B}" presName="txTwo" presStyleLbl="node2" presStyleIdx="0" presStyleCnt="4">
        <dgm:presLayoutVars>
          <dgm:chPref val="3"/>
        </dgm:presLayoutVars>
      </dgm:prSet>
      <dgm:spPr/>
    </dgm:pt>
    <dgm:pt modelId="{CB1A5FBB-3FBA-4EA0-8319-3F82E5F53B3A}" type="pres">
      <dgm:prSet presAssocID="{E56E5F2A-4020-437E-A1D5-C6BB82D1595B}" presName="horzTwo" presStyleCnt="0"/>
      <dgm:spPr/>
    </dgm:pt>
    <dgm:pt modelId="{0F0080DF-9096-421B-A2BB-A84E88523194}" type="pres">
      <dgm:prSet presAssocID="{ADF9B27B-9D5F-4873-AFFE-5BB8D8BDDF58}" presName="sibSpaceOne" presStyleCnt="0"/>
      <dgm:spPr/>
    </dgm:pt>
    <dgm:pt modelId="{CE642F6A-A99A-43ED-A9B0-E7D506BFB987}" type="pres">
      <dgm:prSet presAssocID="{E5E6C3AE-84A1-4C76-A709-DF8DA7B20DBC}" presName="vertOne" presStyleCnt="0"/>
      <dgm:spPr/>
    </dgm:pt>
    <dgm:pt modelId="{73647783-AD57-42BA-B2BA-5B5525A13305}" type="pres">
      <dgm:prSet presAssocID="{E5E6C3AE-84A1-4C76-A709-DF8DA7B20DBC}" presName="txOne" presStyleLbl="node0" presStyleIdx="1" presStyleCnt="4">
        <dgm:presLayoutVars>
          <dgm:chPref val="3"/>
        </dgm:presLayoutVars>
      </dgm:prSet>
      <dgm:spPr/>
    </dgm:pt>
    <dgm:pt modelId="{BCB9FB0C-0575-4A71-A0C8-14A0811A6252}" type="pres">
      <dgm:prSet presAssocID="{E5E6C3AE-84A1-4C76-A709-DF8DA7B20DBC}" presName="parTransOne" presStyleCnt="0"/>
      <dgm:spPr/>
    </dgm:pt>
    <dgm:pt modelId="{6D1FDD93-D9F3-4C9B-8528-8540FF8B42E4}" type="pres">
      <dgm:prSet presAssocID="{E5E6C3AE-84A1-4C76-A709-DF8DA7B20DBC}" presName="horzOne" presStyleCnt="0"/>
      <dgm:spPr/>
    </dgm:pt>
    <dgm:pt modelId="{D7D41F13-C521-4DCF-817C-31464F6E1A42}" type="pres">
      <dgm:prSet presAssocID="{4B1B2B74-4849-4AAE-8DBF-EE971D3A69A3}" presName="vertTwo" presStyleCnt="0"/>
      <dgm:spPr/>
    </dgm:pt>
    <dgm:pt modelId="{B3F4785C-8975-442F-B059-7BCE9E5FED1C}" type="pres">
      <dgm:prSet presAssocID="{4B1B2B74-4849-4AAE-8DBF-EE971D3A69A3}" presName="txTwo" presStyleLbl="node2" presStyleIdx="1" presStyleCnt="4">
        <dgm:presLayoutVars>
          <dgm:chPref val="3"/>
        </dgm:presLayoutVars>
      </dgm:prSet>
      <dgm:spPr/>
    </dgm:pt>
    <dgm:pt modelId="{CB282AC6-A697-43FF-BE97-BBFFED135F00}" type="pres">
      <dgm:prSet presAssocID="{4B1B2B74-4849-4AAE-8DBF-EE971D3A69A3}" presName="horzTwo" presStyleCnt="0"/>
      <dgm:spPr/>
    </dgm:pt>
    <dgm:pt modelId="{3B11ACE5-C77F-4881-B1D7-7044D365A806}" type="pres">
      <dgm:prSet presAssocID="{5116B3D8-A08F-419C-88EE-01E9F3146717}" presName="sibSpaceOne" presStyleCnt="0"/>
      <dgm:spPr/>
    </dgm:pt>
    <dgm:pt modelId="{E14BB127-D4EB-4A7C-978A-B008B24130DE}" type="pres">
      <dgm:prSet presAssocID="{FA08E2F5-954D-429F-BAFC-11E6D2840E65}" presName="vertOne" presStyleCnt="0"/>
      <dgm:spPr/>
    </dgm:pt>
    <dgm:pt modelId="{A510D81E-C96D-4885-A7DF-AC916BE20450}" type="pres">
      <dgm:prSet presAssocID="{FA08E2F5-954D-429F-BAFC-11E6D2840E65}" presName="txOne" presStyleLbl="node0" presStyleIdx="2" presStyleCnt="4">
        <dgm:presLayoutVars>
          <dgm:chPref val="3"/>
        </dgm:presLayoutVars>
      </dgm:prSet>
      <dgm:spPr/>
    </dgm:pt>
    <dgm:pt modelId="{70834F17-6716-4DCF-A80F-4975EC1DBA11}" type="pres">
      <dgm:prSet presAssocID="{FA08E2F5-954D-429F-BAFC-11E6D2840E65}" presName="parTransOne" presStyleCnt="0"/>
      <dgm:spPr/>
    </dgm:pt>
    <dgm:pt modelId="{0D7292B1-3BBA-4405-B74B-78929EB267AD}" type="pres">
      <dgm:prSet presAssocID="{FA08E2F5-954D-429F-BAFC-11E6D2840E65}" presName="horzOne" presStyleCnt="0"/>
      <dgm:spPr/>
    </dgm:pt>
    <dgm:pt modelId="{09688297-33DC-446B-BF48-C52250A8B8AC}" type="pres">
      <dgm:prSet presAssocID="{0D64EFAF-AC29-48BD-AF3B-6E0E64C5C305}" presName="vertTwo" presStyleCnt="0"/>
      <dgm:spPr/>
    </dgm:pt>
    <dgm:pt modelId="{CB994572-A9D0-4C50-9F98-84433103AF7D}" type="pres">
      <dgm:prSet presAssocID="{0D64EFAF-AC29-48BD-AF3B-6E0E64C5C305}" presName="txTwo" presStyleLbl="node2" presStyleIdx="2" presStyleCnt="4">
        <dgm:presLayoutVars>
          <dgm:chPref val="3"/>
        </dgm:presLayoutVars>
      </dgm:prSet>
      <dgm:spPr/>
    </dgm:pt>
    <dgm:pt modelId="{5A982A31-19DC-4A07-A172-CF2080AF906A}" type="pres">
      <dgm:prSet presAssocID="{0D64EFAF-AC29-48BD-AF3B-6E0E64C5C305}" presName="horzTwo" presStyleCnt="0"/>
      <dgm:spPr/>
    </dgm:pt>
    <dgm:pt modelId="{241AE0BB-6B46-409C-ABDA-D4E15364045C}" type="pres">
      <dgm:prSet presAssocID="{9A2FBB82-0539-47A5-9426-69C3F52FC413}" presName="sibSpaceOne" presStyleCnt="0"/>
      <dgm:spPr/>
    </dgm:pt>
    <dgm:pt modelId="{2E4532FD-9664-4823-8235-66557BDF1B63}" type="pres">
      <dgm:prSet presAssocID="{F572E8F6-1D12-4F6A-8F0C-9768715F6533}" presName="vertOne" presStyleCnt="0"/>
      <dgm:spPr/>
    </dgm:pt>
    <dgm:pt modelId="{358C2ACF-41E1-43B1-A211-625D70815415}" type="pres">
      <dgm:prSet presAssocID="{F572E8F6-1D12-4F6A-8F0C-9768715F6533}" presName="txOne" presStyleLbl="node0" presStyleIdx="3" presStyleCnt="4">
        <dgm:presLayoutVars>
          <dgm:chPref val="3"/>
        </dgm:presLayoutVars>
      </dgm:prSet>
      <dgm:spPr/>
    </dgm:pt>
    <dgm:pt modelId="{84BB8090-12E3-4DD6-AFF9-78B5FDB450D3}" type="pres">
      <dgm:prSet presAssocID="{F572E8F6-1D12-4F6A-8F0C-9768715F6533}" presName="parTransOne" presStyleCnt="0"/>
      <dgm:spPr/>
    </dgm:pt>
    <dgm:pt modelId="{1EB5896A-71BD-4600-8D3F-45351DD9D84B}" type="pres">
      <dgm:prSet presAssocID="{F572E8F6-1D12-4F6A-8F0C-9768715F6533}" presName="horzOne" presStyleCnt="0"/>
      <dgm:spPr/>
    </dgm:pt>
    <dgm:pt modelId="{5F5D7E39-82E3-4B73-89D4-66D7642E904F}" type="pres">
      <dgm:prSet presAssocID="{B7165809-3E0E-4AA2-A186-B78B8B9684D3}" presName="vertTwo" presStyleCnt="0"/>
      <dgm:spPr/>
    </dgm:pt>
    <dgm:pt modelId="{46C56B61-F300-4114-875C-40C92F06EF92}" type="pres">
      <dgm:prSet presAssocID="{B7165809-3E0E-4AA2-A186-B78B8B9684D3}" presName="txTwo" presStyleLbl="node2" presStyleIdx="3" presStyleCnt="4">
        <dgm:presLayoutVars>
          <dgm:chPref val="3"/>
        </dgm:presLayoutVars>
      </dgm:prSet>
      <dgm:spPr/>
    </dgm:pt>
    <dgm:pt modelId="{49355812-0292-46B2-8556-9D83EC5B1C12}" type="pres">
      <dgm:prSet presAssocID="{B7165809-3E0E-4AA2-A186-B78B8B9684D3}" presName="horzTwo" presStyleCnt="0"/>
      <dgm:spPr/>
    </dgm:pt>
  </dgm:ptLst>
  <dgm:cxnLst>
    <dgm:cxn modelId="{4FCB1C01-82DF-413B-B04F-1BC0F2B9FB18}" srcId="{2C143F8B-5D7F-4AD5-9821-7BCA0BE7ADCE}" destId="{FA08E2F5-954D-429F-BAFC-11E6D2840E65}" srcOrd="2" destOrd="0" parTransId="{BE503E39-46D8-4F0B-B469-8CBEFC2147E4}" sibTransId="{9A2FBB82-0539-47A5-9426-69C3F52FC413}"/>
    <dgm:cxn modelId="{22E68126-7287-427B-AB1E-6266209639AE}" type="presOf" srcId="{0D64EFAF-AC29-48BD-AF3B-6E0E64C5C305}" destId="{CB994572-A9D0-4C50-9F98-84433103AF7D}" srcOrd="0" destOrd="0" presId="urn:microsoft.com/office/officeart/2005/8/layout/hierarchy4"/>
    <dgm:cxn modelId="{B1E3F930-D095-4715-878E-ECF074FF7B5E}" type="presOf" srcId="{E56E5F2A-4020-437E-A1D5-C6BB82D1595B}" destId="{2A7E8904-2B94-4C78-9F96-5C128A3446CF}" srcOrd="0" destOrd="0" presId="urn:microsoft.com/office/officeart/2005/8/layout/hierarchy4"/>
    <dgm:cxn modelId="{3A063547-6EF3-442F-9BC6-2AE26AF7ADF8}" type="presOf" srcId="{FA08E2F5-954D-429F-BAFC-11E6D2840E65}" destId="{A510D81E-C96D-4885-A7DF-AC916BE20450}" srcOrd="0" destOrd="0" presId="urn:microsoft.com/office/officeart/2005/8/layout/hierarchy4"/>
    <dgm:cxn modelId="{101D3771-6BAA-4BB3-8D39-3E41FB3F0201}" srcId="{E5E6C3AE-84A1-4C76-A709-DF8DA7B20DBC}" destId="{4B1B2B74-4849-4AAE-8DBF-EE971D3A69A3}" srcOrd="0" destOrd="0" parTransId="{C337FE52-062E-4DDD-9562-9C744131D275}" sibTransId="{70AC7F41-D30B-4C0A-A5A6-768955330B15}"/>
    <dgm:cxn modelId="{1003037D-AA38-4E04-86B6-5443373F9DC1}" srcId="{59257E71-A8E6-41B5-A578-89E9E21932D6}" destId="{E56E5F2A-4020-437E-A1D5-C6BB82D1595B}" srcOrd="0" destOrd="0" parTransId="{BD04A5DB-CB16-4243-8239-4BDF3A330D0F}" sibTransId="{B719A757-5D4B-4A63-9C8A-036545A4E35E}"/>
    <dgm:cxn modelId="{449AEC8B-D698-4749-9811-CD42017DCA72}" srcId="{F572E8F6-1D12-4F6A-8F0C-9768715F6533}" destId="{B7165809-3E0E-4AA2-A186-B78B8B9684D3}" srcOrd="0" destOrd="0" parTransId="{289FE62F-6549-4030-BF1F-C505CCD0FB83}" sibTransId="{D582FE7F-2CF9-42D8-A9A0-487EB2C7A5E5}"/>
    <dgm:cxn modelId="{95ABFC8C-A33F-4C82-A373-364FCBB07624}" srcId="{FA08E2F5-954D-429F-BAFC-11E6D2840E65}" destId="{0D64EFAF-AC29-48BD-AF3B-6E0E64C5C305}" srcOrd="0" destOrd="0" parTransId="{81847C78-CDE4-4149-ACA1-5E5098B7E39E}" sibTransId="{CF883C6C-A471-4280-82D0-EF1521D5A82F}"/>
    <dgm:cxn modelId="{7354A68D-1B40-4D51-BB44-C9CFA5A337C6}" type="presOf" srcId="{2C143F8B-5D7F-4AD5-9821-7BCA0BE7ADCE}" destId="{0B37189E-F0F9-434B-9066-0EDB6AF7E7A0}" srcOrd="0" destOrd="0" presId="urn:microsoft.com/office/officeart/2005/8/layout/hierarchy4"/>
    <dgm:cxn modelId="{7B10A392-4804-4F22-AEC6-6DC0CD1C2927}" type="presOf" srcId="{59257E71-A8E6-41B5-A578-89E9E21932D6}" destId="{28744602-1E49-4129-9D33-B95C82AC1E51}" srcOrd="0" destOrd="0" presId="urn:microsoft.com/office/officeart/2005/8/layout/hierarchy4"/>
    <dgm:cxn modelId="{EF2241A1-AB9C-453A-B3EB-F34B9F463285}" type="presOf" srcId="{B7165809-3E0E-4AA2-A186-B78B8B9684D3}" destId="{46C56B61-F300-4114-875C-40C92F06EF92}" srcOrd="0" destOrd="0" presId="urn:microsoft.com/office/officeart/2005/8/layout/hierarchy4"/>
    <dgm:cxn modelId="{754F9BAE-9536-420B-BB82-C4F2DD4414B2}" srcId="{2C143F8B-5D7F-4AD5-9821-7BCA0BE7ADCE}" destId="{E5E6C3AE-84A1-4C76-A709-DF8DA7B20DBC}" srcOrd="1" destOrd="0" parTransId="{508A6E04-2DF2-40D4-BEC8-3E0473B4A0D5}" sibTransId="{5116B3D8-A08F-419C-88EE-01E9F3146717}"/>
    <dgm:cxn modelId="{A69410BC-6281-4BE4-A223-6FDF90DE28C8}" srcId="{2C143F8B-5D7F-4AD5-9821-7BCA0BE7ADCE}" destId="{F572E8F6-1D12-4F6A-8F0C-9768715F6533}" srcOrd="3" destOrd="0" parTransId="{56BDC22B-7715-4EDC-8291-EC165C2E628D}" sibTransId="{C2DACE01-E404-4392-8015-6E767A09BAD1}"/>
    <dgm:cxn modelId="{E22C8EC2-5DAA-48F0-BB5A-BCDC63625C07}" type="presOf" srcId="{4B1B2B74-4849-4AAE-8DBF-EE971D3A69A3}" destId="{B3F4785C-8975-442F-B059-7BCE9E5FED1C}" srcOrd="0" destOrd="0" presId="urn:microsoft.com/office/officeart/2005/8/layout/hierarchy4"/>
    <dgm:cxn modelId="{4F7836C4-38EC-4C67-A3AF-0C91A53E0288}" type="presOf" srcId="{F572E8F6-1D12-4F6A-8F0C-9768715F6533}" destId="{358C2ACF-41E1-43B1-A211-625D70815415}" srcOrd="0" destOrd="0" presId="urn:microsoft.com/office/officeart/2005/8/layout/hierarchy4"/>
    <dgm:cxn modelId="{C4CB4DF0-4E2E-438E-92BC-860690F0F162}" type="presOf" srcId="{E5E6C3AE-84A1-4C76-A709-DF8DA7B20DBC}" destId="{73647783-AD57-42BA-B2BA-5B5525A13305}" srcOrd="0" destOrd="0" presId="urn:microsoft.com/office/officeart/2005/8/layout/hierarchy4"/>
    <dgm:cxn modelId="{8FA81BFA-E02E-4398-A46D-F7E7FFA0685C}" srcId="{2C143F8B-5D7F-4AD5-9821-7BCA0BE7ADCE}" destId="{59257E71-A8E6-41B5-A578-89E9E21932D6}" srcOrd="0" destOrd="0" parTransId="{904978ED-844D-4A7D-A85D-9A7498DC462B}" sibTransId="{ADF9B27B-9D5F-4873-AFFE-5BB8D8BDDF58}"/>
    <dgm:cxn modelId="{9F9A246A-80B7-49B5-B452-C41EE8949C1E}" type="presParOf" srcId="{0B37189E-F0F9-434B-9066-0EDB6AF7E7A0}" destId="{2A910782-F686-4BFB-8976-FA78C1E6346E}" srcOrd="0" destOrd="0" presId="urn:microsoft.com/office/officeart/2005/8/layout/hierarchy4"/>
    <dgm:cxn modelId="{3E000410-3C51-40F5-9304-951A30B5CFDC}" type="presParOf" srcId="{2A910782-F686-4BFB-8976-FA78C1E6346E}" destId="{28744602-1E49-4129-9D33-B95C82AC1E51}" srcOrd="0" destOrd="0" presId="urn:microsoft.com/office/officeart/2005/8/layout/hierarchy4"/>
    <dgm:cxn modelId="{7E8FBE3E-786C-4FCA-A23E-3C443CD5660F}" type="presParOf" srcId="{2A910782-F686-4BFB-8976-FA78C1E6346E}" destId="{8E69D2A5-E10F-49A6-9321-A022D8E8C68D}" srcOrd="1" destOrd="0" presId="urn:microsoft.com/office/officeart/2005/8/layout/hierarchy4"/>
    <dgm:cxn modelId="{5FBB72B7-4985-494E-8036-254AC9325CBD}" type="presParOf" srcId="{2A910782-F686-4BFB-8976-FA78C1E6346E}" destId="{7B4A18F1-D64A-4F49-9D5A-0B4A190911E5}" srcOrd="2" destOrd="0" presId="urn:microsoft.com/office/officeart/2005/8/layout/hierarchy4"/>
    <dgm:cxn modelId="{D1F05602-6816-4D13-BB37-8EEE1F1D42DE}" type="presParOf" srcId="{7B4A18F1-D64A-4F49-9D5A-0B4A190911E5}" destId="{372E6687-FA2A-4AF4-B547-F07FF2DB2FE2}" srcOrd="0" destOrd="0" presId="urn:microsoft.com/office/officeart/2005/8/layout/hierarchy4"/>
    <dgm:cxn modelId="{9A14F372-BA86-4EB1-9C96-E5C0B06A199D}" type="presParOf" srcId="{372E6687-FA2A-4AF4-B547-F07FF2DB2FE2}" destId="{2A7E8904-2B94-4C78-9F96-5C128A3446CF}" srcOrd="0" destOrd="0" presId="urn:microsoft.com/office/officeart/2005/8/layout/hierarchy4"/>
    <dgm:cxn modelId="{1FCB62D2-399A-436E-8BA6-F32E42F46B9D}" type="presParOf" srcId="{372E6687-FA2A-4AF4-B547-F07FF2DB2FE2}" destId="{CB1A5FBB-3FBA-4EA0-8319-3F82E5F53B3A}" srcOrd="1" destOrd="0" presId="urn:microsoft.com/office/officeart/2005/8/layout/hierarchy4"/>
    <dgm:cxn modelId="{DFDDFAE9-3039-4E78-8873-1148D7FCCD45}" type="presParOf" srcId="{0B37189E-F0F9-434B-9066-0EDB6AF7E7A0}" destId="{0F0080DF-9096-421B-A2BB-A84E88523194}" srcOrd="1" destOrd="0" presId="urn:microsoft.com/office/officeart/2005/8/layout/hierarchy4"/>
    <dgm:cxn modelId="{BAAFB2AD-86BC-4AED-922A-7C4316E32FF7}" type="presParOf" srcId="{0B37189E-F0F9-434B-9066-0EDB6AF7E7A0}" destId="{CE642F6A-A99A-43ED-A9B0-E7D506BFB987}" srcOrd="2" destOrd="0" presId="urn:microsoft.com/office/officeart/2005/8/layout/hierarchy4"/>
    <dgm:cxn modelId="{978B66DF-E71C-4EEB-9D1B-F5C8299ED644}" type="presParOf" srcId="{CE642F6A-A99A-43ED-A9B0-E7D506BFB987}" destId="{73647783-AD57-42BA-B2BA-5B5525A13305}" srcOrd="0" destOrd="0" presId="urn:microsoft.com/office/officeart/2005/8/layout/hierarchy4"/>
    <dgm:cxn modelId="{27977831-EEFF-4B4C-9E7F-9277986A55A9}" type="presParOf" srcId="{CE642F6A-A99A-43ED-A9B0-E7D506BFB987}" destId="{BCB9FB0C-0575-4A71-A0C8-14A0811A6252}" srcOrd="1" destOrd="0" presId="urn:microsoft.com/office/officeart/2005/8/layout/hierarchy4"/>
    <dgm:cxn modelId="{D313D32E-931D-4F8A-A012-A7F64F2D3611}" type="presParOf" srcId="{CE642F6A-A99A-43ED-A9B0-E7D506BFB987}" destId="{6D1FDD93-D9F3-4C9B-8528-8540FF8B42E4}" srcOrd="2" destOrd="0" presId="urn:microsoft.com/office/officeart/2005/8/layout/hierarchy4"/>
    <dgm:cxn modelId="{A4A7FB9E-9BC9-4EDA-AD43-85298BE5F2E5}" type="presParOf" srcId="{6D1FDD93-D9F3-4C9B-8528-8540FF8B42E4}" destId="{D7D41F13-C521-4DCF-817C-31464F6E1A42}" srcOrd="0" destOrd="0" presId="urn:microsoft.com/office/officeart/2005/8/layout/hierarchy4"/>
    <dgm:cxn modelId="{BD89C7EB-F83A-44E3-ABCA-D8B0B611C547}" type="presParOf" srcId="{D7D41F13-C521-4DCF-817C-31464F6E1A42}" destId="{B3F4785C-8975-442F-B059-7BCE9E5FED1C}" srcOrd="0" destOrd="0" presId="urn:microsoft.com/office/officeart/2005/8/layout/hierarchy4"/>
    <dgm:cxn modelId="{FC025D98-A390-4C9A-AE14-025DE444FB8C}" type="presParOf" srcId="{D7D41F13-C521-4DCF-817C-31464F6E1A42}" destId="{CB282AC6-A697-43FF-BE97-BBFFED135F00}" srcOrd="1" destOrd="0" presId="urn:microsoft.com/office/officeart/2005/8/layout/hierarchy4"/>
    <dgm:cxn modelId="{99B6489B-08CF-4B5C-AED0-C62D3511BFC8}" type="presParOf" srcId="{0B37189E-F0F9-434B-9066-0EDB6AF7E7A0}" destId="{3B11ACE5-C77F-4881-B1D7-7044D365A806}" srcOrd="3" destOrd="0" presId="urn:microsoft.com/office/officeart/2005/8/layout/hierarchy4"/>
    <dgm:cxn modelId="{D674A9FE-961D-4AFD-8367-5896315781B9}" type="presParOf" srcId="{0B37189E-F0F9-434B-9066-0EDB6AF7E7A0}" destId="{E14BB127-D4EB-4A7C-978A-B008B24130DE}" srcOrd="4" destOrd="0" presId="urn:microsoft.com/office/officeart/2005/8/layout/hierarchy4"/>
    <dgm:cxn modelId="{DD2466BA-FCF2-4CA7-BB5F-FDBCDE58216F}" type="presParOf" srcId="{E14BB127-D4EB-4A7C-978A-B008B24130DE}" destId="{A510D81E-C96D-4885-A7DF-AC916BE20450}" srcOrd="0" destOrd="0" presId="urn:microsoft.com/office/officeart/2005/8/layout/hierarchy4"/>
    <dgm:cxn modelId="{E9DDFA9A-EAA9-4A88-A4EF-8EAD018449B5}" type="presParOf" srcId="{E14BB127-D4EB-4A7C-978A-B008B24130DE}" destId="{70834F17-6716-4DCF-A80F-4975EC1DBA11}" srcOrd="1" destOrd="0" presId="urn:microsoft.com/office/officeart/2005/8/layout/hierarchy4"/>
    <dgm:cxn modelId="{F4EB4A31-69AB-4099-8103-E597102AF48D}" type="presParOf" srcId="{E14BB127-D4EB-4A7C-978A-B008B24130DE}" destId="{0D7292B1-3BBA-4405-B74B-78929EB267AD}" srcOrd="2" destOrd="0" presId="urn:microsoft.com/office/officeart/2005/8/layout/hierarchy4"/>
    <dgm:cxn modelId="{ABED1BFE-B058-4D5C-9E82-9FE6E09E57D8}" type="presParOf" srcId="{0D7292B1-3BBA-4405-B74B-78929EB267AD}" destId="{09688297-33DC-446B-BF48-C52250A8B8AC}" srcOrd="0" destOrd="0" presId="urn:microsoft.com/office/officeart/2005/8/layout/hierarchy4"/>
    <dgm:cxn modelId="{02C48A71-B09A-4200-9B2C-3B93D6D948E8}" type="presParOf" srcId="{09688297-33DC-446B-BF48-C52250A8B8AC}" destId="{CB994572-A9D0-4C50-9F98-84433103AF7D}" srcOrd="0" destOrd="0" presId="urn:microsoft.com/office/officeart/2005/8/layout/hierarchy4"/>
    <dgm:cxn modelId="{5A54C667-0F3E-4E60-A0F4-21BDEB526A85}" type="presParOf" srcId="{09688297-33DC-446B-BF48-C52250A8B8AC}" destId="{5A982A31-19DC-4A07-A172-CF2080AF906A}" srcOrd="1" destOrd="0" presId="urn:microsoft.com/office/officeart/2005/8/layout/hierarchy4"/>
    <dgm:cxn modelId="{3F06FAA8-08D1-40D9-8046-6DDD242AB7A3}" type="presParOf" srcId="{0B37189E-F0F9-434B-9066-0EDB6AF7E7A0}" destId="{241AE0BB-6B46-409C-ABDA-D4E15364045C}" srcOrd="5" destOrd="0" presId="urn:microsoft.com/office/officeart/2005/8/layout/hierarchy4"/>
    <dgm:cxn modelId="{BC88A8FF-4795-43AF-BB9E-045DA4C258F8}" type="presParOf" srcId="{0B37189E-F0F9-434B-9066-0EDB6AF7E7A0}" destId="{2E4532FD-9664-4823-8235-66557BDF1B63}" srcOrd="6" destOrd="0" presId="urn:microsoft.com/office/officeart/2005/8/layout/hierarchy4"/>
    <dgm:cxn modelId="{476C8B21-0CB3-470B-BB7E-4052DC807633}" type="presParOf" srcId="{2E4532FD-9664-4823-8235-66557BDF1B63}" destId="{358C2ACF-41E1-43B1-A211-625D70815415}" srcOrd="0" destOrd="0" presId="urn:microsoft.com/office/officeart/2005/8/layout/hierarchy4"/>
    <dgm:cxn modelId="{BE6A4705-4513-4FBF-B006-0D348CB441CC}" type="presParOf" srcId="{2E4532FD-9664-4823-8235-66557BDF1B63}" destId="{84BB8090-12E3-4DD6-AFF9-78B5FDB450D3}" srcOrd="1" destOrd="0" presId="urn:microsoft.com/office/officeart/2005/8/layout/hierarchy4"/>
    <dgm:cxn modelId="{1A70BF82-BA72-4728-ABF7-102C44261C44}" type="presParOf" srcId="{2E4532FD-9664-4823-8235-66557BDF1B63}" destId="{1EB5896A-71BD-4600-8D3F-45351DD9D84B}" srcOrd="2" destOrd="0" presId="urn:microsoft.com/office/officeart/2005/8/layout/hierarchy4"/>
    <dgm:cxn modelId="{6483676A-2FB3-4955-9244-876674FC40BB}" type="presParOf" srcId="{1EB5896A-71BD-4600-8D3F-45351DD9D84B}" destId="{5F5D7E39-82E3-4B73-89D4-66D7642E904F}" srcOrd="0" destOrd="0" presId="urn:microsoft.com/office/officeart/2005/8/layout/hierarchy4"/>
    <dgm:cxn modelId="{BD49272B-D504-4942-88BF-07E693C3972C}" type="presParOf" srcId="{5F5D7E39-82E3-4B73-89D4-66D7642E904F}" destId="{46C56B61-F300-4114-875C-40C92F06EF92}" srcOrd="0" destOrd="0" presId="urn:microsoft.com/office/officeart/2005/8/layout/hierarchy4"/>
    <dgm:cxn modelId="{5DEF2803-F922-4A1D-9F36-94116A2D5AFD}" type="presParOf" srcId="{5F5D7E39-82E3-4B73-89D4-66D7642E904F}" destId="{49355812-0292-46B2-8556-9D83EC5B1C12}"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DEFE56-B2BE-481B-8927-C36ECF4761CE}" type="doc">
      <dgm:prSet loTypeId="urn:microsoft.com/office/officeart/2005/8/layout/process5" loCatId="process" qsTypeId="urn:microsoft.com/office/officeart/2005/8/quickstyle/3d2" qsCatId="3D" csTypeId="urn:microsoft.com/office/officeart/2005/8/colors/colorful2" csCatId="colorful" phldr="1"/>
      <dgm:spPr/>
      <dgm:t>
        <a:bodyPr/>
        <a:lstStyle/>
        <a:p>
          <a:endParaRPr lang="en-IN"/>
        </a:p>
      </dgm:t>
    </dgm:pt>
    <dgm:pt modelId="{B38FA270-1CE5-4962-B255-CC68DEBDAA19}">
      <dgm:prSet phldrT="[Text]" custT="1"/>
      <dgm:spPr/>
      <dgm:t>
        <a:bodyPr/>
        <a:lstStyle/>
        <a:p>
          <a:r>
            <a:rPr lang="en-US" sz="1800" dirty="0"/>
            <a:t>Introduction</a:t>
          </a:r>
          <a:endParaRPr lang="en-IN" sz="1800" dirty="0"/>
        </a:p>
      </dgm:t>
    </dgm:pt>
    <dgm:pt modelId="{A7080DEF-FA30-4DBE-B742-96D524B2D15A}" type="parTrans" cxnId="{C985524B-8CA0-43B4-8AF9-047CA5C44FD2}">
      <dgm:prSet/>
      <dgm:spPr/>
      <dgm:t>
        <a:bodyPr/>
        <a:lstStyle/>
        <a:p>
          <a:endParaRPr lang="en-IN"/>
        </a:p>
      </dgm:t>
    </dgm:pt>
    <dgm:pt modelId="{B755032F-2F59-41D8-BC8F-7044601AFE88}" type="sibTrans" cxnId="{C985524B-8CA0-43B4-8AF9-047CA5C44FD2}">
      <dgm:prSet/>
      <dgm:spPr/>
      <dgm:t>
        <a:bodyPr/>
        <a:lstStyle/>
        <a:p>
          <a:endParaRPr lang="en-IN"/>
        </a:p>
      </dgm:t>
    </dgm:pt>
    <dgm:pt modelId="{E9DB9A73-3C50-4D73-845C-51306917ADDB}">
      <dgm:prSet phldrT="[Text]" custT="1"/>
      <dgm:spPr/>
      <dgm:t>
        <a:bodyPr/>
        <a:lstStyle/>
        <a:p>
          <a:r>
            <a:rPr lang="en-US" sz="1800" dirty="0"/>
            <a:t>Literature Survey</a:t>
          </a:r>
          <a:endParaRPr lang="en-IN" sz="1800" dirty="0"/>
        </a:p>
      </dgm:t>
    </dgm:pt>
    <dgm:pt modelId="{9B1DA502-1CA3-4D8D-A5BA-1428086F2D56}" type="parTrans" cxnId="{F6587BD0-177A-4657-A66C-CBA33643049E}">
      <dgm:prSet/>
      <dgm:spPr/>
      <dgm:t>
        <a:bodyPr/>
        <a:lstStyle/>
        <a:p>
          <a:endParaRPr lang="en-IN"/>
        </a:p>
      </dgm:t>
    </dgm:pt>
    <dgm:pt modelId="{40EED1D1-2376-47BA-BAD3-CC3E77557347}" type="sibTrans" cxnId="{F6587BD0-177A-4657-A66C-CBA33643049E}">
      <dgm:prSet/>
      <dgm:spPr/>
      <dgm:t>
        <a:bodyPr/>
        <a:lstStyle/>
        <a:p>
          <a:endParaRPr lang="en-IN"/>
        </a:p>
      </dgm:t>
    </dgm:pt>
    <dgm:pt modelId="{5E57FBF1-6A3A-4FBA-844B-8BB919E5962F}">
      <dgm:prSet phldrT="[Text]" custT="1"/>
      <dgm:spPr/>
      <dgm:t>
        <a:bodyPr/>
        <a:lstStyle/>
        <a:p>
          <a:r>
            <a:rPr lang="en-US" sz="1800" dirty="0"/>
            <a:t>Proposed System</a:t>
          </a:r>
          <a:endParaRPr lang="en-IN" sz="1800" dirty="0"/>
        </a:p>
      </dgm:t>
    </dgm:pt>
    <dgm:pt modelId="{966F58AF-FC4B-4A85-996D-3E890C124AF5}" type="parTrans" cxnId="{13473956-6ED2-4FD8-BFAC-B23DED2E5B17}">
      <dgm:prSet/>
      <dgm:spPr/>
      <dgm:t>
        <a:bodyPr/>
        <a:lstStyle/>
        <a:p>
          <a:endParaRPr lang="en-IN"/>
        </a:p>
      </dgm:t>
    </dgm:pt>
    <dgm:pt modelId="{416EA526-1852-4305-A01B-FBA76D93258F}" type="sibTrans" cxnId="{13473956-6ED2-4FD8-BFAC-B23DED2E5B17}">
      <dgm:prSet/>
      <dgm:spPr/>
      <dgm:t>
        <a:bodyPr/>
        <a:lstStyle/>
        <a:p>
          <a:endParaRPr lang="en-IN"/>
        </a:p>
      </dgm:t>
    </dgm:pt>
    <dgm:pt modelId="{240509D2-3AE2-42F1-B7D6-D8A68CAE8D59}">
      <dgm:prSet phldrT="[Text]" custT="1"/>
      <dgm:spPr/>
      <dgm:t>
        <a:bodyPr/>
        <a:lstStyle/>
        <a:p>
          <a:r>
            <a:rPr lang="en-US" sz="1800" dirty="0"/>
            <a:t>Flow Chart</a:t>
          </a:r>
          <a:endParaRPr lang="en-IN" sz="1800" dirty="0"/>
        </a:p>
      </dgm:t>
    </dgm:pt>
    <dgm:pt modelId="{51927FC5-652C-4476-A7CF-0B8FE43360E0}" type="parTrans" cxnId="{B330A22E-0F99-4BBB-854A-16C83E975EE9}">
      <dgm:prSet/>
      <dgm:spPr/>
      <dgm:t>
        <a:bodyPr/>
        <a:lstStyle/>
        <a:p>
          <a:endParaRPr lang="en-IN"/>
        </a:p>
      </dgm:t>
    </dgm:pt>
    <dgm:pt modelId="{D4C19B7E-54F4-45F2-86C9-07FFB1A59F0A}" type="sibTrans" cxnId="{B330A22E-0F99-4BBB-854A-16C83E975EE9}">
      <dgm:prSet/>
      <dgm:spPr/>
      <dgm:t>
        <a:bodyPr/>
        <a:lstStyle/>
        <a:p>
          <a:endParaRPr lang="en-IN"/>
        </a:p>
      </dgm:t>
    </dgm:pt>
    <dgm:pt modelId="{39F02D07-EFD2-4439-9610-6EA3962E971E}">
      <dgm:prSet phldrT="[Text]" custT="1"/>
      <dgm:spPr/>
      <dgm:t>
        <a:bodyPr/>
        <a:lstStyle/>
        <a:p>
          <a:r>
            <a:rPr lang="en-US" sz="1800" dirty="0"/>
            <a:t>Software Used</a:t>
          </a:r>
          <a:endParaRPr lang="en-IN" sz="1800" dirty="0"/>
        </a:p>
      </dgm:t>
    </dgm:pt>
    <dgm:pt modelId="{17FA5861-EB6A-460C-9C80-840EA1869D96}" type="parTrans" cxnId="{3043DB9D-BC54-47E0-8AD0-A401BED1252C}">
      <dgm:prSet/>
      <dgm:spPr/>
      <dgm:t>
        <a:bodyPr/>
        <a:lstStyle/>
        <a:p>
          <a:endParaRPr lang="en-IN"/>
        </a:p>
      </dgm:t>
    </dgm:pt>
    <dgm:pt modelId="{5086C0EF-5586-4BED-8058-FE44B8F4D25C}" type="sibTrans" cxnId="{3043DB9D-BC54-47E0-8AD0-A401BED1252C}">
      <dgm:prSet/>
      <dgm:spPr/>
      <dgm:t>
        <a:bodyPr/>
        <a:lstStyle/>
        <a:p>
          <a:endParaRPr lang="en-IN"/>
        </a:p>
      </dgm:t>
    </dgm:pt>
    <dgm:pt modelId="{3B1CE1FC-2968-4D4B-B7C4-46F200B47A89}">
      <dgm:prSet phldrT="[Text]" custT="1"/>
      <dgm:spPr/>
      <dgm:t>
        <a:bodyPr/>
        <a:lstStyle/>
        <a:p>
          <a:r>
            <a:rPr lang="en-US" sz="1800" dirty="0"/>
            <a:t>Library Used</a:t>
          </a:r>
          <a:endParaRPr lang="en-IN" sz="1800" dirty="0"/>
        </a:p>
      </dgm:t>
    </dgm:pt>
    <dgm:pt modelId="{07605DA0-00DB-4902-BF6D-04B53E401CEA}" type="parTrans" cxnId="{362EA714-FE7F-4910-8F7A-D425C8B10D86}">
      <dgm:prSet/>
      <dgm:spPr/>
      <dgm:t>
        <a:bodyPr/>
        <a:lstStyle/>
        <a:p>
          <a:endParaRPr lang="en-IN"/>
        </a:p>
      </dgm:t>
    </dgm:pt>
    <dgm:pt modelId="{D08B78D7-E65A-4522-AEDC-B6CABC3E6F4E}" type="sibTrans" cxnId="{362EA714-FE7F-4910-8F7A-D425C8B10D86}">
      <dgm:prSet/>
      <dgm:spPr/>
      <dgm:t>
        <a:bodyPr/>
        <a:lstStyle/>
        <a:p>
          <a:endParaRPr lang="en-IN"/>
        </a:p>
      </dgm:t>
    </dgm:pt>
    <dgm:pt modelId="{DEFFF698-B6F7-4719-959B-DC6DA57E41A4}">
      <dgm:prSet phldrT="[Text]" custT="1"/>
      <dgm:spPr/>
      <dgm:t>
        <a:bodyPr/>
        <a:lstStyle/>
        <a:p>
          <a:r>
            <a:rPr lang="en-US" sz="1800" dirty="0"/>
            <a:t>Working Model</a:t>
          </a:r>
          <a:endParaRPr lang="en-IN" sz="1800" dirty="0"/>
        </a:p>
      </dgm:t>
    </dgm:pt>
    <dgm:pt modelId="{CFCF5C07-2817-4B1E-925D-6BF4EED0DCC5}" type="parTrans" cxnId="{78709375-AFEB-447D-9F05-C8BDF163BFC8}">
      <dgm:prSet/>
      <dgm:spPr/>
      <dgm:t>
        <a:bodyPr/>
        <a:lstStyle/>
        <a:p>
          <a:endParaRPr lang="en-IN"/>
        </a:p>
      </dgm:t>
    </dgm:pt>
    <dgm:pt modelId="{7EE81BC8-B4CB-48E4-B3B8-611C53A9E1D9}" type="sibTrans" cxnId="{78709375-AFEB-447D-9F05-C8BDF163BFC8}">
      <dgm:prSet/>
      <dgm:spPr/>
      <dgm:t>
        <a:bodyPr/>
        <a:lstStyle/>
        <a:p>
          <a:endParaRPr lang="en-IN"/>
        </a:p>
      </dgm:t>
    </dgm:pt>
    <dgm:pt modelId="{170ACD5A-432C-4879-A1E3-3B25FA50E0F5}">
      <dgm:prSet phldrT="[Text]" custT="1"/>
      <dgm:spPr/>
      <dgm:t>
        <a:bodyPr/>
        <a:lstStyle/>
        <a:p>
          <a:r>
            <a:rPr lang="en-US" sz="1800" dirty="0"/>
            <a:t>Future Scope</a:t>
          </a:r>
          <a:endParaRPr lang="en-IN" sz="1800" dirty="0"/>
        </a:p>
      </dgm:t>
    </dgm:pt>
    <dgm:pt modelId="{AC19C5F1-6DE6-4014-A55B-3E32B4C22BFF}" type="parTrans" cxnId="{98622D74-AFB3-4DA9-AC9B-E82B41536F25}">
      <dgm:prSet/>
      <dgm:spPr/>
      <dgm:t>
        <a:bodyPr/>
        <a:lstStyle/>
        <a:p>
          <a:endParaRPr lang="en-IN"/>
        </a:p>
      </dgm:t>
    </dgm:pt>
    <dgm:pt modelId="{F2D2C658-8A99-4BC5-833F-553E4B1173E4}" type="sibTrans" cxnId="{98622D74-AFB3-4DA9-AC9B-E82B41536F25}">
      <dgm:prSet/>
      <dgm:spPr/>
      <dgm:t>
        <a:bodyPr/>
        <a:lstStyle/>
        <a:p>
          <a:endParaRPr lang="en-IN"/>
        </a:p>
      </dgm:t>
    </dgm:pt>
    <dgm:pt modelId="{F77124F7-3BF8-4E40-824A-AD723961C228}" type="pres">
      <dgm:prSet presAssocID="{DBDEFE56-B2BE-481B-8927-C36ECF4761CE}" presName="diagram" presStyleCnt="0">
        <dgm:presLayoutVars>
          <dgm:dir/>
          <dgm:resizeHandles val="exact"/>
        </dgm:presLayoutVars>
      </dgm:prSet>
      <dgm:spPr/>
    </dgm:pt>
    <dgm:pt modelId="{35CAD2CD-FDFB-4D3C-A6B7-806B842E1439}" type="pres">
      <dgm:prSet presAssocID="{B38FA270-1CE5-4962-B255-CC68DEBDAA19}" presName="node" presStyleLbl="node1" presStyleIdx="0" presStyleCnt="8">
        <dgm:presLayoutVars>
          <dgm:bulletEnabled val="1"/>
        </dgm:presLayoutVars>
      </dgm:prSet>
      <dgm:spPr/>
    </dgm:pt>
    <dgm:pt modelId="{0C4D8E78-2398-4276-B33B-199F5A12214A}" type="pres">
      <dgm:prSet presAssocID="{B755032F-2F59-41D8-BC8F-7044601AFE88}" presName="sibTrans" presStyleLbl="sibTrans2D1" presStyleIdx="0" presStyleCnt="7"/>
      <dgm:spPr/>
    </dgm:pt>
    <dgm:pt modelId="{88B409CA-22E6-4E89-B5B3-91F0058B51E3}" type="pres">
      <dgm:prSet presAssocID="{B755032F-2F59-41D8-BC8F-7044601AFE88}" presName="connectorText" presStyleLbl="sibTrans2D1" presStyleIdx="0" presStyleCnt="7"/>
      <dgm:spPr/>
    </dgm:pt>
    <dgm:pt modelId="{4D0829C9-5839-40EA-A22E-555E3FE00248}" type="pres">
      <dgm:prSet presAssocID="{E9DB9A73-3C50-4D73-845C-51306917ADDB}" presName="node" presStyleLbl="node1" presStyleIdx="1" presStyleCnt="8">
        <dgm:presLayoutVars>
          <dgm:bulletEnabled val="1"/>
        </dgm:presLayoutVars>
      </dgm:prSet>
      <dgm:spPr/>
    </dgm:pt>
    <dgm:pt modelId="{097F5C5F-8A55-4AC9-8F93-63DB196A96C3}" type="pres">
      <dgm:prSet presAssocID="{40EED1D1-2376-47BA-BAD3-CC3E77557347}" presName="sibTrans" presStyleLbl="sibTrans2D1" presStyleIdx="1" presStyleCnt="7"/>
      <dgm:spPr/>
    </dgm:pt>
    <dgm:pt modelId="{0FB55307-004A-404D-91D0-BA3ED6344CCA}" type="pres">
      <dgm:prSet presAssocID="{40EED1D1-2376-47BA-BAD3-CC3E77557347}" presName="connectorText" presStyleLbl="sibTrans2D1" presStyleIdx="1" presStyleCnt="7"/>
      <dgm:spPr/>
    </dgm:pt>
    <dgm:pt modelId="{5616CFF3-CCEF-44AD-9EE3-9FBEA350B4B1}" type="pres">
      <dgm:prSet presAssocID="{5E57FBF1-6A3A-4FBA-844B-8BB919E5962F}" presName="node" presStyleLbl="node1" presStyleIdx="2" presStyleCnt="8">
        <dgm:presLayoutVars>
          <dgm:bulletEnabled val="1"/>
        </dgm:presLayoutVars>
      </dgm:prSet>
      <dgm:spPr/>
    </dgm:pt>
    <dgm:pt modelId="{A0BF14A1-3E7D-4DB4-B296-A8FF6C747434}" type="pres">
      <dgm:prSet presAssocID="{416EA526-1852-4305-A01B-FBA76D93258F}" presName="sibTrans" presStyleLbl="sibTrans2D1" presStyleIdx="2" presStyleCnt="7"/>
      <dgm:spPr/>
    </dgm:pt>
    <dgm:pt modelId="{002BD8FA-35DE-4997-A900-0F68292BB0DD}" type="pres">
      <dgm:prSet presAssocID="{416EA526-1852-4305-A01B-FBA76D93258F}" presName="connectorText" presStyleLbl="sibTrans2D1" presStyleIdx="2" presStyleCnt="7"/>
      <dgm:spPr/>
    </dgm:pt>
    <dgm:pt modelId="{946B62B0-229B-401A-BAE9-2888605B6220}" type="pres">
      <dgm:prSet presAssocID="{240509D2-3AE2-42F1-B7D6-D8A68CAE8D59}" presName="node" presStyleLbl="node1" presStyleIdx="3" presStyleCnt="8">
        <dgm:presLayoutVars>
          <dgm:bulletEnabled val="1"/>
        </dgm:presLayoutVars>
      </dgm:prSet>
      <dgm:spPr/>
    </dgm:pt>
    <dgm:pt modelId="{3C2D2E54-550D-4EB5-9F85-AF0B3EAD27B1}" type="pres">
      <dgm:prSet presAssocID="{D4C19B7E-54F4-45F2-86C9-07FFB1A59F0A}" presName="sibTrans" presStyleLbl="sibTrans2D1" presStyleIdx="3" presStyleCnt="7"/>
      <dgm:spPr/>
    </dgm:pt>
    <dgm:pt modelId="{FB2C11C4-8CBA-441D-9B1B-B9E6A3C7696B}" type="pres">
      <dgm:prSet presAssocID="{D4C19B7E-54F4-45F2-86C9-07FFB1A59F0A}" presName="connectorText" presStyleLbl="sibTrans2D1" presStyleIdx="3" presStyleCnt="7"/>
      <dgm:spPr/>
    </dgm:pt>
    <dgm:pt modelId="{799B6CFD-B3A9-414F-B1DD-C91AE686D6EF}" type="pres">
      <dgm:prSet presAssocID="{39F02D07-EFD2-4439-9610-6EA3962E971E}" presName="node" presStyleLbl="node1" presStyleIdx="4" presStyleCnt="8">
        <dgm:presLayoutVars>
          <dgm:bulletEnabled val="1"/>
        </dgm:presLayoutVars>
      </dgm:prSet>
      <dgm:spPr/>
    </dgm:pt>
    <dgm:pt modelId="{ECD946C2-C902-4769-91E1-2C485D6CF460}" type="pres">
      <dgm:prSet presAssocID="{5086C0EF-5586-4BED-8058-FE44B8F4D25C}" presName="sibTrans" presStyleLbl="sibTrans2D1" presStyleIdx="4" presStyleCnt="7"/>
      <dgm:spPr/>
    </dgm:pt>
    <dgm:pt modelId="{3A4B4252-B46A-43CC-9466-576F430B2934}" type="pres">
      <dgm:prSet presAssocID="{5086C0EF-5586-4BED-8058-FE44B8F4D25C}" presName="connectorText" presStyleLbl="sibTrans2D1" presStyleIdx="4" presStyleCnt="7"/>
      <dgm:spPr/>
    </dgm:pt>
    <dgm:pt modelId="{1EE5E7A0-8678-4BB0-BDE2-73B88D5402A1}" type="pres">
      <dgm:prSet presAssocID="{3B1CE1FC-2968-4D4B-B7C4-46F200B47A89}" presName="node" presStyleLbl="node1" presStyleIdx="5" presStyleCnt="8">
        <dgm:presLayoutVars>
          <dgm:bulletEnabled val="1"/>
        </dgm:presLayoutVars>
      </dgm:prSet>
      <dgm:spPr/>
    </dgm:pt>
    <dgm:pt modelId="{A5FA8FF2-9843-4BF2-82D5-39C93F014538}" type="pres">
      <dgm:prSet presAssocID="{D08B78D7-E65A-4522-AEDC-B6CABC3E6F4E}" presName="sibTrans" presStyleLbl="sibTrans2D1" presStyleIdx="5" presStyleCnt="7"/>
      <dgm:spPr/>
    </dgm:pt>
    <dgm:pt modelId="{AFBEA6B1-1FAC-4B5B-AA46-E3117E52C34A}" type="pres">
      <dgm:prSet presAssocID="{D08B78D7-E65A-4522-AEDC-B6CABC3E6F4E}" presName="connectorText" presStyleLbl="sibTrans2D1" presStyleIdx="5" presStyleCnt="7"/>
      <dgm:spPr/>
    </dgm:pt>
    <dgm:pt modelId="{C479CD4C-F079-438F-9A74-8FD0E866F572}" type="pres">
      <dgm:prSet presAssocID="{DEFFF698-B6F7-4719-959B-DC6DA57E41A4}" presName="node" presStyleLbl="node1" presStyleIdx="6" presStyleCnt="8">
        <dgm:presLayoutVars>
          <dgm:bulletEnabled val="1"/>
        </dgm:presLayoutVars>
      </dgm:prSet>
      <dgm:spPr/>
    </dgm:pt>
    <dgm:pt modelId="{DAA7C64B-FAC5-44DA-B892-C68C43340CE0}" type="pres">
      <dgm:prSet presAssocID="{7EE81BC8-B4CB-48E4-B3B8-611C53A9E1D9}" presName="sibTrans" presStyleLbl="sibTrans2D1" presStyleIdx="6" presStyleCnt="7"/>
      <dgm:spPr/>
    </dgm:pt>
    <dgm:pt modelId="{7817B5B8-701E-4316-BC63-640C15471195}" type="pres">
      <dgm:prSet presAssocID="{7EE81BC8-B4CB-48E4-B3B8-611C53A9E1D9}" presName="connectorText" presStyleLbl="sibTrans2D1" presStyleIdx="6" presStyleCnt="7"/>
      <dgm:spPr/>
    </dgm:pt>
    <dgm:pt modelId="{2DF87615-2D23-48A8-8A0B-53F203294FB2}" type="pres">
      <dgm:prSet presAssocID="{170ACD5A-432C-4879-A1E3-3B25FA50E0F5}" presName="node" presStyleLbl="node1" presStyleIdx="7" presStyleCnt="8">
        <dgm:presLayoutVars>
          <dgm:bulletEnabled val="1"/>
        </dgm:presLayoutVars>
      </dgm:prSet>
      <dgm:spPr/>
    </dgm:pt>
  </dgm:ptLst>
  <dgm:cxnLst>
    <dgm:cxn modelId="{362EA714-FE7F-4910-8F7A-D425C8B10D86}" srcId="{DBDEFE56-B2BE-481B-8927-C36ECF4761CE}" destId="{3B1CE1FC-2968-4D4B-B7C4-46F200B47A89}" srcOrd="5" destOrd="0" parTransId="{07605DA0-00DB-4902-BF6D-04B53E401CEA}" sibTransId="{D08B78D7-E65A-4522-AEDC-B6CABC3E6F4E}"/>
    <dgm:cxn modelId="{A603EB14-762E-452F-B2F7-74158D3BAD02}" type="presOf" srcId="{B755032F-2F59-41D8-BC8F-7044601AFE88}" destId="{0C4D8E78-2398-4276-B33B-199F5A12214A}" srcOrd="0" destOrd="0" presId="urn:microsoft.com/office/officeart/2005/8/layout/process5"/>
    <dgm:cxn modelId="{6B484115-F093-4B21-A26A-957540D9756E}" type="presOf" srcId="{170ACD5A-432C-4879-A1E3-3B25FA50E0F5}" destId="{2DF87615-2D23-48A8-8A0B-53F203294FB2}" srcOrd="0" destOrd="0" presId="urn:microsoft.com/office/officeart/2005/8/layout/process5"/>
    <dgm:cxn modelId="{668C6922-11CA-4B66-9B46-00BAB6584E0D}" type="presOf" srcId="{5086C0EF-5586-4BED-8058-FE44B8F4D25C}" destId="{3A4B4252-B46A-43CC-9466-576F430B2934}" srcOrd="1" destOrd="0" presId="urn:microsoft.com/office/officeart/2005/8/layout/process5"/>
    <dgm:cxn modelId="{B330A22E-0F99-4BBB-854A-16C83E975EE9}" srcId="{DBDEFE56-B2BE-481B-8927-C36ECF4761CE}" destId="{240509D2-3AE2-42F1-B7D6-D8A68CAE8D59}" srcOrd="3" destOrd="0" parTransId="{51927FC5-652C-4476-A7CF-0B8FE43360E0}" sibTransId="{D4C19B7E-54F4-45F2-86C9-07FFB1A59F0A}"/>
    <dgm:cxn modelId="{468FF12E-85BE-42F9-83E9-76623616CD66}" type="presOf" srcId="{7EE81BC8-B4CB-48E4-B3B8-611C53A9E1D9}" destId="{7817B5B8-701E-4316-BC63-640C15471195}" srcOrd="1" destOrd="0" presId="urn:microsoft.com/office/officeart/2005/8/layout/process5"/>
    <dgm:cxn modelId="{6B260E34-10EB-4A12-9EE8-A8D52CFA6B9C}" type="presOf" srcId="{B755032F-2F59-41D8-BC8F-7044601AFE88}" destId="{88B409CA-22E6-4E89-B5B3-91F0058B51E3}" srcOrd="1" destOrd="0" presId="urn:microsoft.com/office/officeart/2005/8/layout/process5"/>
    <dgm:cxn modelId="{5FB58A40-58F4-4C09-93B5-5F269F910DC9}" type="presOf" srcId="{240509D2-3AE2-42F1-B7D6-D8A68CAE8D59}" destId="{946B62B0-229B-401A-BAE9-2888605B6220}" srcOrd="0" destOrd="0" presId="urn:microsoft.com/office/officeart/2005/8/layout/process5"/>
    <dgm:cxn modelId="{6F831D5C-76D0-4985-9839-EA0B905BEA78}" type="presOf" srcId="{5E57FBF1-6A3A-4FBA-844B-8BB919E5962F}" destId="{5616CFF3-CCEF-44AD-9EE3-9FBEA350B4B1}" srcOrd="0" destOrd="0" presId="urn:microsoft.com/office/officeart/2005/8/layout/process5"/>
    <dgm:cxn modelId="{CF689948-DA4C-45ED-833F-C63FFA5EBD9F}" type="presOf" srcId="{40EED1D1-2376-47BA-BAD3-CC3E77557347}" destId="{097F5C5F-8A55-4AC9-8F93-63DB196A96C3}" srcOrd="0" destOrd="0" presId="urn:microsoft.com/office/officeart/2005/8/layout/process5"/>
    <dgm:cxn modelId="{25344E49-5DAB-4483-AFBF-25197B4872AD}" type="presOf" srcId="{B38FA270-1CE5-4962-B255-CC68DEBDAA19}" destId="{35CAD2CD-FDFB-4D3C-A6B7-806B842E1439}" srcOrd="0" destOrd="0" presId="urn:microsoft.com/office/officeart/2005/8/layout/process5"/>
    <dgm:cxn modelId="{260E644B-3607-440B-8B7D-3D793F698BC7}" type="presOf" srcId="{7EE81BC8-B4CB-48E4-B3B8-611C53A9E1D9}" destId="{DAA7C64B-FAC5-44DA-B892-C68C43340CE0}" srcOrd="0" destOrd="0" presId="urn:microsoft.com/office/officeart/2005/8/layout/process5"/>
    <dgm:cxn modelId="{C985524B-8CA0-43B4-8AF9-047CA5C44FD2}" srcId="{DBDEFE56-B2BE-481B-8927-C36ECF4761CE}" destId="{B38FA270-1CE5-4962-B255-CC68DEBDAA19}" srcOrd="0" destOrd="0" parTransId="{A7080DEF-FA30-4DBE-B742-96D524B2D15A}" sibTransId="{B755032F-2F59-41D8-BC8F-7044601AFE88}"/>
    <dgm:cxn modelId="{833E194C-4AF5-4CDA-9D11-9426CEA03572}" type="presOf" srcId="{D08B78D7-E65A-4522-AEDC-B6CABC3E6F4E}" destId="{AFBEA6B1-1FAC-4B5B-AA46-E3117E52C34A}" srcOrd="1" destOrd="0" presId="urn:microsoft.com/office/officeart/2005/8/layout/process5"/>
    <dgm:cxn modelId="{5CDF7E70-BEB4-476E-BFBB-5EC297BE8161}" type="presOf" srcId="{D08B78D7-E65A-4522-AEDC-B6CABC3E6F4E}" destId="{A5FA8FF2-9843-4BF2-82D5-39C93F014538}" srcOrd="0" destOrd="0" presId="urn:microsoft.com/office/officeart/2005/8/layout/process5"/>
    <dgm:cxn modelId="{98622D74-AFB3-4DA9-AC9B-E82B41536F25}" srcId="{DBDEFE56-B2BE-481B-8927-C36ECF4761CE}" destId="{170ACD5A-432C-4879-A1E3-3B25FA50E0F5}" srcOrd="7" destOrd="0" parTransId="{AC19C5F1-6DE6-4014-A55B-3E32B4C22BFF}" sibTransId="{F2D2C658-8A99-4BC5-833F-553E4B1173E4}"/>
    <dgm:cxn modelId="{75254074-D742-4864-93FC-3478B9F27B77}" type="presOf" srcId="{416EA526-1852-4305-A01B-FBA76D93258F}" destId="{002BD8FA-35DE-4997-A900-0F68292BB0DD}" srcOrd="1" destOrd="0" presId="urn:microsoft.com/office/officeart/2005/8/layout/process5"/>
    <dgm:cxn modelId="{78709375-AFEB-447D-9F05-C8BDF163BFC8}" srcId="{DBDEFE56-B2BE-481B-8927-C36ECF4761CE}" destId="{DEFFF698-B6F7-4719-959B-DC6DA57E41A4}" srcOrd="6" destOrd="0" parTransId="{CFCF5C07-2817-4B1E-925D-6BF4EED0DCC5}" sibTransId="{7EE81BC8-B4CB-48E4-B3B8-611C53A9E1D9}"/>
    <dgm:cxn modelId="{13473956-6ED2-4FD8-BFAC-B23DED2E5B17}" srcId="{DBDEFE56-B2BE-481B-8927-C36ECF4761CE}" destId="{5E57FBF1-6A3A-4FBA-844B-8BB919E5962F}" srcOrd="2" destOrd="0" parTransId="{966F58AF-FC4B-4A85-996D-3E890C124AF5}" sibTransId="{416EA526-1852-4305-A01B-FBA76D93258F}"/>
    <dgm:cxn modelId="{22436058-CD57-43D6-93E9-FCCB4FA3BCEF}" type="presOf" srcId="{3B1CE1FC-2968-4D4B-B7C4-46F200B47A89}" destId="{1EE5E7A0-8678-4BB0-BDE2-73B88D5402A1}" srcOrd="0" destOrd="0" presId="urn:microsoft.com/office/officeart/2005/8/layout/process5"/>
    <dgm:cxn modelId="{166F7085-A1C4-4F91-8AF0-99B0E972F0E1}" type="presOf" srcId="{DBDEFE56-B2BE-481B-8927-C36ECF4761CE}" destId="{F77124F7-3BF8-4E40-824A-AD723961C228}" srcOrd="0" destOrd="0" presId="urn:microsoft.com/office/officeart/2005/8/layout/process5"/>
    <dgm:cxn modelId="{7B3F8689-5B65-446E-B444-241A4F288212}" type="presOf" srcId="{E9DB9A73-3C50-4D73-845C-51306917ADDB}" destId="{4D0829C9-5839-40EA-A22E-555E3FE00248}" srcOrd="0" destOrd="0" presId="urn:microsoft.com/office/officeart/2005/8/layout/process5"/>
    <dgm:cxn modelId="{3043DB9D-BC54-47E0-8AD0-A401BED1252C}" srcId="{DBDEFE56-B2BE-481B-8927-C36ECF4761CE}" destId="{39F02D07-EFD2-4439-9610-6EA3962E971E}" srcOrd="4" destOrd="0" parTransId="{17FA5861-EB6A-460C-9C80-840EA1869D96}" sibTransId="{5086C0EF-5586-4BED-8058-FE44B8F4D25C}"/>
    <dgm:cxn modelId="{BDD0CAA1-D57E-42C5-BCDC-08DC413148E0}" type="presOf" srcId="{DEFFF698-B6F7-4719-959B-DC6DA57E41A4}" destId="{C479CD4C-F079-438F-9A74-8FD0E866F572}" srcOrd="0" destOrd="0" presId="urn:microsoft.com/office/officeart/2005/8/layout/process5"/>
    <dgm:cxn modelId="{6488D3AD-2BEC-4FE2-B9E2-9BB12AF2B59A}" type="presOf" srcId="{5086C0EF-5586-4BED-8058-FE44B8F4D25C}" destId="{ECD946C2-C902-4769-91E1-2C485D6CF460}" srcOrd="0" destOrd="0" presId="urn:microsoft.com/office/officeart/2005/8/layout/process5"/>
    <dgm:cxn modelId="{F6587BD0-177A-4657-A66C-CBA33643049E}" srcId="{DBDEFE56-B2BE-481B-8927-C36ECF4761CE}" destId="{E9DB9A73-3C50-4D73-845C-51306917ADDB}" srcOrd="1" destOrd="0" parTransId="{9B1DA502-1CA3-4D8D-A5BA-1428086F2D56}" sibTransId="{40EED1D1-2376-47BA-BAD3-CC3E77557347}"/>
    <dgm:cxn modelId="{04D49CDB-B2B2-4AF0-867D-47AE45999CED}" type="presOf" srcId="{D4C19B7E-54F4-45F2-86C9-07FFB1A59F0A}" destId="{FB2C11C4-8CBA-441D-9B1B-B9E6A3C7696B}" srcOrd="1" destOrd="0" presId="urn:microsoft.com/office/officeart/2005/8/layout/process5"/>
    <dgm:cxn modelId="{D03208EE-4A34-44A6-B49C-F9A7FC568DA0}" type="presOf" srcId="{D4C19B7E-54F4-45F2-86C9-07FFB1A59F0A}" destId="{3C2D2E54-550D-4EB5-9F85-AF0B3EAD27B1}" srcOrd="0" destOrd="0" presId="urn:microsoft.com/office/officeart/2005/8/layout/process5"/>
    <dgm:cxn modelId="{86998FF9-554B-460E-AA9C-73B707AE5436}" type="presOf" srcId="{416EA526-1852-4305-A01B-FBA76D93258F}" destId="{A0BF14A1-3E7D-4DB4-B296-A8FF6C747434}" srcOrd="0" destOrd="0" presId="urn:microsoft.com/office/officeart/2005/8/layout/process5"/>
    <dgm:cxn modelId="{0052C8FA-C133-4F51-B8AC-D06B67BF4C94}" type="presOf" srcId="{40EED1D1-2376-47BA-BAD3-CC3E77557347}" destId="{0FB55307-004A-404D-91D0-BA3ED6344CCA}" srcOrd="1" destOrd="0" presId="urn:microsoft.com/office/officeart/2005/8/layout/process5"/>
    <dgm:cxn modelId="{C85DF2FA-A502-4CF0-8F0B-1090CAD870C9}" type="presOf" srcId="{39F02D07-EFD2-4439-9610-6EA3962E971E}" destId="{799B6CFD-B3A9-414F-B1DD-C91AE686D6EF}" srcOrd="0" destOrd="0" presId="urn:microsoft.com/office/officeart/2005/8/layout/process5"/>
    <dgm:cxn modelId="{2F100EB6-A909-4FDF-80D8-D6D481819E6D}" type="presParOf" srcId="{F77124F7-3BF8-4E40-824A-AD723961C228}" destId="{35CAD2CD-FDFB-4D3C-A6B7-806B842E1439}" srcOrd="0" destOrd="0" presId="urn:microsoft.com/office/officeart/2005/8/layout/process5"/>
    <dgm:cxn modelId="{AABC701F-6218-4337-A4D2-4865E6CB60D0}" type="presParOf" srcId="{F77124F7-3BF8-4E40-824A-AD723961C228}" destId="{0C4D8E78-2398-4276-B33B-199F5A12214A}" srcOrd="1" destOrd="0" presId="urn:microsoft.com/office/officeart/2005/8/layout/process5"/>
    <dgm:cxn modelId="{84F47BC1-160C-4F57-ABE5-22FCC02745D6}" type="presParOf" srcId="{0C4D8E78-2398-4276-B33B-199F5A12214A}" destId="{88B409CA-22E6-4E89-B5B3-91F0058B51E3}" srcOrd="0" destOrd="0" presId="urn:microsoft.com/office/officeart/2005/8/layout/process5"/>
    <dgm:cxn modelId="{3DC35E58-FBEE-4A69-B10C-8C97DB083048}" type="presParOf" srcId="{F77124F7-3BF8-4E40-824A-AD723961C228}" destId="{4D0829C9-5839-40EA-A22E-555E3FE00248}" srcOrd="2" destOrd="0" presId="urn:microsoft.com/office/officeart/2005/8/layout/process5"/>
    <dgm:cxn modelId="{D830AEA4-B192-4763-A51A-D1F5C80761B3}" type="presParOf" srcId="{F77124F7-3BF8-4E40-824A-AD723961C228}" destId="{097F5C5F-8A55-4AC9-8F93-63DB196A96C3}" srcOrd="3" destOrd="0" presId="urn:microsoft.com/office/officeart/2005/8/layout/process5"/>
    <dgm:cxn modelId="{A3592D8F-71EE-4757-A765-9966B8E9EA53}" type="presParOf" srcId="{097F5C5F-8A55-4AC9-8F93-63DB196A96C3}" destId="{0FB55307-004A-404D-91D0-BA3ED6344CCA}" srcOrd="0" destOrd="0" presId="urn:microsoft.com/office/officeart/2005/8/layout/process5"/>
    <dgm:cxn modelId="{19CAEAEA-CBC2-4888-A29E-630AB6D675F3}" type="presParOf" srcId="{F77124F7-3BF8-4E40-824A-AD723961C228}" destId="{5616CFF3-CCEF-44AD-9EE3-9FBEA350B4B1}" srcOrd="4" destOrd="0" presId="urn:microsoft.com/office/officeart/2005/8/layout/process5"/>
    <dgm:cxn modelId="{426604C9-FF68-421A-A2D3-2B13EAE34995}" type="presParOf" srcId="{F77124F7-3BF8-4E40-824A-AD723961C228}" destId="{A0BF14A1-3E7D-4DB4-B296-A8FF6C747434}" srcOrd="5" destOrd="0" presId="urn:microsoft.com/office/officeart/2005/8/layout/process5"/>
    <dgm:cxn modelId="{1507FADD-0E92-44FE-8113-46CCACB5B388}" type="presParOf" srcId="{A0BF14A1-3E7D-4DB4-B296-A8FF6C747434}" destId="{002BD8FA-35DE-4997-A900-0F68292BB0DD}" srcOrd="0" destOrd="0" presId="urn:microsoft.com/office/officeart/2005/8/layout/process5"/>
    <dgm:cxn modelId="{11C7BC45-61D8-49A4-98C4-05EDAE70BE90}" type="presParOf" srcId="{F77124F7-3BF8-4E40-824A-AD723961C228}" destId="{946B62B0-229B-401A-BAE9-2888605B6220}" srcOrd="6" destOrd="0" presId="urn:microsoft.com/office/officeart/2005/8/layout/process5"/>
    <dgm:cxn modelId="{1EE1214E-F7DC-4440-A87D-23FD0E97D32F}" type="presParOf" srcId="{F77124F7-3BF8-4E40-824A-AD723961C228}" destId="{3C2D2E54-550D-4EB5-9F85-AF0B3EAD27B1}" srcOrd="7" destOrd="0" presId="urn:microsoft.com/office/officeart/2005/8/layout/process5"/>
    <dgm:cxn modelId="{68AE9449-AF90-4D20-945A-63A3381EEDE3}" type="presParOf" srcId="{3C2D2E54-550D-4EB5-9F85-AF0B3EAD27B1}" destId="{FB2C11C4-8CBA-441D-9B1B-B9E6A3C7696B}" srcOrd="0" destOrd="0" presId="urn:microsoft.com/office/officeart/2005/8/layout/process5"/>
    <dgm:cxn modelId="{FCD68A44-7076-4E51-B519-8D32752CE798}" type="presParOf" srcId="{F77124F7-3BF8-4E40-824A-AD723961C228}" destId="{799B6CFD-B3A9-414F-B1DD-C91AE686D6EF}" srcOrd="8" destOrd="0" presId="urn:microsoft.com/office/officeart/2005/8/layout/process5"/>
    <dgm:cxn modelId="{AC3D1BDB-02AE-40EB-90B0-BBF95E0A9DD7}" type="presParOf" srcId="{F77124F7-3BF8-4E40-824A-AD723961C228}" destId="{ECD946C2-C902-4769-91E1-2C485D6CF460}" srcOrd="9" destOrd="0" presId="urn:microsoft.com/office/officeart/2005/8/layout/process5"/>
    <dgm:cxn modelId="{1BA620B3-0BE7-40C6-911D-DBB3C5DB70AC}" type="presParOf" srcId="{ECD946C2-C902-4769-91E1-2C485D6CF460}" destId="{3A4B4252-B46A-43CC-9466-576F430B2934}" srcOrd="0" destOrd="0" presId="urn:microsoft.com/office/officeart/2005/8/layout/process5"/>
    <dgm:cxn modelId="{F514513E-7C7B-4FC2-9EBD-AB0896029846}" type="presParOf" srcId="{F77124F7-3BF8-4E40-824A-AD723961C228}" destId="{1EE5E7A0-8678-4BB0-BDE2-73B88D5402A1}" srcOrd="10" destOrd="0" presId="urn:microsoft.com/office/officeart/2005/8/layout/process5"/>
    <dgm:cxn modelId="{03CD6CE2-E12B-49C7-8622-EB41A92B56F4}" type="presParOf" srcId="{F77124F7-3BF8-4E40-824A-AD723961C228}" destId="{A5FA8FF2-9843-4BF2-82D5-39C93F014538}" srcOrd="11" destOrd="0" presId="urn:microsoft.com/office/officeart/2005/8/layout/process5"/>
    <dgm:cxn modelId="{E9435B73-656A-4D5D-AA3D-4F2ECC622229}" type="presParOf" srcId="{A5FA8FF2-9843-4BF2-82D5-39C93F014538}" destId="{AFBEA6B1-1FAC-4B5B-AA46-E3117E52C34A}" srcOrd="0" destOrd="0" presId="urn:microsoft.com/office/officeart/2005/8/layout/process5"/>
    <dgm:cxn modelId="{60D968E3-EDAF-431E-BBA7-1F4D0F5C1C0E}" type="presParOf" srcId="{F77124F7-3BF8-4E40-824A-AD723961C228}" destId="{C479CD4C-F079-438F-9A74-8FD0E866F572}" srcOrd="12" destOrd="0" presId="urn:microsoft.com/office/officeart/2005/8/layout/process5"/>
    <dgm:cxn modelId="{2D3D7685-B1EB-4C17-BBF0-C56992FE1ED8}" type="presParOf" srcId="{F77124F7-3BF8-4E40-824A-AD723961C228}" destId="{DAA7C64B-FAC5-44DA-B892-C68C43340CE0}" srcOrd="13" destOrd="0" presId="urn:microsoft.com/office/officeart/2005/8/layout/process5"/>
    <dgm:cxn modelId="{5018FA8D-418A-4B2F-BCDD-05C7CE191E22}" type="presParOf" srcId="{DAA7C64B-FAC5-44DA-B892-C68C43340CE0}" destId="{7817B5B8-701E-4316-BC63-640C15471195}" srcOrd="0" destOrd="0" presId="urn:microsoft.com/office/officeart/2005/8/layout/process5"/>
    <dgm:cxn modelId="{B9128946-3F97-4D80-8C53-685EF78B1584}" type="presParOf" srcId="{F77124F7-3BF8-4E40-824A-AD723961C228}" destId="{2DF87615-2D23-48A8-8A0B-53F203294FB2}"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7947ED-E08F-48CF-8B6C-AC893990952E}" type="doc">
      <dgm:prSet loTypeId="urn:microsoft.com/office/officeart/2005/8/layout/bProcess3" loCatId="process" qsTypeId="urn:microsoft.com/office/officeart/2005/8/quickstyle/3d1" qsCatId="3D" csTypeId="urn:microsoft.com/office/officeart/2005/8/colors/accent2_3" csCatId="accent2" phldr="1"/>
      <dgm:spPr/>
      <dgm:t>
        <a:bodyPr/>
        <a:lstStyle/>
        <a:p>
          <a:endParaRPr lang="en-IN"/>
        </a:p>
      </dgm:t>
    </dgm:pt>
    <dgm:pt modelId="{FE84D7D7-222B-4E95-831D-B89B1647480A}">
      <dgm:prSet phldrT="[Text]" custT="1"/>
      <dgm:spPr/>
      <dgm:t>
        <a:bodyPr/>
        <a:lstStyle/>
        <a:p>
          <a:r>
            <a:rPr lang="en-US" sz="1800" dirty="0"/>
            <a:t>Start</a:t>
          </a:r>
          <a:endParaRPr lang="en-IN" sz="1800" dirty="0"/>
        </a:p>
      </dgm:t>
    </dgm:pt>
    <dgm:pt modelId="{E3014DDA-58C0-4C90-BFFE-53589AF773D3}" type="parTrans" cxnId="{E7420AC4-C62C-47AD-A4F0-B88FF2F1B2DA}">
      <dgm:prSet/>
      <dgm:spPr/>
      <dgm:t>
        <a:bodyPr/>
        <a:lstStyle/>
        <a:p>
          <a:endParaRPr lang="en-IN"/>
        </a:p>
      </dgm:t>
    </dgm:pt>
    <dgm:pt modelId="{63323C10-2F5D-4775-992E-3A5A795E92D2}" type="sibTrans" cxnId="{E7420AC4-C62C-47AD-A4F0-B88FF2F1B2DA}">
      <dgm:prSet/>
      <dgm:spPr/>
      <dgm:t>
        <a:bodyPr/>
        <a:lstStyle/>
        <a:p>
          <a:endParaRPr lang="en-IN"/>
        </a:p>
      </dgm:t>
    </dgm:pt>
    <dgm:pt modelId="{72A1DB65-E8FA-4C51-8179-E2D6379CA03B}">
      <dgm:prSet phldrT="[Text]" custT="1"/>
      <dgm:spPr/>
      <dgm:t>
        <a:bodyPr/>
        <a:lstStyle/>
        <a:p>
          <a:r>
            <a:rPr lang="en-IN" sz="1800" dirty="0"/>
            <a:t>Data Collection</a:t>
          </a:r>
        </a:p>
      </dgm:t>
    </dgm:pt>
    <dgm:pt modelId="{6A5BCF7E-80F5-48BC-BFB7-073B38E38413}" type="parTrans" cxnId="{19D59770-74DD-426B-AAC9-2477F0A21DC6}">
      <dgm:prSet/>
      <dgm:spPr/>
      <dgm:t>
        <a:bodyPr/>
        <a:lstStyle/>
        <a:p>
          <a:endParaRPr lang="en-IN"/>
        </a:p>
      </dgm:t>
    </dgm:pt>
    <dgm:pt modelId="{D9E13813-8827-4E65-9B91-901F134761C9}" type="sibTrans" cxnId="{19D59770-74DD-426B-AAC9-2477F0A21DC6}">
      <dgm:prSet/>
      <dgm:spPr/>
      <dgm:t>
        <a:bodyPr/>
        <a:lstStyle/>
        <a:p>
          <a:endParaRPr lang="en-IN"/>
        </a:p>
      </dgm:t>
    </dgm:pt>
    <dgm:pt modelId="{921178E7-47EF-4158-84CD-3486D54008F6}">
      <dgm:prSet phldrT="[Text]" custT="1"/>
      <dgm:spPr/>
      <dgm:t>
        <a:bodyPr/>
        <a:lstStyle/>
        <a:p>
          <a:r>
            <a:rPr lang="en-IN" sz="1800" dirty="0"/>
            <a:t>Opening Data Set File</a:t>
          </a:r>
        </a:p>
      </dgm:t>
    </dgm:pt>
    <dgm:pt modelId="{B8006F2B-EDB2-4AA1-BC73-2845BB233F60}" type="parTrans" cxnId="{F0860C16-AFDE-4492-83B6-44F99CB48033}">
      <dgm:prSet/>
      <dgm:spPr/>
      <dgm:t>
        <a:bodyPr/>
        <a:lstStyle/>
        <a:p>
          <a:endParaRPr lang="en-IN"/>
        </a:p>
      </dgm:t>
    </dgm:pt>
    <dgm:pt modelId="{DB0A632E-B497-4A8D-83BD-4DA6BF938D7E}" type="sibTrans" cxnId="{F0860C16-AFDE-4492-83B6-44F99CB48033}">
      <dgm:prSet/>
      <dgm:spPr/>
      <dgm:t>
        <a:bodyPr/>
        <a:lstStyle/>
        <a:p>
          <a:endParaRPr lang="en-IN"/>
        </a:p>
      </dgm:t>
    </dgm:pt>
    <dgm:pt modelId="{579A2FEE-DE55-426A-9DE8-C811C8194D51}">
      <dgm:prSet phldrT="[Text]" custT="1"/>
      <dgm:spPr/>
      <dgm:t>
        <a:bodyPr/>
        <a:lstStyle/>
        <a:p>
          <a:r>
            <a:rPr lang="en-IN" sz="1800" dirty="0"/>
            <a:t>Data Pre Processing </a:t>
          </a:r>
        </a:p>
      </dgm:t>
    </dgm:pt>
    <dgm:pt modelId="{6FF58A21-5904-40E8-909A-0284DBD42274}" type="parTrans" cxnId="{1C277D45-D2E8-4CEA-900B-0D8F8E0A6F4E}">
      <dgm:prSet/>
      <dgm:spPr/>
      <dgm:t>
        <a:bodyPr/>
        <a:lstStyle/>
        <a:p>
          <a:endParaRPr lang="en-IN"/>
        </a:p>
      </dgm:t>
    </dgm:pt>
    <dgm:pt modelId="{80722C2A-5D5E-477A-98BB-DA0D8AA16048}" type="sibTrans" cxnId="{1C277D45-D2E8-4CEA-900B-0D8F8E0A6F4E}">
      <dgm:prSet/>
      <dgm:spPr/>
      <dgm:t>
        <a:bodyPr/>
        <a:lstStyle/>
        <a:p>
          <a:endParaRPr lang="en-IN"/>
        </a:p>
      </dgm:t>
    </dgm:pt>
    <dgm:pt modelId="{A6AECE75-13B8-4CF9-BD86-F494864B40EA}">
      <dgm:prSet phldrT="[Text]" custT="1"/>
      <dgm:spPr/>
      <dgm:t>
        <a:bodyPr/>
        <a:lstStyle/>
        <a:p>
          <a:r>
            <a:rPr lang="en-IN" sz="1800" dirty="0"/>
            <a:t>Creating Cleaned Data Set File</a:t>
          </a:r>
        </a:p>
      </dgm:t>
    </dgm:pt>
    <dgm:pt modelId="{3CD4A420-3F5B-4B5D-825F-F25FFD34C845}" type="parTrans" cxnId="{B47E3CF0-703C-4449-ABE6-FEFEA8A43ABC}">
      <dgm:prSet/>
      <dgm:spPr/>
      <dgm:t>
        <a:bodyPr/>
        <a:lstStyle/>
        <a:p>
          <a:endParaRPr lang="en-IN"/>
        </a:p>
      </dgm:t>
    </dgm:pt>
    <dgm:pt modelId="{E1783607-BFA1-4FB2-AC35-0FC2DC988EFB}" type="sibTrans" cxnId="{B47E3CF0-703C-4449-ABE6-FEFEA8A43ABC}">
      <dgm:prSet/>
      <dgm:spPr/>
      <dgm:t>
        <a:bodyPr/>
        <a:lstStyle/>
        <a:p>
          <a:endParaRPr lang="en-IN"/>
        </a:p>
      </dgm:t>
    </dgm:pt>
    <dgm:pt modelId="{9F40B1CE-1B13-43EA-AAF1-8666C42C380E}">
      <dgm:prSet phldrT="[Text]" custT="1"/>
      <dgm:spPr/>
      <dgm:t>
        <a:bodyPr/>
        <a:lstStyle/>
        <a:p>
          <a:r>
            <a:rPr lang="en-IN" sz="1800" dirty="0"/>
            <a:t>Training and Testing Data</a:t>
          </a:r>
        </a:p>
      </dgm:t>
    </dgm:pt>
    <dgm:pt modelId="{E1F9A3C8-E9A0-42D9-B825-568A540BAA2F}" type="parTrans" cxnId="{AAFC534F-0F15-4407-AFC5-B708AEC8E56F}">
      <dgm:prSet/>
      <dgm:spPr/>
      <dgm:t>
        <a:bodyPr/>
        <a:lstStyle/>
        <a:p>
          <a:endParaRPr lang="en-IN"/>
        </a:p>
      </dgm:t>
    </dgm:pt>
    <dgm:pt modelId="{C9497568-FFA6-4D93-B159-E44276ECE685}" type="sibTrans" cxnId="{AAFC534F-0F15-4407-AFC5-B708AEC8E56F}">
      <dgm:prSet/>
      <dgm:spPr/>
      <dgm:t>
        <a:bodyPr/>
        <a:lstStyle/>
        <a:p>
          <a:endParaRPr lang="en-IN"/>
        </a:p>
      </dgm:t>
    </dgm:pt>
    <dgm:pt modelId="{E6D0F6CD-308B-4237-BC8F-36BF617A9BBC}">
      <dgm:prSet phldrT="[Text]" custT="1"/>
      <dgm:spPr/>
      <dgm:t>
        <a:bodyPr/>
        <a:lstStyle/>
        <a:p>
          <a:r>
            <a:rPr lang="en-IN" sz="1800" dirty="0"/>
            <a:t>Finding Accuracy of Model Using Linear Regression</a:t>
          </a:r>
        </a:p>
      </dgm:t>
    </dgm:pt>
    <dgm:pt modelId="{505C34CD-5AA1-412C-9EDE-0EAD4B2C6858}" type="parTrans" cxnId="{FAA6EF80-A29E-4D45-8B03-D65EE37AF5C4}">
      <dgm:prSet/>
      <dgm:spPr/>
      <dgm:t>
        <a:bodyPr/>
        <a:lstStyle/>
        <a:p>
          <a:endParaRPr lang="en-IN"/>
        </a:p>
      </dgm:t>
    </dgm:pt>
    <dgm:pt modelId="{C1BD9B6A-BB56-4465-9268-24C574CF9AC8}" type="sibTrans" cxnId="{FAA6EF80-A29E-4D45-8B03-D65EE37AF5C4}">
      <dgm:prSet/>
      <dgm:spPr/>
      <dgm:t>
        <a:bodyPr/>
        <a:lstStyle/>
        <a:p>
          <a:endParaRPr lang="en-IN"/>
        </a:p>
      </dgm:t>
    </dgm:pt>
    <dgm:pt modelId="{9FE9F9EE-2D58-45F6-81E4-9C62CBBC01F5}">
      <dgm:prSet phldrT="[Text]" custT="1"/>
      <dgm:spPr/>
      <dgm:t>
        <a:bodyPr/>
        <a:lstStyle/>
        <a:p>
          <a:r>
            <a:rPr lang="en-IN" sz="1800" dirty="0"/>
            <a:t>Predict the Price Of Car</a:t>
          </a:r>
        </a:p>
      </dgm:t>
    </dgm:pt>
    <dgm:pt modelId="{4D8308DD-54D1-4BFA-8BA4-67DC75B0C102}" type="parTrans" cxnId="{78EC0BCE-43DD-41ED-A0CA-68DCA3F455CD}">
      <dgm:prSet/>
      <dgm:spPr/>
      <dgm:t>
        <a:bodyPr/>
        <a:lstStyle/>
        <a:p>
          <a:endParaRPr lang="en-IN"/>
        </a:p>
      </dgm:t>
    </dgm:pt>
    <dgm:pt modelId="{499BA6EF-A29A-457D-BD12-6D2273795054}" type="sibTrans" cxnId="{78EC0BCE-43DD-41ED-A0CA-68DCA3F455CD}">
      <dgm:prSet/>
      <dgm:spPr/>
      <dgm:t>
        <a:bodyPr/>
        <a:lstStyle/>
        <a:p>
          <a:endParaRPr lang="en-IN"/>
        </a:p>
      </dgm:t>
    </dgm:pt>
    <dgm:pt modelId="{DA753EEB-B9A8-4AEC-8912-271BBD0DB3FE}">
      <dgm:prSet phldrT="[Text]" custT="1"/>
      <dgm:spPr/>
      <dgm:t>
        <a:bodyPr/>
        <a:lstStyle/>
        <a:p>
          <a:r>
            <a:rPr lang="en-IN" sz="1800" dirty="0"/>
            <a:t>Stop</a:t>
          </a:r>
        </a:p>
      </dgm:t>
    </dgm:pt>
    <dgm:pt modelId="{D74DD04C-42E9-4132-99FA-E3001C16EA31}" type="parTrans" cxnId="{EB115A34-87E2-4C2E-83D9-56BD8CA0F312}">
      <dgm:prSet/>
      <dgm:spPr/>
      <dgm:t>
        <a:bodyPr/>
        <a:lstStyle/>
        <a:p>
          <a:endParaRPr lang="en-IN"/>
        </a:p>
      </dgm:t>
    </dgm:pt>
    <dgm:pt modelId="{C535329F-761F-403E-9605-35626D77B90C}" type="sibTrans" cxnId="{EB115A34-87E2-4C2E-83D9-56BD8CA0F312}">
      <dgm:prSet/>
      <dgm:spPr/>
      <dgm:t>
        <a:bodyPr/>
        <a:lstStyle/>
        <a:p>
          <a:endParaRPr lang="en-IN"/>
        </a:p>
      </dgm:t>
    </dgm:pt>
    <dgm:pt modelId="{F37437F7-6772-4777-AC66-687570C73E0A}">
      <dgm:prSet phldrT="[Text]" custT="1"/>
      <dgm:spPr/>
      <dgm:t>
        <a:bodyPr/>
        <a:lstStyle/>
        <a:p>
          <a:r>
            <a:rPr lang="en-IN" sz="1800" dirty="0"/>
            <a:t>Creating Backup File of Data</a:t>
          </a:r>
        </a:p>
      </dgm:t>
    </dgm:pt>
    <dgm:pt modelId="{D2EE59D4-6DD6-4714-834C-5E0719BD93A7}" type="parTrans" cxnId="{C5BFEED3-D8FF-4EEB-948C-8E02CB07D1E6}">
      <dgm:prSet/>
      <dgm:spPr/>
      <dgm:t>
        <a:bodyPr/>
        <a:lstStyle/>
        <a:p>
          <a:endParaRPr lang="en-IN"/>
        </a:p>
      </dgm:t>
    </dgm:pt>
    <dgm:pt modelId="{1F763131-989D-41AC-B0E0-90E9A86D346A}" type="sibTrans" cxnId="{C5BFEED3-D8FF-4EEB-948C-8E02CB07D1E6}">
      <dgm:prSet/>
      <dgm:spPr/>
      <dgm:t>
        <a:bodyPr/>
        <a:lstStyle/>
        <a:p>
          <a:endParaRPr lang="en-IN"/>
        </a:p>
      </dgm:t>
    </dgm:pt>
    <dgm:pt modelId="{C7A8F537-90AF-4908-A2D2-132C82DA7A05}">
      <dgm:prSet phldrT="[Text]" custT="1"/>
      <dgm:spPr/>
      <dgm:t>
        <a:bodyPr/>
        <a:lstStyle/>
        <a:p>
          <a:r>
            <a:rPr lang="en-IN" sz="1800" dirty="0"/>
            <a:t>Checking attributes with each other</a:t>
          </a:r>
          <a:endParaRPr lang="en-IN" sz="1800" b="1" dirty="0"/>
        </a:p>
      </dgm:t>
    </dgm:pt>
    <dgm:pt modelId="{82858364-8334-44B9-8616-C3391F1E342D}" type="parTrans" cxnId="{F2BA5EF8-6428-4CC6-8001-7DCEB66C8D9F}">
      <dgm:prSet/>
      <dgm:spPr/>
      <dgm:t>
        <a:bodyPr/>
        <a:lstStyle/>
        <a:p>
          <a:endParaRPr lang="en-IN"/>
        </a:p>
      </dgm:t>
    </dgm:pt>
    <dgm:pt modelId="{F3EF2916-0B06-4205-84E4-C09F00B7B1DF}" type="sibTrans" cxnId="{F2BA5EF8-6428-4CC6-8001-7DCEB66C8D9F}">
      <dgm:prSet/>
      <dgm:spPr/>
      <dgm:t>
        <a:bodyPr/>
        <a:lstStyle/>
        <a:p>
          <a:endParaRPr lang="en-IN"/>
        </a:p>
      </dgm:t>
    </dgm:pt>
    <dgm:pt modelId="{3200ED70-5144-4957-B310-7486A22D9095}" type="pres">
      <dgm:prSet presAssocID="{2C7947ED-E08F-48CF-8B6C-AC893990952E}" presName="Name0" presStyleCnt="0">
        <dgm:presLayoutVars>
          <dgm:dir/>
          <dgm:resizeHandles val="exact"/>
        </dgm:presLayoutVars>
      </dgm:prSet>
      <dgm:spPr/>
    </dgm:pt>
    <dgm:pt modelId="{E0424C7E-AD58-4773-8F38-E311EFA88645}" type="pres">
      <dgm:prSet presAssocID="{FE84D7D7-222B-4E95-831D-B89B1647480A}" presName="node" presStyleLbl="node1" presStyleIdx="0" presStyleCnt="11" custScaleY="142804">
        <dgm:presLayoutVars>
          <dgm:bulletEnabled val="1"/>
        </dgm:presLayoutVars>
      </dgm:prSet>
      <dgm:spPr/>
    </dgm:pt>
    <dgm:pt modelId="{2D6020D2-A6E8-4C30-B436-5E8F9BFDC5B4}" type="pres">
      <dgm:prSet presAssocID="{63323C10-2F5D-4775-992E-3A5A795E92D2}" presName="sibTrans" presStyleLbl="sibTrans1D1" presStyleIdx="0" presStyleCnt="10"/>
      <dgm:spPr/>
    </dgm:pt>
    <dgm:pt modelId="{505BD829-24F7-4336-A8BC-0A90F49B8483}" type="pres">
      <dgm:prSet presAssocID="{63323C10-2F5D-4775-992E-3A5A795E92D2}" presName="connectorText" presStyleLbl="sibTrans1D1" presStyleIdx="0" presStyleCnt="10"/>
      <dgm:spPr/>
    </dgm:pt>
    <dgm:pt modelId="{2A974E2D-3F79-4AC5-ACC2-D50D47F45BF7}" type="pres">
      <dgm:prSet presAssocID="{72A1DB65-E8FA-4C51-8179-E2D6379CA03B}" presName="node" presStyleLbl="node1" presStyleIdx="1" presStyleCnt="11" custScaleX="156500" custScaleY="155064">
        <dgm:presLayoutVars>
          <dgm:bulletEnabled val="1"/>
        </dgm:presLayoutVars>
      </dgm:prSet>
      <dgm:spPr/>
    </dgm:pt>
    <dgm:pt modelId="{DCD98410-66DB-4EC1-9066-5C115A6D831D}" type="pres">
      <dgm:prSet presAssocID="{D9E13813-8827-4E65-9B91-901F134761C9}" presName="sibTrans" presStyleLbl="sibTrans1D1" presStyleIdx="1" presStyleCnt="10"/>
      <dgm:spPr/>
    </dgm:pt>
    <dgm:pt modelId="{26711AA6-751A-43A0-90A7-801037828611}" type="pres">
      <dgm:prSet presAssocID="{D9E13813-8827-4E65-9B91-901F134761C9}" presName="connectorText" presStyleLbl="sibTrans1D1" presStyleIdx="1" presStyleCnt="10"/>
      <dgm:spPr/>
    </dgm:pt>
    <dgm:pt modelId="{7278FFDD-3897-4B78-86FD-D5DDA86893F1}" type="pres">
      <dgm:prSet presAssocID="{921178E7-47EF-4158-84CD-3486D54008F6}" presName="node" presStyleLbl="node1" presStyleIdx="2" presStyleCnt="11" custScaleX="166218" custScaleY="146535">
        <dgm:presLayoutVars>
          <dgm:bulletEnabled val="1"/>
        </dgm:presLayoutVars>
      </dgm:prSet>
      <dgm:spPr/>
    </dgm:pt>
    <dgm:pt modelId="{FD40068A-7AC7-439C-A47A-D850E53865A3}" type="pres">
      <dgm:prSet presAssocID="{DB0A632E-B497-4A8D-83BD-4DA6BF938D7E}" presName="sibTrans" presStyleLbl="sibTrans1D1" presStyleIdx="2" presStyleCnt="10"/>
      <dgm:spPr/>
    </dgm:pt>
    <dgm:pt modelId="{63E1FC04-0053-4EE6-8EF9-6E75F3F203F5}" type="pres">
      <dgm:prSet presAssocID="{DB0A632E-B497-4A8D-83BD-4DA6BF938D7E}" presName="connectorText" presStyleLbl="sibTrans1D1" presStyleIdx="2" presStyleCnt="10"/>
      <dgm:spPr/>
    </dgm:pt>
    <dgm:pt modelId="{6D88D5AE-7B66-4C8F-98C4-EE0FFC63E91D}" type="pres">
      <dgm:prSet presAssocID="{F37437F7-6772-4777-AC66-687570C73E0A}" presName="node" presStyleLbl="node1" presStyleIdx="3" presStyleCnt="11" custScaleX="170376" custScaleY="146535">
        <dgm:presLayoutVars>
          <dgm:bulletEnabled val="1"/>
        </dgm:presLayoutVars>
      </dgm:prSet>
      <dgm:spPr/>
    </dgm:pt>
    <dgm:pt modelId="{089A49DB-06C7-461A-A953-6D9B01E43D60}" type="pres">
      <dgm:prSet presAssocID="{1F763131-989D-41AC-B0E0-90E9A86D346A}" presName="sibTrans" presStyleLbl="sibTrans1D1" presStyleIdx="3" presStyleCnt="10"/>
      <dgm:spPr/>
    </dgm:pt>
    <dgm:pt modelId="{C4C5EAF5-A7D9-4D8E-A404-AA365194D66A}" type="pres">
      <dgm:prSet presAssocID="{1F763131-989D-41AC-B0E0-90E9A86D346A}" presName="connectorText" presStyleLbl="sibTrans1D1" presStyleIdx="3" presStyleCnt="10"/>
      <dgm:spPr/>
    </dgm:pt>
    <dgm:pt modelId="{EAE4EA25-FFF9-416F-B08B-13778527503E}" type="pres">
      <dgm:prSet presAssocID="{579A2FEE-DE55-426A-9DE8-C811C8194D51}" presName="node" presStyleLbl="node1" presStyleIdx="4" presStyleCnt="11" custScaleX="145699" custScaleY="146535">
        <dgm:presLayoutVars>
          <dgm:bulletEnabled val="1"/>
        </dgm:presLayoutVars>
      </dgm:prSet>
      <dgm:spPr/>
    </dgm:pt>
    <dgm:pt modelId="{CBFE339D-6E2F-48B0-8D7E-4C2C71A005C1}" type="pres">
      <dgm:prSet presAssocID="{80722C2A-5D5E-477A-98BB-DA0D8AA16048}" presName="sibTrans" presStyleLbl="sibTrans1D1" presStyleIdx="4" presStyleCnt="10"/>
      <dgm:spPr/>
    </dgm:pt>
    <dgm:pt modelId="{74915AF2-4B01-478E-9E30-C7678FD81536}" type="pres">
      <dgm:prSet presAssocID="{80722C2A-5D5E-477A-98BB-DA0D8AA16048}" presName="connectorText" presStyleLbl="sibTrans1D1" presStyleIdx="4" presStyleCnt="10"/>
      <dgm:spPr/>
    </dgm:pt>
    <dgm:pt modelId="{FD1BDDC4-0134-4E76-A8AD-0F3978230E66}" type="pres">
      <dgm:prSet presAssocID="{A6AECE75-13B8-4CF9-BD86-F494864B40EA}" presName="node" presStyleLbl="node1" presStyleIdx="5" presStyleCnt="11" custScaleX="176658" custScaleY="147469">
        <dgm:presLayoutVars>
          <dgm:bulletEnabled val="1"/>
        </dgm:presLayoutVars>
      </dgm:prSet>
      <dgm:spPr/>
    </dgm:pt>
    <dgm:pt modelId="{20E1BFB7-58D4-4318-880C-C2BE41367E62}" type="pres">
      <dgm:prSet presAssocID="{E1783607-BFA1-4FB2-AC35-0FC2DC988EFB}" presName="sibTrans" presStyleLbl="sibTrans1D1" presStyleIdx="5" presStyleCnt="10"/>
      <dgm:spPr/>
    </dgm:pt>
    <dgm:pt modelId="{D6085EF8-CABE-478B-8884-B17CB8039A60}" type="pres">
      <dgm:prSet presAssocID="{E1783607-BFA1-4FB2-AC35-0FC2DC988EFB}" presName="connectorText" presStyleLbl="sibTrans1D1" presStyleIdx="5" presStyleCnt="10"/>
      <dgm:spPr/>
    </dgm:pt>
    <dgm:pt modelId="{6AF07D90-6265-4CE3-ABB8-5236317B9BCE}" type="pres">
      <dgm:prSet presAssocID="{C7A8F537-90AF-4908-A2D2-132C82DA7A05}" presName="node" presStyleLbl="node1" presStyleIdx="6" presStyleCnt="11" custScaleX="186588" custScaleY="145024">
        <dgm:presLayoutVars>
          <dgm:bulletEnabled val="1"/>
        </dgm:presLayoutVars>
      </dgm:prSet>
      <dgm:spPr/>
    </dgm:pt>
    <dgm:pt modelId="{29CB6319-F3EA-42CA-835A-D0FF80C5D446}" type="pres">
      <dgm:prSet presAssocID="{F3EF2916-0B06-4205-84E4-C09F00B7B1DF}" presName="sibTrans" presStyleLbl="sibTrans1D1" presStyleIdx="6" presStyleCnt="10"/>
      <dgm:spPr/>
    </dgm:pt>
    <dgm:pt modelId="{FA757B96-AF03-43D7-B710-7585F7B73A9B}" type="pres">
      <dgm:prSet presAssocID="{F3EF2916-0B06-4205-84E4-C09F00B7B1DF}" presName="connectorText" presStyleLbl="sibTrans1D1" presStyleIdx="6" presStyleCnt="10"/>
      <dgm:spPr/>
    </dgm:pt>
    <dgm:pt modelId="{3694B277-574C-4BD6-9792-46B4A0EE075A}" type="pres">
      <dgm:prSet presAssocID="{9F40B1CE-1B13-43EA-AAF1-8666C42C380E}" presName="node" presStyleLbl="node1" presStyleIdx="7" presStyleCnt="11" custScaleX="172043" custScaleY="147469">
        <dgm:presLayoutVars>
          <dgm:bulletEnabled val="1"/>
        </dgm:presLayoutVars>
      </dgm:prSet>
      <dgm:spPr/>
    </dgm:pt>
    <dgm:pt modelId="{9DDB89B0-9D04-4E69-B1E2-C626FBF6C898}" type="pres">
      <dgm:prSet presAssocID="{C9497568-FFA6-4D93-B159-E44276ECE685}" presName="sibTrans" presStyleLbl="sibTrans1D1" presStyleIdx="7" presStyleCnt="10"/>
      <dgm:spPr/>
    </dgm:pt>
    <dgm:pt modelId="{E91947F9-8AFB-435F-9948-F31A0ABB5634}" type="pres">
      <dgm:prSet presAssocID="{C9497568-FFA6-4D93-B159-E44276ECE685}" presName="connectorText" presStyleLbl="sibTrans1D1" presStyleIdx="7" presStyleCnt="10"/>
      <dgm:spPr/>
    </dgm:pt>
    <dgm:pt modelId="{0F289C4C-96FF-4F1D-8AB2-96C776343781}" type="pres">
      <dgm:prSet presAssocID="{E6D0F6CD-308B-4237-BC8F-36BF617A9BBC}" presName="node" presStyleLbl="node1" presStyleIdx="8" presStyleCnt="11" custScaleX="227688" custScaleY="147469">
        <dgm:presLayoutVars>
          <dgm:bulletEnabled val="1"/>
        </dgm:presLayoutVars>
      </dgm:prSet>
      <dgm:spPr/>
    </dgm:pt>
    <dgm:pt modelId="{1366DE31-340C-4C8C-B1D8-C15B79161139}" type="pres">
      <dgm:prSet presAssocID="{C1BD9B6A-BB56-4465-9268-24C574CF9AC8}" presName="sibTrans" presStyleLbl="sibTrans1D1" presStyleIdx="8" presStyleCnt="10"/>
      <dgm:spPr/>
    </dgm:pt>
    <dgm:pt modelId="{75BD67D4-ECBD-4588-871A-66823ADEDC78}" type="pres">
      <dgm:prSet presAssocID="{C1BD9B6A-BB56-4465-9268-24C574CF9AC8}" presName="connectorText" presStyleLbl="sibTrans1D1" presStyleIdx="8" presStyleCnt="10"/>
      <dgm:spPr/>
    </dgm:pt>
    <dgm:pt modelId="{FE72087C-EFCB-4721-90B3-A5FD7DBB3E46}" type="pres">
      <dgm:prSet presAssocID="{9FE9F9EE-2D58-45F6-81E4-9C62CBBC01F5}" presName="node" presStyleLbl="node1" presStyleIdx="9" presStyleCnt="11" custScaleX="157128" custScaleY="147469">
        <dgm:presLayoutVars>
          <dgm:bulletEnabled val="1"/>
        </dgm:presLayoutVars>
      </dgm:prSet>
      <dgm:spPr/>
    </dgm:pt>
    <dgm:pt modelId="{A2C334AE-8E76-4750-AFE2-014BB4737A3B}" type="pres">
      <dgm:prSet presAssocID="{499BA6EF-A29A-457D-BD12-6D2273795054}" presName="sibTrans" presStyleLbl="sibTrans1D1" presStyleIdx="9" presStyleCnt="10"/>
      <dgm:spPr/>
    </dgm:pt>
    <dgm:pt modelId="{5115F802-1470-4E3B-949C-BC8B318DB8C2}" type="pres">
      <dgm:prSet presAssocID="{499BA6EF-A29A-457D-BD12-6D2273795054}" presName="connectorText" presStyleLbl="sibTrans1D1" presStyleIdx="9" presStyleCnt="10"/>
      <dgm:spPr/>
    </dgm:pt>
    <dgm:pt modelId="{9BCEF4A2-2C86-4B63-863A-5E848974D11C}" type="pres">
      <dgm:prSet presAssocID="{DA753EEB-B9A8-4AEC-8912-271BBD0DB3FE}" presName="node" presStyleLbl="node1" presStyleIdx="10" presStyleCnt="11" custScaleY="142481">
        <dgm:presLayoutVars>
          <dgm:bulletEnabled val="1"/>
        </dgm:presLayoutVars>
      </dgm:prSet>
      <dgm:spPr/>
    </dgm:pt>
  </dgm:ptLst>
  <dgm:cxnLst>
    <dgm:cxn modelId="{F08CCE04-4137-4FA4-8FE1-57068A6FBBD7}" type="presOf" srcId="{F3EF2916-0B06-4205-84E4-C09F00B7B1DF}" destId="{29CB6319-F3EA-42CA-835A-D0FF80C5D446}" srcOrd="0" destOrd="0" presId="urn:microsoft.com/office/officeart/2005/8/layout/bProcess3"/>
    <dgm:cxn modelId="{E343D704-C2B0-4BBF-A767-402CB0DBFB66}" type="presOf" srcId="{1F763131-989D-41AC-B0E0-90E9A86D346A}" destId="{089A49DB-06C7-461A-A953-6D9B01E43D60}" srcOrd="0" destOrd="0" presId="urn:microsoft.com/office/officeart/2005/8/layout/bProcess3"/>
    <dgm:cxn modelId="{AF77C213-253B-4D5F-A030-B1BFC48FF139}" type="presOf" srcId="{E6D0F6CD-308B-4237-BC8F-36BF617A9BBC}" destId="{0F289C4C-96FF-4F1D-8AB2-96C776343781}" srcOrd="0" destOrd="0" presId="urn:microsoft.com/office/officeart/2005/8/layout/bProcess3"/>
    <dgm:cxn modelId="{B9944C15-6E06-469E-B60D-63F25F2AD657}" type="presOf" srcId="{80722C2A-5D5E-477A-98BB-DA0D8AA16048}" destId="{CBFE339D-6E2F-48B0-8D7E-4C2C71A005C1}" srcOrd="0" destOrd="0" presId="urn:microsoft.com/office/officeart/2005/8/layout/bProcess3"/>
    <dgm:cxn modelId="{F0860C16-AFDE-4492-83B6-44F99CB48033}" srcId="{2C7947ED-E08F-48CF-8B6C-AC893990952E}" destId="{921178E7-47EF-4158-84CD-3486D54008F6}" srcOrd="2" destOrd="0" parTransId="{B8006F2B-EDB2-4AA1-BC73-2845BB233F60}" sibTransId="{DB0A632E-B497-4A8D-83BD-4DA6BF938D7E}"/>
    <dgm:cxn modelId="{8B054524-0CEA-4762-AE05-84731880BC05}" type="presOf" srcId="{2C7947ED-E08F-48CF-8B6C-AC893990952E}" destId="{3200ED70-5144-4957-B310-7486A22D9095}" srcOrd="0" destOrd="0" presId="urn:microsoft.com/office/officeart/2005/8/layout/bProcess3"/>
    <dgm:cxn modelId="{B9338528-F941-4077-9FE2-3759E9BAA3F5}" type="presOf" srcId="{72A1DB65-E8FA-4C51-8179-E2D6379CA03B}" destId="{2A974E2D-3F79-4AC5-ACC2-D50D47F45BF7}" srcOrd="0" destOrd="0" presId="urn:microsoft.com/office/officeart/2005/8/layout/bProcess3"/>
    <dgm:cxn modelId="{A0BA8C29-2008-45BC-8F7B-8CFE8E7E1173}" type="presOf" srcId="{80722C2A-5D5E-477A-98BB-DA0D8AA16048}" destId="{74915AF2-4B01-478E-9E30-C7678FD81536}" srcOrd="1" destOrd="0" presId="urn:microsoft.com/office/officeart/2005/8/layout/bProcess3"/>
    <dgm:cxn modelId="{20B3BD29-A44D-4414-A4DF-A0481EC38621}" type="presOf" srcId="{921178E7-47EF-4158-84CD-3486D54008F6}" destId="{7278FFDD-3897-4B78-86FD-D5DDA86893F1}" srcOrd="0" destOrd="0" presId="urn:microsoft.com/office/officeart/2005/8/layout/bProcess3"/>
    <dgm:cxn modelId="{DAAEB42F-2824-44E8-8DED-8CAA62AA977D}" type="presOf" srcId="{579A2FEE-DE55-426A-9DE8-C811C8194D51}" destId="{EAE4EA25-FFF9-416F-B08B-13778527503E}" srcOrd="0" destOrd="0" presId="urn:microsoft.com/office/officeart/2005/8/layout/bProcess3"/>
    <dgm:cxn modelId="{2F47BF33-9E93-43BE-9322-652113CE5A8B}" type="presOf" srcId="{C9497568-FFA6-4D93-B159-E44276ECE685}" destId="{E91947F9-8AFB-435F-9948-F31A0ABB5634}" srcOrd="1" destOrd="0" presId="urn:microsoft.com/office/officeart/2005/8/layout/bProcess3"/>
    <dgm:cxn modelId="{EB115A34-87E2-4C2E-83D9-56BD8CA0F312}" srcId="{2C7947ED-E08F-48CF-8B6C-AC893990952E}" destId="{DA753EEB-B9A8-4AEC-8912-271BBD0DB3FE}" srcOrd="10" destOrd="0" parTransId="{D74DD04C-42E9-4132-99FA-E3001C16EA31}" sibTransId="{C535329F-761F-403E-9605-35626D77B90C}"/>
    <dgm:cxn modelId="{E7D9DE3A-8711-4DD0-98B9-91927725E561}" type="presOf" srcId="{C1BD9B6A-BB56-4465-9268-24C574CF9AC8}" destId="{1366DE31-340C-4C8C-B1D8-C15B79161139}" srcOrd="0" destOrd="0" presId="urn:microsoft.com/office/officeart/2005/8/layout/bProcess3"/>
    <dgm:cxn modelId="{1C277D45-D2E8-4CEA-900B-0D8F8E0A6F4E}" srcId="{2C7947ED-E08F-48CF-8B6C-AC893990952E}" destId="{579A2FEE-DE55-426A-9DE8-C811C8194D51}" srcOrd="4" destOrd="0" parTransId="{6FF58A21-5904-40E8-909A-0284DBD42274}" sibTransId="{80722C2A-5D5E-477A-98BB-DA0D8AA16048}"/>
    <dgm:cxn modelId="{BAD7D647-3389-4DA6-98E2-CA7E7AF45735}" type="presOf" srcId="{F37437F7-6772-4777-AC66-687570C73E0A}" destId="{6D88D5AE-7B66-4C8F-98C4-EE0FFC63E91D}" srcOrd="0" destOrd="0" presId="urn:microsoft.com/office/officeart/2005/8/layout/bProcess3"/>
    <dgm:cxn modelId="{041AAC6A-F7CC-41F8-AC22-B55AE6707623}" type="presOf" srcId="{9F40B1CE-1B13-43EA-AAF1-8666C42C380E}" destId="{3694B277-574C-4BD6-9792-46B4A0EE075A}" srcOrd="0" destOrd="0" presId="urn:microsoft.com/office/officeart/2005/8/layout/bProcess3"/>
    <dgm:cxn modelId="{9FEB806D-E4F9-4D2E-909A-2A54FFB33397}" type="presOf" srcId="{DB0A632E-B497-4A8D-83BD-4DA6BF938D7E}" destId="{63E1FC04-0053-4EE6-8EF9-6E75F3F203F5}" srcOrd="1" destOrd="0" presId="urn:microsoft.com/office/officeart/2005/8/layout/bProcess3"/>
    <dgm:cxn modelId="{AAFC534F-0F15-4407-AFC5-B708AEC8E56F}" srcId="{2C7947ED-E08F-48CF-8B6C-AC893990952E}" destId="{9F40B1CE-1B13-43EA-AAF1-8666C42C380E}" srcOrd="7" destOrd="0" parTransId="{E1F9A3C8-E9A0-42D9-B825-568A540BAA2F}" sibTransId="{C9497568-FFA6-4D93-B159-E44276ECE685}"/>
    <dgm:cxn modelId="{7A13586F-7882-4CE0-B926-7A1D2BBD5B4B}" type="presOf" srcId="{D9E13813-8827-4E65-9B91-901F134761C9}" destId="{DCD98410-66DB-4EC1-9066-5C115A6D831D}" srcOrd="0" destOrd="0" presId="urn:microsoft.com/office/officeart/2005/8/layout/bProcess3"/>
    <dgm:cxn modelId="{19D59770-74DD-426B-AAC9-2477F0A21DC6}" srcId="{2C7947ED-E08F-48CF-8B6C-AC893990952E}" destId="{72A1DB65-E8FA-4C51-8179-E2D6379CA03B}" srcOrd="1" destOrd="0" parTransId="{6A5BCF7E-80F5-48BC-BFB7-073B38E38413}" sibTransId="{D9E13813-8827-4E65-9B91-901F134761C9}"/>
    <dgm:cxn modelId="{B4191B72-3870-43E8-9C7B-ACEAF2F64658}" type="presOf" srcId="{63323C10-2F5D-4775-992E-3A5A795E92D2}" destId="{505BD829-24F7-4336-A8BC-0A90F49B8483}" srcOrd="1" destOrd="0" presId="urn:microsoft.com/office/officeart/2005/8/layout/bProcess3"/>
    <dgm:cxn modelId="{236E3977-803C-435E-8A6B-8B024A67E94E}" type="presOf" srcId="{9FE9F9EE-2D58-45F6-81E4-9C62CBBC01F5}" destId="{FE72087C-EFCB-4721-90B3-A5FD7DBB3E46}" srcOrd="0" destOrd="0" presId="urn:microsoft.com/office/officeart/2005/8/layout/bProcess3"/>
    <dgm:cxn modelId="{FAA6EF80-A29E-4D45-8B03-D65EE37AF5C4}" srcId="{2C7947ED-E08F-48CF-8B6C-AC893990952E}" destId="{E6D0F6CD-308B-4237-BC8F-36BF617A9BBC}" srcOrd="8" destOrd="0" parTransId="{505C34CD-5AA1-412C-9EDE-0EAD4B2C6858}" sibTransId="{C1BD9B6A-BB56-4465-9268-24C574CF9AC8}"/>
    <dgm:cxn modelId="{12010E88-3873-4785-B76F-81F8E6CB092A}" type="presOf" srcId="{DA753EEB-B9A8-4AEC-8912-271BBD0DB3FE}" destId="{9BCEF4A2-2C86-4B63-863A-5E848974D11C}" srcOrd="0" destOrd="0" presId="urn:microsoft.com/office/officeart/2005/8/layout/bProcess3"/>
    <dgm:cxn modelId="{FBC47896-4681-4789-B959-751E4B02B85D}" type="presOf" srcId="{D9E13813-8827-4E65-9B91-901F134761C9}" destId="{26711AA6-751A-43A0-90A7-801037828611}" srcOrd="1" destOrd="0" presId="urn:microsoft.com/office/officeart/2005/8/layout/bProcess3"/>
    <dgm:cxn modelId="{176434A2-77EE-4783-A113-E27455E18C80}" type="presOf" srcId="{FE84D7D7-222B-4E95-831D-B89B1647480A}" destId="{E0424C7E-AD58-4773-8F38-E311EFA88645}" srcOrd="0" destOrd="0" presId="urn:microsoft.com/office/officeart/2005/8/layout/bProcess3"/>
    <dgm:cxn modelId="{4FF7F1A6-B26C-4EE5-AE9C-0DBAF144060F}" type="presOf" srcId="{C1BD9B6A-BB56-4465-9268-24C574CF9AC8}" destId="{75BD67D4-ECBD-4588-871A-66823ADEDC78}" srcOrd="1" destOrd="0" presId="urn:microsoft.com/office/officeart/2005/8/layout/bProcess3"/>
    <dgm:cxn modelId="{046B1EAF-594B-4E1B-BF70-FAE8CFECDD61}" type="presOf" srcId="{E1783607-BFA1-4FB2-AC35-0FC2DC988EFB}" destId="{20E1BFB7-58D4-4318-880C-C2BE41367E62}" srcOrd="0" destOrd="0" presId="urn:microsoft.com/office/officeart/2005/8/layout/bProcess3"/>
    <dgm:cxn modelId="{2339F1B0-3C56-429A-A965-192129688469}" type="presOf" srcId="{A6AECE75-13B8-4CF9-BD86-F494864B40EA}" destId="{FD1BDDC4-0134-4E76-A8AD-0F3978230E66}" srcOrd="0" destOrd="0" presId="urn:microsoft.com/office/officeart/2005/8/layout/bProcess3"/>
    <dgm:cxn modelId="{1B1C7EB1-54D1-4014-9EA6-64489E3552F1}" type="presOf" srcId="{E1783607-BFA1-4FB2-AC35-0FC2DC988EFB}" destId="{D6085EF8-CABE-478B-8884-B17CB8039A60}" srcOrd="1" destOrd="0" presId="urn:microsoft.com/office/officeart/2005/8/layout/bProcess3"/>
    <dgm:cxn modelId="{3B3B32BA-9219-44EC-B181-481C5AC3D83D}" type="presOf" srcId="{499BA6EF-A29A-457D-BD12-6D2273795054}" destId="{5115F802-1470-4E3B-949C-BC8B318DB8C2}" srcOrd="1" destOrd="0" presId="urn:microsoft.com/office/officeart/2005/8/layout/bProcess3"/>
    <dgm:cxn modelId="{B4BD8EBA-73DA-4175-A52A-0071C233F907}" type="presOf" srcId="{DB0A632E-B497-4A8D-83BD-4DA6BF938D7E}" destId="{FD40068A-7AC7-439C-A47A-D850E53865A3}" srcOrd="0" destOrd="0" presId="urn:microsoft.com/office/officeart/2005/8/layout/bProcess3"/>
    <dgm:cxn modelId="{93A60BBD-12CE-4519-AC5A-F76CFE3FE80F}" type="presOf" srcId="{C9497568-FFA6-4D93-B159-E44276ECE685}" destId="{9DDB89B0-9D04-4E69-B1E2-C626FBF6C898}" srcOrd="0" destOrd="0" presId="urn:microsoft.com/office/officeart/2005/8/layout/bProcess3"/>
    <dgm:cxn modelId="{E7420AC4-C62C-47AD-A4F0-B88FF2F1B2DA}" srcId="{2C7947ED-E08F-48CF-8B6C-AC893990952E}" destId="{FE84D7D7-222B-4E95-831D-B89B1647480A}" srcOrd="0" destOrd="0" parTransId="{E3014DDA-58C0-4C90-BFFE-53589AF773D3}" sibTransId="{63323C10-2F5D-4775-992E-3A5A795E92D2}"/>
    <dgm:cxn modelId="{BD4723C4-8528-4006-96C0-AD8D45263C14}" type="presOf" srcId="{F3EF2916-0B06-4205-84E4-C09F00B7B1DF}" destId="{FA757B96-AF03-43D7-B710-7585F7B73A9B}" srcOrd="1" destOrd="0" presId="urn:microsoft.com/office/officeart/2005/8/layout/bProcess3"/>
    <dgm:cxn modelId="{78EC0BCE-43DD-41ED-A0CA-68DCA3F455CD}" srcId="{2C7947ED-E08F-48CF-8B6C-AC893990952E}" destId="{9FE9F9EE-2D58-45F6-81E4-9C62CBBC01F5}" srcOrd="9" destOrd="0" parTransId="{4D8308DD-54D1-4BFA-8BA4-67DC75B0C102}" sibTransId="{499BA6EF-A29A-457D-BD12-6D2273795054}"/>
    <dgm:cxn modelId="{C5BFEED3-D8FF-4EEB-948C-8E02CB07D1E6}" srcId="{2C7947ED-E08F-48CF-8B6C-AC893990952E}" destId="{F37437F7-6772-4777-AC66-687570C73E0A}" srcOrd="3" destOrd="0" parTransId="{D2EE59D4-6DD6-4714-834C-5E0719BD93A7}" sibTransId="{1F763131-989D-41AC-B0E0-90E9A86D346A}"/>
    <dgm:cxn modelId="{C9D18BDB-F555-4B8B-8D99-ACC76CD6BB5F}" type="presOf" srcId="{1F763131-989D-41AC-B0E0-90E9A86D346A}" destId="{C4C5EAF5-A7D9-4D8E-A404-AA365194D66A}" srcOrd="1" destOrd="0" presId="urn:microsoft.com/office/officeart/2005/8/layout/bProcess3"/>
    <dgm:cxn modelId="{E6FF55E2-9A4D-49FF-B4EB-79FE2D429C42}" type="presOf" srcId="{C7A8F537-90AF-4908-A2D2-132C82DA7A05}" destId="{6AF07D90-6265-4CE3-ABB8-5236317B9BCE}" srcOrd="0" destOrd="0" presId="urn:microsoft.com/office/officeart/2005/8/layout/bProcess3"/>
    <dgm:cxn modelId="{1311E2EA-B325-4516-97EA-42C77A3F9981}" type="presOf" srcId="{63323C10-2F5D-4775-992E-3A5A795E92D2}" destId="{2D6020D2-A6E8-4C30-B436-5E8F9BFDC5B4}" srcOrd="0" destOrd="0" presId="urn:microsoft.com/office/officeart/2005/8/layout/bProcess3"/>
    <dgm:cxn modelId="{B47E3CF0-703C-4449-ABE6-FEFEA8A43ABC}" srcId="{2C7947ED-E08F-48CF-8B6C-AC893990952E}" destId="{A6AECE75-13B8-4CF9-BD86-F494864B40EA}" srcOrd="5" destOrd="0" parTransId="{3CD4A420-3F5B-4B5D-825F-F25FFD34C845}" sibTransId="{E1783607-BFA1-4FB2-AC35-0FC2DC988EFB}"/>
    <dgm:cxn modelId="{79C566F3-0F2E-464C-A694-DC4C7AD91B26}" type="presOf" srcId="{499BA6EF-A29A-457D-BD12-6D2273795054}" destId="{A2C334AE-8E76-4750-AFE2-014BB4737A3B}" srcOrd="0" destOrd="0" presId="urn:microsoft.com/office/officeart/2005/8/layout/bProcess3"/>
    <dgm:cxn modelId="{F2BA5EF8-6428-4CC6-8001-7DCEB66C8D9F}" srcId="{2C7947ED-E08F-48CF-8B6C-AC893990952E}" destId="{C7A8F537-90AF-4908-A2D2-132C82DA7A05}" srcOrd="6" destOrd="0" parTransId="{82858364-8334-44B9-8616-C3391F1E342D}" sibTransId="{F3EF2916-0B06-4205-84E4-C09F00B7B1DF}"/>
    <dgm:cxn modelId="{3F9141D3-E980-433D-931B-508B75F2DBAA}" type="presParOf" srcId="{3200ED70-5144-4957-B310-7486A22D9095}" destId="{E0424C7E-AD58-4773-8F38-E311EFA88645}" srcOrd="0" destOrd="0" presId="urn:microsoft.com/office/officeart/2005/8/layout/bProcess3"/>
    <dgm:cxn modelId="{2126D877-B465-4F2B-84FD-7CC8A1351DBD}" type="presParOf" srcId="{3200ED70-5144-4957-B310-7486A22D9095}" destId="{2D6020D2-A6E8-4C30-B436-5E8F9BFDC5B4}" srcOrd="1" destOrd="0" presId="urn:microsoft.com/office/officeart/2005/8/layout/bProcess3"/>
    <dgm:cxn modelId="{C66F7DF4-EA8D-423A-A8E8-E48D45728AD3}" type="presParOf" srcId="{2D6020D2-A6E8-4C30-B436-5E8F9BFDC5B4}" destId="{505BD829-24F7-4336-A8BC-0A90F49B8483}" srcOrd="0" destOrd="0" presId="urn:microsoft.com/office/officeart/2005/8/layout/bProcess3"/>
    <dgm:cxn modelId="{9A935FFB-632C-4220-B5DB-6C99B0700D20}" type="presParOf" srcId="{3200ED70-5144-4957-B310-7486A22D9095}" destId="{2A974E2D-3F79-4AC5-ACC2-D50D47F45BF7}" srcOrd="2" destOrd="0" presId="urn:microsoft.com/office/officeart/2005/8/layout/bProcess3"/>
    <dgm:cxn modelId="{5F6E7A53-2888-49B0-89F2-866152C748B6}" type="presParOf" srcId="{3200ED70-5144-4957-B310-7486A22D9095}" destId="{DCD98410-66DB-4EC1-9066-5C115A6D831D}" srcOrd="3" destOrd="0" presId="urn:microsoft.com/office/officeart/2005/8/layout/bProcess3"/>
    <dgm:cxn modelId="{47B2F2A7-9C4F-4F55-BDAC-2B3C9C58A239}" type="presParOf" srcId="{DCD98410-66DB-4EC1-9066-5C115A6D831D}" destId="{26711AA6-751A-43A0-90A7-801037828611}" srcOrd="0" destOrd="0" presId="urn:microsoft.com/office/officeart/2005/8/layout/bProcess3"/>
    <dgm:cxn modelId="{E172B36F-15E5-4559-A7AF-B775D0E94F09}" type="presParOf" srcId="{3200ED70-5144-4957-B310-7486A22D9095}" destId="{7278FFDD-3897-4B78-86FD-D5DDA86893F1}" srcOrd="4" destOrd="0" presId="urn:microsoft.com/office/officeart/2005/8/layout/bProcess3"/>
    <dgm:cxn modelId="{8AC19294-A979-4A19-97B4-900A2B86B890}" type="presParOf" srcId="{3200ED70-5144-4957-B310-7486A22D9095}" destId="{FD40068A-7AC7-439C-A47A-D850E53865A3}" srcOrd="5" destOrd="0" presId="urn:microsoft.com/office/officeart/2005/8/layout/bProcess3"/>
    <dgm:cxn modelId="{3BCD21B9-78DB-4406-9AED-6DA0FDC953E4}" type="presParOf" srcId="{FD40068A-7AC7-439C-A47A-D850E53865A3}" destId="{63E1FC04-0053-4EE6-8EF9-6E75F3F203F5}" srcOrd="0" destOrd="0" presId="urn:microsoft.com/office/officeart/2005/8/layout/bProcess3"/>
    <dgm:cxn modelId="{CC7B3462-2365-4A3C-B9F6-5040FA23BC9B}" type="presParOf" srcId="{3200ED70-5144-4957-B310-7486A22D9095}" destId="{6D88D5AE-7B66-4C8F-98C4-EE0FFC63E91D}" srcOrd="6" destOrd="0" presId="urn:microsoft.com/office/officeart/2005/8/layout/bProcess3"/>
    <dgm:cxn modelId="{4BBF7527-F60F-4621-B733-E73EF0802815}" type="presParOf" srcId="{3200ED70-5144-4957-B310-7486A22D9095}" destId="{089A49DB-06C7-461A-A953-6D9B01E43D60}" srcOrd="7" destOrd="0" presId="urn:microsoft.com/office/officeart/2005/8/layout/bProcess3"/>
    <dgm:cxn modelId="{B6CE5F01-7329-4A11-B839-EEF3FCFBE254}" type="presParOf" srcId="{089A49DB-06C7-461A-A953-6D9B01E43D60}" destId="{C4C5EAF5-A7D9-4D8E-A404-AA365194D66A}" srcOrd="0" destOrd="0" presId="urn:microsoft.com/office/officeart/2005/8/layout/bProcess3"/>
    <dgm:cxn modelId="{C0280E11-FE67-4899-B4D9-357C38200E3D}" type="presParOf" srcId="{3200ED70-5144-4957-B310-7486A22D9095}" destId="{EAE4EA25-FFF9-416F-B08B-13778527503E}" srcOrd="8" destOrd="0" presId="urn:microsoft.com/office/officeart/2005/8/layout/bProcess3"/>
    <dgm:cxn modelId="{112B58CF-F3B0-42A5-B44C-D4885514B62A}" type="presParOf" srcId="{3200ED70-5144-4957-B310-7486A22D9095}" destId="{CBFE339D-6E2F-48B0-8D7E-4C2C71A005C1}" srcOrd="9" destOrd="0" presId="urn:microsoft.com/office/officeart/2005/8/layout/bProcess3"/>
    <dgm:cxn modelId="{4279DB70-AADA-491B-A702-87DB6D94ED3C}" type="presParOf" srcId="{CBFE339D-6E2F-48B0-8D7E-4C2C71A005C1}" destId="{74915AF2-4B01-478E-9E30-C7678FD81536}" srcOrd="0" destOrd="0" presId="urn:microsoft.com/office/officeart/2005/8/layout/bProcess3"/>
    <dgm:cxn modelId="{D2BFE230-BA93-490E-9AA3-6E7A3F8356E4}" type="presParOf" srcId="{3200ED70-5144-4957-B310-7486A22D9095}" destId="{FD1BDDC4-0134-4E76-A8AD-0F3978230E66}" srcOrd="10" destOrd="0" presId="urn:microsoft.com/office/officeart/2005/8/layout/bProcess3"/>
    <dgm:cxn modelId="{1B8E6A1A-C9AC-40A6-A04B-9754D4545687}" type="presParOf" srcId="{3200ED70-5144-4957-B310-7486A22D9095}" destId="{20E1BFB7-58D4-4318-880C-C2BE41367E62}" srcOrd="11" destOrd="0" presId="urn:microsoft.com/office/officeart/2005/8/layout/bProcess3"/>
    <dgm:cxn modelId="{102BCD70-F60C-4BC9-8B6D-87037D231E8D}" type="presParOf" srcId="{20E1BFB7-58D4-4318-880C-C2BE41367E62}" destId="{D6085EF8-CABE-478B-8884-B17CB8039A60}" srcOrd="0" destOrd="0" presId="urn:microsoft.com/office/officeart/2005/8/layout/bProcess3"/>
    <dgm:cxn modelId="{DA24580E-68BC-4A79-9527-692BBCC927E2}" type="presParOf" srcId="{3200ED70-5144-4957-B310-7486A22D9095}" destId="{6AF07D90-6265-4CE3-ABB8-5236317B9BCE}" srcOrd="12" destOrd="0" presId="urn:microsoft.com/office/officeart/2005/8/layout/bProcess3"/>
    <dgm:cxn modelId="{8485D134-B123-4B5E-BCC4-06D0C923E5CA}" type="presParOf" srcId="{3200ED70-5144-4957-B310-7486A22D9095}" destId="{29CB6319-F3EA-42CA-835A-D0FF80C5D446}" srcOrd="13" destOrd="0" presId="urn:microsoft.com/office/officeart/2005/8/layout/bProcess3"/>
    <dgm:cxn modelId="{0E6E0997-2103-4AD8-8583-E564BB3A59F7}" type="presParOf" srcId="{29CB6319-F3EA-42CA-835A-D0FF80C5D446}" destId="{FA757B96-AF03-43D7-B710-7585F7B73A9B}" srcOrd="0" destOrd="0" presId="urn:microsoft.com/office/officeart/2005/8/layout/bProcess3"/>
    <dgm:cxn modelId="{D482B143-40AD-4B68-BC67-42FD2B5A0C00}" type="presParOf" srcId="{3200ED70-5144-4957-B310-7486A22D9095}" destId="{3694B277-574C-4BD6-9792-46B4A0EE075A}" srcOrd="14" destOrd="0" presId="urn:microsoft.com/office/officeart/2005/8/layout/bProcess3"/>
    <dgm:cxn modelId="{F9F04190-CA15-4F96-B0C9-87346AB672DA}" type="presParOf" srcId="{3200ED70-5144-4957-B310-7486A22D9095}" destId="{9DDB89B0-9D04-4E69-B1E2-C626FBF6C898}" srcOrd="15" destOrd="0" presId="urn:microsoft.com/office/officeart/2005/8/layout/bProcess3"/>
    <dgm:cxn modelId="{51350642-4FD1-40A5-984C-50371F51D160}" type="presParOf" srcId="{9DDB89B0-9D04-4E69-B1E2-C626FBF6C898}" destId="{E91947F9-8AFB-435F-9948-F31A0ABB5634}" srcOrd="0" destOrd="0" presId="urn:microsoft.com/office/officeart/2005/8/layout/bProcess3"/>
    <dgm:cxn modelId="{17E2B2F7-2C91-4D91-A438-AD7C91715258}" type="presParOf" srcId="{3200ED70-5144-4957-B310-7486A22D9095}" destId="{0F289C4C-96FF-4F1D-8AB2-96C776343781}" srcOrd="16" destOrd="0" presId="urn:microsoft.com/office/officeart/2005/8/layout/bProcess3"/>
    <dgm:cxn modelId="{DD1A2383-8B5A-4334-B360-A157E5E7D402}" type="presParOf" srcId="{3200ED70-5144-4957-B310-7486A22D9095}" destId="{1366DE31-340C-4C8C-B1D8-C15B79161139}" srcOrd="17" destOrd="0" presId="urn:microsoft.com/office/officeart/2005/8/layout/bProcess3"/>
    <dgm:cxn modelId="{B425C0D1-428E-4D0A-99A3-B1D9DAE13E99}" type="presParOf" srcId="{1366DE31-340C-4C8C-B1D8-C15B79161139}" destId="{75BD67D4-ECBD-4588-871A-66823ADEDC78}" srcOrd="0" destOrd="0" presId="urn:microsoft.com/office/officeart/2005/8/layout/bProcess3"/>
    <dgm:cxn modelId="{E31E16DF-9F6D-4981-8691-72CB9B77AC82}" type="presParOf" srcId="{3200ED70-5144-4957-B310-7486A22D9095}" destId="{FE72087C-EFCB-4721-90B3-A5FD7DBB3E46}" srcOrd="18" destOrd="0" presId="urn:microsoft.com/office/officeart/2005/8/layout/bProcess3"/>
    <dgm:cxn modelId="{92B10789-D803-43BF-B506-F41B7FC31B43}" type="presParOf" srcId="{3200ED70-5144-4957-B310-7486A22D9095}" destId="{A2C334AE-8E76-4750-AFE2-014BB4737A3B}" srcOrd="19" destOrd="0" presId="urn:microsoft.com/office/officeart/2005/8/layout/bProcess3"/>
    <dgm:cxn modelId="{52D05AF7-C33D-4AA3-9A79-93907DCAFD6D}" type="presParOf" srcId="{A2C334AE-8E76-4750-AFE2-014BB4737A3B}" destId="{5115F802-1470-4E3B-949C-BC8B318DB8C2}" srcOrd="0" destOrd="0" presId="urn:microsoft.com/office/officeart/2005/8/layout/bProcess3"/>
    <dgm:cxn modelId="{217B06DF-84EB-4119-974B-E5A1DCDF811F}" type="presParOf" srcId="{3200ED70-5144-4957-B310-7486A22D9095}" destId="{9BCEF4A2-2C86-4B63-863A-5E848974D11C}" srcOrd="2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7C40EF-32B7-483A-942C-C25B514AAAF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IN"/>
        </a:p>
      </dgm:t>
    </dgm:pt>
    <dgm:pt modelId="{ACDCF2F5-B47A-4868-B730-6A3F064DAA19}">
      <dgm:prSet phldrT="[Text]" custT="1"/>
      <dgm:spPr/>
      <dgm:t>
        <a:bodyPr/>
        <a:lstStyle/>
        <a:p>
          <a:r>
            <a:rPr lang="en-US" sz="1800" dirty="0"/>
            <a:t>Python</a:t>
          </a:r>
          <a:endParaRPr lang="en-IN" sz="1800" dirty="0"/>
        </a:p>
      </dgm:t>
    </dgm:pt>
    <dgm:pt modelId="{CF9D56A1-F2B4-4E70-BACC-F69694298C95}" type="parTrans" cxnId="{A4E2C84F-BEC9-4B2A-9808-1CA6E39DFBD1}">
      <dgm:prSet/>
      <dgm:spPr/>
      <dgm:t>
        <a:bodyPr/>
        <a:lstStyle/>
        <a:p>
          <a:endParaRPr lang="en-IN"/>
        </a:p>
      </dgm:t>
    </dgm:pt>
    <dgm:pt modelId="{32161C8F-43E8-43C6-A93A-55CAE39ECF6C}" type="sibTrans" cxnId="{A4E2C84F-BEC9-4B2A-9808-1CA6E39DFBD1}">
      <dgm:prSet/>
      <dgm:spPr/>
      <dgm:t>
        <a:bodyPr/>
        <a:lstStyle/>
        <a:p>
          <a:endParaRPr lang="en-IN"/>
        </a:p>
      </dgm:t>
    </dgm:pt>
    <dgm:pt modelId="{D1DC33A6-5F58-4EC1-A792-045A634A4BD9}">
      <dgm:prSet phldrT="[Text]" custT="1"/>
      <dgm:spPr/>
      <dgm:t>
        <a:bodyPr/>
        <a:lstStyle/>
        <a:p>
          <a:r>
            <a:rPr lang="en-US" sz="1800" dirty="0"/>
            <a:t>Anaconda</a:t>
          </a:r>
          <a:endParaRPr lang="en-IN" sz="1800" dirty="0"/>
        </a:p>
      </dgm:t>
    </dgm:pt>
    <dgm:pt modelId="{E419DD6F-373A-4E54-BE0A-A0009574DB89}" type="parTrans" cxnId="{16F314DF-CD16-4FE4-AB8C-A5584B2207BA}">
      <dgm:prSet/>
      <dgm:spPr/>
      <dgm:t>
        <a:bodyPr/>
        <a:lstStyle/>
        <a:p>
          <a:endParaRPr lang="en-IN"/>
        </a:p>
      </dgm:t>
    </dgm:pt>
    <dgm:pt modelId="{10E41466-6FE0-4A0B-A635-EB000011FDA9}" type="sibTrans" cxnId="{16F314DF-CD16-4FE4-AB8C-A5584B2207BA}">
      <dgm:prSet/>
      <dgm:spPr/>
      <dgm:t>
        <a:bodyPr/>
        <a:lstStyle/>
        <a:p>
          <a:endParaRPr lang="en-IN"/>
        </a:p>
      </dgm:t>
    </dgm:pt>
    <dgm:pt modelId="{AEC4E0B6-98AD-45FF-9186-19B6FD8F6CF5}">
      <dgm:prSet phldrT="[Text]" custT="1"/>
      <dgm:spPr/>
      <dgm:t>
        <a:bodyPr/>
        <a:lstStyle/>
        <a:p>
          <a:r>
            <a:rPr lang="en-US" sz="1800" dirty="0" err="1"/>
            <a:t>Jupyter</a:t>
          </a:r>
          <a:r>
            <a:rPr lang="en-US" sz="1800" dirty="0"/>
            <a:t> Notebook</a:t>
          </a:r>
          <a:endParaRPr lang="en-IN" sz="1800" dirty="0"/>
        </a:p>
      </dgm:t>
    </dgm:pt>
    <dgm:pt modelId="{76054577-7BEC-4C4B-A5F8-3408D675C81F}" type="parTrans" cxnId="{815E47BB-1DDE-4B2B-9B63-5E69DB7E8FFD}">
      <dgm:prSet/>
      <dgm:spPr/>
      <dgm:t>
        <a:bodyPr/>
        <a:lstStyle/>
        <a:p>
          <a:endParaRPr lang="en-IN"/>
        </a:p>
      </dgm:t>
    </dgm:pt>
    <dgm:pt modelId="{49FB1F35-2526-4E97-9980-D931EED47057}" type="sibTrans" cxnId="{815E47BB-1DDE-4B2B-9B63-5E69DB7E8FFD}">
      <dgm:prSet/>
      <dgm:spPr/>
      <dgm:t>
        <a:bodyPr/>
        <a:lstStyle/>
        <a:p>
          <a:endParaRPr lang="en-IN"/>
        </a:p>
      </dgm:t>
    </dgm:pt>
    <dgm:pt modelId="{953F5499-B730-4B0B-9E2C-107472F7DDB9}">
      <dgm:prSet phldrT="[Text]" custT="1"/>
      <dgm:spPr/>
      <dgm:t>
        <a:bodyPr/>
        <a:lstStyle/>
        <a:p>
          <a:r>
            <a:rPr lang="en-US" sz="1800" dirty="0"/>
            <a:t>Excel CSV</a:t>
          </a:r>
          <a:endParaRPr lang="en-IN" sz="1800" dirty="0"/>
        </a:p>
      </dgm:t>
    </dgm:pt>
    <dgm:pt modelId="{479F489D-6270-42EA-B015-1384110A86DA}" type="parTrans" cxnId="{04EB4AAD-D323-4ABD-8B67-2E46CD4BF84E}">
      <dgm:prSet/>
      <dgm:spPr/>
      <dgm:t>
        <a:bodyPr/>
        <a:lstStyle/>
        <a:p>
          <a:endParaRPr lang="en-IN"/>
        </a:p>
      </dgm:t>
    </dgm:pt>
    <dgm:pt modelId="{3D9BF3CE-3B96-451B-9888-6D87BD39A725}" type="sibTrans" cxnId="{04EB4AAD-D323-4ABD-8B67-2E46CD4BF84E}">
      <dgm:prSet/>
      <dgm:spPr/>
      <dgm:t>
        <a:bodyPr/>
        <a:lstStyle/>
        <a:p>
          <a:endParaRPr lang="en-IN"/>
        </a:p>
      </dgm:t>
    </dgm:pt>
    <dgm:pt modelId="{355C2345-3DD7-48E1-965A-C76A26D05775}" type="pres">
      <dgm:prSet presAssocID="{337C40EF-32B7-483A-942C-C25B514AAAF2}" presName="linear" presStyleCnt="0">
        <dgm:presLayoutVars>
          <dgm:dir/>
          <dgm:animLvl val="lvl"/>
          <dgm:resizeHandles val="exact"/>
        </dgm:presLayoutVars>
      </dgm:prSet>
      <dgm:spPr/>
    </dgm:pt>
    <dgm:pt modelId="{20E4DEA3-11A7-40E8-BD1B-4047BBB4A91E}" type="pres">
      <dgm:prSet presAssocID="{ACDCF2F5-B47A-4868-B730-6A3F064DAA19}" presName="parentLin" presStyleCnt="0"/>
      <dgm:spPr/>
    </dgm:pt>
    <dgm:pt modelId="{42272B59-A3DE-49BB-BB2F-31CC35B5A87E}" type="pres">
      <dgm:prSet presAssocID="{ACDCF2F5-B47A-4868-B730-6A3F064DAA19}" presName="parentLeftMargin" presStyleLbl="node1" presStyleIdx="0" presStyleCnt="4"/>
      <dgm:spPr/>
    </dgm:pt>
    <dgm:pt modelId="{23692EFA-AF08-4C9E-AF31-5D940C2F7323}" type="pres">
      <dgm:prSet presAssocID="{ACDCF2F5-B47A-4868-B730-6A3F064DAA19}" presName="parentText" presStyleLbl="node1" presStyleIdx="0" presStyleCnt="4">
        <dgm:presLayoutVars>
          <dgm:chMax val="0"/>
          <dgm:bulletEnabled val="1"/>
        </dgm:presLayoutVars>
      </dgm:prSet>
      <dgm:spPr/>
    </dgm:pt>
    <dgm:pt modelId="{129B1E02-814B-4A16-8F8E-B5953B0852F2}" type="pres">
      <dgm:prSet presAssocID="{ACDCF2F5-B47A-4868-B730-6A3F064DAA19}" presName="negativeSpace" presStyleCnt="0"/>
      <dgm:spPr/>
    </dgm:pt>
    <dgm:pt modelId="{716A86CC-01DB-4F79-A09D-012B4526EFEE}" type="pres">
      <dgm:prSet presAssocID="{ACDCF2F5-B47A-4868-B730-6A3F064DAA19}" presName="childText" presStyleLbl="conFgAcc1" presStyleIdx="0" presStyleCnt="4">
        <dgm:presLayoutVars>
          <dgm:bulletEnabled val="1"/>
        </dgm:presLayoutVars>
      </dgm:prSet>
      <dgm:spPr/>
    </dgm:pt>
    <dgm:pt modelId="{17FDFB83-947F-41C4-86BC-E0116C7FF0EE}" type="pres">
      <dgm:prSet presAssocID="{32161C8F-43E8-43C6-A93A-55CAE39ECF6C}" presName="spaceBetweenRectangles" presStyleCnt="0"/>
      <dgm:spPr/>
    </dgm:pt>
    <dgm:pt modelId="{C2E56ABA-C269-4C86-BC77-4F1917512C59}" type="pres">
      <dgm:prSet presAssocID="{D1DC33A6-5F58-4EC1-A792-045A634A4BD9}" presName="parentLin" presStyleCnt="0"/>
      <dgm:spPr/>
    </dgm:pt>
    <dgm:pt modelId="{5A806905-E1F1-420F-9569-8E73E41A2B93}" type="pres">
      <dgm:prSet presAssocID="{D1DC33A6-5F58-4EC1-A792-045A634A4BD9}" presName="parentLeftMargin" presStyleLbl="node1" presStyleIdx="0" presStyleCnt="4"/>
      <dgm:spPr/>
    </dgm:pt>
    <dgm:pt modelId="{A0CD05B5-384C-42F4-856E-06E0A63F0332}" type="pres">
      <dgm:prSet presAssocID="{D1DC33A6-5F58-4EC1-A792-045A634A4BD9}" presName="parentText" presStyleLbl="node1" presStyleIdx="1" presStyleCnt="4">
        <dgm:presLayoutVars>
          <dgm:chMax val="0"/>
          <dgm:bulletEnabled val="1"/>
        </dgm:presLayoutVars>
      </dgm:prSet>
      <dgm:spPr/>
    </dgm:pt>
    <dgm:pt modelId="{2EFFFAC3-B88F-4D73-8AEE-1906DF9D44F0}" type="pres">
      <dgm:prSet presAssocID="{D1DC33A6-5F58-4EC1-A792-045A634A4BD9}" presName="negativeSpace" presStyleCnt="0"/>
      <dgm:spPr/>
    </dgm:pt>
    <dgm:pt modelId="{E6E45FA6-B4FB-4B35-B02E-3F9071F89239}" type="pres">
      <dgm:prSet presAssocID="{D1DC33A6-5F58-4EC1-A792-045A634A4BD9}" presName="childText" presStyleLbl="conFgAcc1" presStyleIdx="1" presStyleCnt="4">
        <dgm:presLayoutVars>
          <dgm:bulletEnabled val="1"/>
        </dgm:presLayoutVars>
      </dgm:prSet>
      <dgm:spPr/>
    </dgm:pt>
    <dgm:pt modelId="{5E5F9847-3DE2-4E13-9AEE-A0863E67E2BD}" type="pres">
      <dgm:prSet presAssocID="{10E41466-6FE0-4A0B-A635-EB000011FDA9}" presName="spaceBetweenRectangles" presStyleCnt="0"/>
      <dgm:spPr/>
    </dgm:pt>
    <dgm:pt modelId="{9315D1F2-0604-4A00-BA1E-CDE4D4CE738C}" type="pres">
      <dgm:prSet presAssocID="{AEC4E0B6-98AD-45FF-9186-19B6FD8F6CF5}" presName="parentLin" presStyleCnt="0"/>
      <dgm:spPr/>
    </dgm:pt>
    <dgm:pt modelId="{C6B71C08-609C-4775-A7C1-02744E1F4FB4}" type="pres">
      <dgm:prSet presAssocID="{AEC4E0B6-98AD-45FF-9186-19B6FD8F6CF5}" presName="parentLeftMargin" presStyleLbl="node1" presStyleIdx="1" presStyleCnt="4"/>
      <dgm:spPr/>
    </dgm:pt>
    <dgm:pt modelId="{41F2591B-295F-424D-BE63-04B9344E47F0}" type="pres">
      <dgm:prSet presAssocID="{AEC4E0B6-98AD-45FF-9186-19B6FD8F6CF5}" presName="parentText" presStyleLbl="node1" presStyleIdx="2" presStyleCnt="4">
        <dgm:presLayoutVars>
          <dgm:chMax val="0"/>
          <dgm:bulletEnabled val="1"/>
        </dgm:presLayoutVars>
      </dgm:prSet>
      <dgm:spPr/>
    </dgm:pt>
    <dgm:pt modelId="{BB604B3B-8990-4B61-AD77-A8BF1E0CD1ED}" type="pres">
      <dgm:prSet presAssocID="{AEC4E0B6-98AD-45FF-9186-19B6FD8F6CF5}" presName="negativeSpace" presStyleCnt="0"/>
      <dgm:spPr/>
    </dgm:pt>
    <dgm:pt modelId="{489965AA-2605-44FF-BE57-CA0C4A653A0B}" type="pres">
      <dgm:prSet presAssocID="{AEC4E0B6-98AD-45FF-9186-19B6FD8F6CF5}" presName="childText" presStyleLbl="conFgAcc1" presStyleIdx="2" presStyleCnt="4">
        <dgm:presLayoutVars>
          <dgm:bulletEnabled val="1"/>
        </dgm:presLayoutVars>
      </dgm:prSet>
      <dgm:spPr/>
    </dgm:pt>
    <dgm:pt modelId="{376A894C-53F7-4A0E-A5E2-CE3959DCA8D7}" type="pres">
      <dgm:prSet presAssocID="{49FB1F35-2526-4E97-9980-D931EED47057}" presName="spaceBetweenRectangles" presStyleCnt="0"/>
      <dgm:spPr/>
    </dgm:pt>
    <dgm:pt modelId="{3B305E60-9B3D-45CF-87DC-6A50744231B6}" type="pres">
      <dgm:prSet presAssocID="{953F5499-B730-4B0B-9E2C-107472F7DDB9}" presName="parentLin" presStyleCnt="0"/>
      <dgm:spPr/>
    </dgm:pt>
    <dgm:pt modelId="{F2033164-14D9-457B-8DCC-1D91D6C8F530}" type="pres">
      <dgm:prSet presAssocID="{953F5499-B730-4B0B-9E2C-107472F7DDB9}" presName="parentLeftMargin" presStyleLbl="node1" presStyleIdx="2" presStyleCnt="4"/>
      <dgm:spPr/>
    </dgm:pt>
    <dgm:pt modelId="{4694CAAA-F19E-4471-9372-D706595ADC94}" type="pres">
      <dgm:prSet presAssocID="{953F5499-B730-4B0B-9E2C-107472F7DDB9}" presName="parentText" presStyleLbl="node1" presStyleIdx="3" presStyleCnt="4">
        <dgm:presLayoutVars>
          <dgm:chMax val="0"/>
          <dgm:bulletEnabled val="1"/>
        </dgm:presLayoutVars>
      </dgm:prSet>
      <dgm:spPr/>
    </dgm:pt>
    <dgm:pt modelId="{754EF0A2-B44B-41F9-B33E-6A8AFB1CF4DD}" type="pres">
      <dgm:prSet presAssocID="{953F5499-B730-4B0B-9E2C-107472F7DDB9}" presName="negativeSpace" presStyleCnt="0"/>
      <dgm:spPr/>
    </dgm:pt>
    <dgm:pt modelId="{B2806BB1-E045-4DA4-B226-D2B86808C628}" type="pres">
      <dgm:prSet presAssocID="{953F5499-B730-4B0B-9E2C-107472F7DDB9}" presName="childText" presStyleLbl="conFgAcc1" presStyleIdx="3" presStyleCnt="4">
        <dgm:presLayoutVars>
          <dgm:bulletEnabled val="1"/>
        </dgm:presLayoutVars>
      </dgm:prSet>
      <dgm:spPr/>
    </dgm:pt>
  </dgm:ptLst>
  <dgm:cxnLst>
    <dgm:cxn modelId="{34F4E508-CAE8-45F0-811D-E595A4716C98}" type="presOf" srcId="{337C40EF-32B7-483A-942C-C25B514AAAF2}" destId="{355C2345-3DD7-48E1-965A-C76A26D05775}" srcOrd="0" destOrd="0" presId="urn:microsoft.com/office/officeart/2005/8/layout/list1"/>
    <dgm:cxn modelId="{93C87D20-2DAB-4AB0-9C5B-C64BA0CEABDC}" type="presOf" srcId="{ACDCF2F5-B47A-4868-B730-6A3F064DAA19}" destId="{42272B59-A3DE-49BB-BB2F-31CC35B5A87E}" srcOrd="0" destOrd="0" presId="urn:microsoft.com/office/officeart/2005/8/layout/list1"/>
    <dgm:cxn modelId="{5657D624-8844-464E-AC09-781D41FD1C69}" type="presOf" srcId="{953F5499-B730-4B0B-9E2C-107472F7DDB9}" destId="{4694CAAA-F19E-4471-9372-D706595ADC94}" srcOrd="1" destOrd="0" presId="urn:microsoft.com/office/officeart/2005/8/layout/list1"/>
    <dgm:cxn modelId="{ABBF4436-1503-4974-9242-3B24330DD8FF}" type="presOf" srcId="{ACDCF2F5-B47A-4868-B730-6A3F064DAA19}" destId="{23692EFA-AF08-4C9E-AF31-5D940C2F7323}" srcOrd="1" destOrd="0" presId="urn:microsoft.com/office/officeart/2005/8/layout/list1"/>
    <dgm:cxn modelId="{A4E2C84F-BEC9-4B2A-9808-1CA6E39DFBD1}" srcId="{337C40EF-32B7-483A-942C-C25B514AAAF2}" destId="{ACDCF2F5-B47A-4868-B730-6A3F064DAA19}" srcOrd="0" destOrd="0" parTransId="{CF9D56A1-F2B4-4E70-BACC-F69694298C95}" sibTransId="{32161C8F-43E8-43C6-A93A-55CAE39ECF6C}"/>
    <dgm:cxn modelId="{60F1FB50-C67C-4CA9-877C-72F7E706B2CA}" type="presOf" srcId="{AEC4E0B6-98AD-45FF-9186-19B6FD8F6CF5}" destId="{41F2591B-295F-424D-BE63-04B9344E47F0}" srcOrd="1" destOrd="0" presId="urn:microsoft.com/office/officeart/2005/8/layout/list1"/>
    <dgm:cxn modelId="{8403E174-A63B-4785-8E9E-0A513921D966}" type="presOf" srcId="{953F5499-B730-4B0B-9E2C-107472F7DDB9}" destId="{F2033164-14D9-457B-8DCC-1D91D6C8F530}" srcOrd="0" destOrd="0" presId="urn:microsoft.com/office/officeart/2005/8/layout/list1"/>
    <dgm:cxn modelId="{4AEC4675-C059-4D33-BCA3-A86AC76BBE69}" type="presOf" srcId="{AEC4E0B6-98AD-45FF-9186-19B6FD8F6CF5}" destId="{C6B71C08-609C-4775-A7C1-02744E1F4FB4}" srcOrd="0" destOrd="0" presId="urn:microsoft.com/office/officeart/2005/8/layout/list1"/>
    <dgm:cxn modelId="{481E298E-A9D2-476F-A249-FD40D2DCB248}" type="presOf" srcId="{D1DC33A6-5F58-4EC1-A792-045A634A4BD9}" destId="{5A806905-E1F1-420F-9569-8E73E41A2B93}" srcOrd="0" destOrd="0" presId="urn:microsoft.com/office/officeart/2005/8/layout/list1"/>
    <dgm:cxn modelId="{04EB4AAD-D323-4ABD-8B67-2E46CD4BF84E}" srcId="{337C40EF-32B7-483A-942C-C25B514AAAF2}" destId="{953F5499-B730-4B0B-9E2C-107472F7DDB9}" srcOrd="3" destOrd="0" parTransId="{479F489D-6270-42EA-B015-1384110A86DA}" sibTransId="{3D9BF3CE-3B96-451B-9888-6D87BD39A725}"/>
    <dgm:cxn modelId="{815E47BB-1DDE-4B2B-9B63-5E69DB7E8FFD}" srcId="{337C40EF-32B7-483A-942C-C25B514AAAF2}" destId="{AEC4E0B6-98AD-45FF-9186-19B6FD8F6CF5}" srcOrd="2" destOrd="0" parTransId="{76054577-7BEC-4C4B-A5F8-3408D675C81F}" sibTransId="{49FB1F35-2526-4E97-9980-D931EED47057}"/>
    <dgm:cxn modelId="{16F314DF-CD16-4FE4-AB8C-A5584B2207BA}" srcId="{337C40EF-32B7-483A-942C-C25B514AAAF2}" destId="{D1DC33A6-5F58-4EC1-A792-045A634A4BD9}" srcOrd="1" destOrd="0" parTransId="{E419DD6F-373A-4E54-BE0A-A0009574DB89}" sibTransId="{10E41466-6FE0-4A0B-A635-EB000011FDA9}"/>
    <dgm:cxn modelId="{6568EFFE-09D9-4C2E-97E9-217740DA5863}" type="presOf" srcId="{D1DC33A6-5F58-4EC1-A792-045A634A4BD9}" destId="{A0CD05B5-384C-42F4-856E-06E0A63F0332}" srcOrd="1" destOrd="0" presId="urn:microsoft.com/office/officeart/2005/8/layout/list1"/>
    <dgm:cxn modelId="{76DCED51-A94E-49C6-9105-C13911894092}" type="presParOf" srcId="{355C2345-3DD7-48E1-965A-C76A26D05775}" destId="{20E4DEA3-11A7-40E8-BD1B-4047BBB4A91E}" srcOrd="0" destOrd="0" presId="urn:microsoft.com/office/officeart/2005/8/layout/list1"/>
    <dgm:cxn modelId="{6D58FD28-5256-4F6B-B1E2-638396235E2B}" type="presParOf" srcId="{20E4DEA3-11A7-40E8-BD1B-4047BBB4A91E}" destId="{42272B59-A3DE-49BB-BB2F-31CC35B5A87E}" srcOrd="0" destOrd="0" presId="urn:microsoft.com/office/officeart/2005/8/layout/list1"/>
    <dgm:cxn modelId="{6AFCC801-FF93-4739-8EE9-57495D7C850E}" type="presParOf" srcId="{20E4DEA3-11A7-40E8-BD1B-4047BBB4A91E}" destId="{23692EFA-AF08-4C9E-AF31-5D940C2F7323}" srcOrd="1" destOrd="0" presId="urn:microsoft.com/office/officeart/2005/8/layout/list1"/>
    <dgm:cxn modelId="{7E4DC83C-A0C2-40D2-A717-F54B6A25C7A8}" type="presParOf" srcId="{355C2345-3DD7-48E1-965A-C76A26D05775}" destId="{129B1E02-814B-4A16-8F8E-B5953B0852F2}" srcOrd="1" destOrd="0" presId="urn:microsoft.com/office/officeart/2005/8/layout/list1"/>
    <dgm:cxn modelId="{E1F4E8BA-A453-40C7-99EE-65F60E325EE2}" type="presParOf" srcId="{355C2345-3DD7-48E1-965A-C76A26D05775}" destId="{716A86CC-01DB-4F79-A09D-012B4526EFEE}" srcOrd="2" destOrd="0" presId="urn:microsoft.com/office/officeart/2005/8/layout/list1"/>
    <dgm:cxn modelId="{FA719DB3-41FF-44EF-8087-CE21DB233772}" type="presParOf" srcId="{355C2345-3DD7-48E1-965A-C76A26D05775}" destId="{17FDFB83-947F-41C4-86BC-E0116C7FF0EE}" srcOrd="3" destOrd="0" presId="urn:microsoft.com/office/officeart/2005/8/layout/list1"/>
    <dgm:cxn modelId="{7170416C-2486-486B-8F7E-F493E30C1307}" type="presParOf" srcId="{355C2345-3DD7-48E1-965A-C76A26D05775}" destId="{C2E56ABA-C269-4C86-BC77-4F1917512C59}" srcOrd="4" destOrd="0" presId="urn:microsoft.com/office/officeart/2005/8/layout/list1"/>
    <dgm:cxn modelId="{946C53A8-088A-41C6-8E19-69B4DE8E0947}" type="presParOf" srcId="{C2E56ABA-C269-4C86-BC77-4F1917512C59}" destId="{5A806905-E1F1-420F-9569-8E73E41A2B93}" srcOrd="0" destOrd="0" presId="urn:microsoft.com/office/officeart/2005/8/layout/list1"/>
    <dgm:cxn modelId="{5BE37320-7BB4-40E7-8DA9-0A81B98FF61A}" type="presParOf" srcId="{C2E56ABA-C269-4C86-BC77-4F1917512C59}" destId="{A0CD05B5-384C-42F4-856E-06E0A63F0332}" srcOrd="1" destOrd="0" presId="urn:microsoft.com/office/officeart/2005/8/layout/list1"/>
    <dgm:cxn modelId="{6F24FB1C-0790-4348-932E-5CE55BEAA418}" type="presParOf" srcId="{355C2345-3DD7-48E1-965A-C76A26D05775}" destId="{2EFFFAC3-B88F-4D73-8AEE-1906DF9D44F0}" srcOrd="5" destOrd="0" presId="urn:microsoft.com/office/officeart/2005/8/layout/list1"/>
    <dgm:cxn modelId="{7329AC62-EAD8-41B3-B858-C72D5F025BE7}" type="presParOf" srcId="{355C2345-3DD7-48E1-965A-C76A26D05775}" destId="{E6E45FA6-B4FB-4B35-B02E-3F9071F89239}" srcOrd="6" destOrd="0" presId="urn:microsoft.com/office/officeart/2005/8/layout/list1"/>
    <dgm:cxn modelId="{1192CAF4-3019-4403-9AE1-187B47684EBF}" type="presParOf" srcId="{355C2345-3DD7-48E1-965A-C76A26D05775}" destId="{5E5F9847-3DE2-4E13-9AEE-A0863E67E2BD}" srcOrd="7" destOrd="0" presId="urn:microsoft.com/office/officeart/2005/8/layout/list1"/>
    <dgm:cxn modelId="{ABFC2D33-A05F-43E5-94C5-1FA79B023105}" type="presParOf" srcId="{355C2345-3DD7-48E1-965A-C76A26D05775}" destId="{9315D1F2-0604-4A00-BA1E-CDE4D4CE738C}" srcOrd="8" destOrd="0" presId="urn:microsoft.com/office/officeart/2005/8/layout/list1"/>
    <dgm:cxn modelId="{600452A4-8A9A-48B1-9EA0-1F6AAFB657C9}" type="presParOf" srcId="{9315D1F2-0604-4A00-BA1E-CDE4D4CE738C}" destId="{C6B71C08-609C-4775-A7C1-02744E1F4FB4}" srcOrd="0" destOrd="0" presId="urn:microsoft.com/office/officeart/2005/8/layout/list1"/>
    <dgm:cxn modelId="{F7D4ABA4-8625-45E3-9426-5C7D3BE47622}" type="presParOf" srcId="{9315D1F2-0604-4A00-BA1E-CDE4D4CE738C}" destId="{41F2591B-295F-424D-BE63-04B9344E47F0}" srcOrd="1" destOrd="0" presId="urn:microsoft.com/office/officeart/2005/8/layout/list1"/>
    <dgm:cxn modelId="{2CD79A0A-3070-4DF2-8AA5-7ED40FB64F4D}" type="presParOf" srcId="{355C2345-3DD7-48E1-965A-C76A26D05775}" destId="{BB604B3B-8990-4B61-AD77-A8BF1E0CD1ED}" srcOrd="9" destOrd="0" presId="urn:microsoft.com/office/officeart/2005/8/layout/list1"/>
    <dgm:cxn modelId="{6226696A-9917-4818-A5EF-99DC222155C4}" type="presParOf" srcId="{355C2345-3DD7-48E1-965A-C76A26D05775}" destId="{489965AA-2605-44FF-BE57-CA0C4A653A0B}" srcOrd="10" destOrd="0" presId="urn:microsoft.com/office/officeart/2005/8/layout/list1"/>
    <dgm:cxn modelId="{DF9224C7-9F30-4AE3-BA1E-D52C07B0BDD4}" type="presParOf" srcId="{355C2345-3DD7-48E1-965A-C76A26D05775}" destId="{376A894C-53F7-4A0E-A5E2-CE3959DCA8D7}" srcOrd="11" destOrd="0" presId="urn:microsoft.com/office/officeart/2005/8/layout/list1"/>
    <dgm:cxn modelId="{E0B41EDC-27CA-4089-8489-CE1DBD8C035D}" type="presParOf" srcId="{355C2345-3DD7-48E1-965A-C76A26D05775}" destId="{3B305E60-9B3D-45CF-87DC-6A50744231B6}" srcOrd="12" destOrd="0" presId="urn:microsoft.com/office/officeart/2005/8/layout/list1"/>
    <dgm:cxn modelId="{5B4A58FA-7BA7-43B4-874E-38F0DA42346B}" type="presParOf" srcId="{3B305E60-9B3D-45CF-87DC-6A50744231B6}" destId="{F2033164-14D9-457B-8DCC-1D91D6C8F530}" srcOrd="0" destOrd="0" presId="urn:microsoft.com/office/officeart/2005/8/layout/list1"/>
    <dgm:cxn modelId="{A93A20CF-5529-4A5C-9F53-521E7A140833}" type="presParOf" srcId="{3B305E60-9B3D-45CF-87DC-6A50744231B6}" destId="{4694CAAA-F19E-4471-9372-D706595ADC94}" srcOrd="1" destOrd="0" presId="urn:microsoft.com/office/officeart/2005/8/layout/list1"/>
    <dgm:cxn modelId="{ACCFB4A2-11E3-48A5-B1B4-B47D8314D2A6}" type="presParOf" srcId="{355C2345-3DD7-48E1-965A-C76A26D05775}" destId="{754EF0A2-B44B-41F9-B33E-6A8AFB1CF4DD}" srcOrd="13" destOrd="0" presId="urn:microsoft.com/office/officeart/2005/8/layout/list1"/>
    <dgm:cxn modelId="{8051F185-DFCE-4DB9-A7D7-6E12B7A122A0}" type="presParOf" srcId="{355C2345-3DD7-48E1-965A-C76A26D05775}" destId="{B2806BB1-E045-4DA4-B226-D2B86808C62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991459-AC79-4CBE-8609-39C633BDCCDA}" type="doc">
      <dgm:prSet loTypeId="urn:microsoft.com/office/officeart/2005/8/layout/target3" loCatId="list" qsTypeId="urn:microsoft.com/office/officeart/2005/8/quickstyle/3d1" qsCatId="3D" csTypeId="urn:microsoft.com/office/officeart/2005/8/colors/accent2_4" csCatId="accent2" phldr="1"/>
      <dgm:spPr/>
      <dgm:t>
        <a:bodyPr/>
        <a:lstStyle/>
        <a:p>
          <a:endParaRPr lang="en-IN"/>
        </a:p>
      </dgm:t>
    </dgm:pt>
    <dgm:pt modelId="{42545684-D1F0-4DDF-8548-5B66DF87263C}">
      <dgm:prSet phldrT="[Text]"/>
      <dgm:spPr/>
      <dgm:t>
        <a:bodyPr/>
        <a:lstStyle/>
        <a:p>
          <a:r>
            <a:rPr lang="en-US" dirty="0"/>
            <a:t>Pandas</a:t>
          </a:r>
          <a:endParaRPr lang="en-IN" dirty="0"/>
        </a:p>
      </dgm:t>
    </dgm:pt>
    <dgm:pt modelId="{AFCAA442-55F9-4078-AF3F-04087B7BD945}" type="parTrans" cxnId="{E28FE9CF-AA1E-4E76-8856-0E0746976A2B}">
      <dgm:prSet/>
      <dgm:spPr/>
      <dgm:t>
        <a:bodyPr/>
        <a:lstStyle/>
        <a:p>
          <a:endParaRPr lang="en-IN"/>
        </a:p>
      </dgm:t>
    </dgm:pt>
    <dgm:pt modelId="{40E49577-FD29-47E5-A436-25EAEEAF88B6}" type="sibTrans" cxnId="{E28FE9CF-AA1E-4E76-8856-0E0746976A2B}">
      <dgm:prSet/>
      <dgm:spPr/>
      <dgm:t>
        <a:bodyPr/>
        <a:lstStyle/>
        <a:p>
          <a:endParaRPr lang="en-IN"/>
        </a:p>
      </dgm:t>
    </dgm:pt>
    <dgm:pt modelId="{95D36396-363F-4FB3-BE8C-2D3562C5D0AC}">
      <dgm:prSet phldrT="[Text]"/>
      <dgm:spPr/>
      <dgm:t>
        <a:bodyPr/>
        <a:lstStyle/>
        <a:p>
          <a:r>
            <a:rPr lang="en-IN" dirty="0"/>
            <a:t>Seaborn</a:t>
          </a:r>
        </a:p>
      </dgm:t>
    </dgm:pt>
    <dgm:pt modelId="{AE65C730-F5C4-40CC-9F3E-AA7D97465E43}" type="parTrans" cxnId="{1D18FE5B-133D-40B0-A424-9FCA0009CF27}">
      <dgm:prSet/>
      <dgm:spPr/>
      <dgm:t>
        <a:bodyPr/>
        <a:lstStyle/>
        <a:p>
          <a:endParaRPr lang="en-IN"/>
        </a:p>
      </dgm:t>
    </dgm:pt>
    <dgm:pt modelId="{CC8A795C-B309-46E2-9BE8-6396C75D2E39}" type="sibTrans" cxnId="{1D18FE5B-133D-40B0-A424-9FCA0009CF27}">
      <dgm:prSet/>
      <dgm:spPr/>
      <dgm:t>
        <a:bodyPr/>
        <a:lstStyle/>
        <a:p>
          <a:endParaRPr lang="en-IN"/>
        </a:p>
      </dgm:t>
    </dgm:pt>
    <dgm:pt modelId="{27F14026-EF2B-4C23-A1F8-AEE0B737E358}">
      <dgm:prSet phldrT="[Text]"/>
      <dgm:spPr/>
      <dgm:t>
        <a:bodyPr/>
        <a:lstStyle/>
        <a:p>
          <a:r>
            <a:rPr lang="en-IN" dirty="0" err="1"/>
            <a:t>Sklearn</a:t>
          </a:r>
          <a:r>
            <a:rPr lang="en-IN" dirty="0"/>
            <a:t> and its Functions</a:t>
          </a:r>
        </a:p>
      </dgm:t>
    </dgm:pt>
    <dgm:pt modelId="{2C13EC75-E29E-47C4-B25B-C0297A7CDC5F}" type="parTrans" cxnId="{17AD9B12-E220-4711-A192-13FF32904A65}">
      <dgm:prSet/>
      <dgm:spPr/>
      <dgm:t>
        <a:bodyPr/>
        <a:lstStyle/>
        <a:p>
          <a:endParaRPr lang="en-IN"/>
        </a:p>
      </dgm:t>
    </dgm:pt>
    <dgm:pt modelId="{207DDB9B-E617-489E-9A86-FBEA076C9F0A}" type="sibTrans" cxnId="{17AD9B12-E220-4711-A192-13FF32904A65}">
      <dgm:prSet/>
      <dgm:spPr/>
      <dgm:t>
        <a:bodyPr/>
        <a:lstStyle/>
        <a:p>
          <a:endParaRPr lang="en-IN"/>
        </a:p>
      </dgm:t>
    </dgm:pt>
    <dgm:pt modelId="{E4676064-ECEC-4003-ABBF-EA61FA9F378A}">
      <dgm:prSet phldrT="[Text]"/>
      <dgm:spPr/>
      <dgm:t>
        <a:bodyPr/>
        <a:lstStyle/>
        <a:p>
          <a:r>
            <a:rPr lang="en-US" dirty="0" err="1"/>
            <a:t>Numpy</a:t>
          </a:r>
          <a:endParaRPr lang="en-IN" dirty="0"/>
        </a:p>
      </dgm:t>
    </dgm:pt>
    <dgm:pt modelId="{C845AB3C-603A-4EF2-85D8-C7A12A9254CA}" type="parTrans" cxnId="{B6FDB5C9-976C-4610-8DD0-969B3435A076}">
      <dgm:prSet/>
      <dgm:spPr/>
      <dgm:t>
        <a:bodyPr/>
        <a:lstStyle/>
        <a:p>
          <a:endParaRPr lang="en-IN"/>
        </a:p>
      </dgm:t>
    </dgm:pt>
    <dgm:pt modelId="{AEE5F85C-1593-41BB-8458-6612F4DAA932}" type="sibTrans" cxnId="{B6FDB5C9-976C-4610-8DD0-969B3435A076}">
      <dgm:prSet/>
      <dgm:spPr/>
      <dgm:t>
        <a:bodyPr/>
        <a:lstStyle/>
        <a:p>
          <a:endParaRPr lang="en-IN"/>
        </a:p>
      </dgm:t>
    </dgm:pt>
    <dgm:pt modelId="{EB43B8C7-5296-4830-AAA6-4833764E7AF5}">
      <dgm:prSet phldrT="[Text]"/>
      <dgm:spPr/>
      <dgm:t>
        <a:bodyPr/>
        <a:lstStyle/>
        <a:p>
          <a:r>
            <a:rPr lang="en-IN" dirty="0"/>
            <a:t>Matplotlib and its Functions</a:t>
          </a:r>
        </a:p>
      </dgm:t>
    </dgm:pt>
    <dgm:pt modelId="{689B0F25-857A-4A48-AEF2-8895E6690750}" type="parTrans" cxnId="{74CAF3C2-40CE-49DC-B9BE-6F67485359AE}">
      <dgm:prSet/>
      <dgm:spPr/>
      <dgm:t>
        <a:bodyPr/>
        <a:lstStyle/>
        <a:p>
          <a:endParaRPr lang="en-IN"/>
        </a:p>
      </dgm:t>
    </dgm:pt>
    <dgm:pt modelId="{F4876CCB-219C-4F52-99EB-3F063BB13729}" type="sibTrans" cxnId="{74CAF3C2-40CE-49DC-B9BE-6F67485359AE}">
      <dgm:prSet/>
      <dgm:spPr/>
      <dgm:t>
        <a:bodyPr/>
        <a:lstStyle/>
        <a:p>
          <a:endParaRPr lang="en-IN"/>
        </a:p>
      </dgm:t>
    </dgm:pt>
    <dgm:pt modelId="{E70D10B9-2642-48BC-811D-CB28B9F4E8B7}">
      <dgm:prSet phldrT="[Text]"/>
      <dgm:spPr/>
      <dgm:t>
        <a:bodyPr/>
        <a:lstStyle/>
        <a:p>
          <a:r>
            <a:rPr lang="en-IN" dirty="0"/>
            <a:t>Pickle</a:t>
          </a:r>
        </a:p>
      </dgm:t>
    </dgm:pt>
    <dgm:pt modelId="{A6CCC032-D958-4359-AA78-A40A70812960}" type="parTrans" cxnId="{8CF32302-EC54-4B55-BF46-FE5FA44DB3F8}">
      <dgm:prSet/>
      <dgm:spPr/>
      <dgm:t>
        <a:bodyPr/>
        <a:lstStyle/>
        <a:p>
          <a:endParaRPr lang="en-IN"/>
        </a:p>
      </dgm:t>
    </dgm:pt>
    <dgm:pt modelId="{39388D13-DBE8-41BB-83C2-684E74AE36EC}" type="sibTrans" cxnId="{8CF32302-EC54-4B55-BF46-FE5FA44DB3F8}">
      <dgm:prSet/>
      <dgm:spPr/>
      <dgm:t>
        <a:bodyPr/>
        <a:lstStyle/>
        <a:p>
          <a:endParaRPr lang="en-IN"/>
        </a:p>
      </dgm:t>
    </dgm:pt>
    <dgm:pt modelId="{2CB63DF2-FAF9-4F16-A6E0-0396E3EEB9E9}" type="pres">
      <dgm:prSet presAssocID="{6A991459-AC79-4CBE-8609-39C633BDCCDA}" presName="Name0" presStyleCnt="0">
        <dgm:presLayoutVars>
          <dgm:chMax val="7"/>
          <dgm:dir/>
          <dgm:animLvl val="lvl"/>
          <dgm:resizeHandles val="exact"/>
        </dgm:presLayoutVars>
      </dgm:prSet>
      <dgm:spPr/>
    </dgm:pt>
    <dgm:pt modelId="{4E885A2E-7064-4837-B03B-E6E9047ABF41}" type="pres">
      <dgm:prSet presAssocID="{42545684-D1F0-4DDF-8548-5B66DF87263C}" presName="circle1" presStyleLbl="node1" presStyleIdx="0" presStyleCnt="6"/>
      <dgm:spPr/>
    </dgm:pt>
    <dgm:pt modelId="{6BC099A4-94B4-4681-B348-03DFF627BF3D}" type="pres">
      <dgm:prSet presAssocID="{42545684-D1F0-4DDF-8548-5B66DF87263C}" presName="space" presStyleCnt="0"/>
      <dgm:spPr/>
    </dgm:pt>
    <dgm:pt modelId="{A0522A9B-8B2F-48DC-AC8A-FC993A4155C8}" type="pres">
      <dgm:prSet presAssocID="{42545684-D1F0-4DDF-8548-5B66DF87263C}" presName="rect1" presStyleLbl="alignAcc1" presStyleIdx="0" presStyleCnt="6"/>
      <dgm:spPr/>
    </dgm:pt>
    <dgm:pt modelId="{6EAA6E69-D359-4270-891C-9B916B90C5AD}" type="pres">
      <dgm:prSet presAssocID="{E4676064-ECEC-4003-ABBF-EA61FA9F378A}" presName="vertSpace2" presStyleLbl="node1" presStyleIdx="0" presStyleCnt="6"/>
      <dgm:spPr/>
    </dgm:pt>
    <dgm:pt modelId="{D7C6A52E-0C13-4565-9AFD-FF5711039A0F}" type="pres">
      <dgm:prSet presAssocID="{E4676064-ECEC-4003-ABBF-EA61FA9F378A}" presName="circle2" presStyleLbl="node1" presStyleIdx="1" presStyleCnt="6"/>
      <dgm:spPr/>
    </dgm:pt>
    <dgm:pt modelId="{F582E76F-F82D-4A10-B8BB-5B06F7B14F4C}" type="pres">
      <dgm:prSet presAssocID="{E4676064-ECEC-4003-ABBF-EA61FA9F378A}" presName="rect2" presStyleLbl="alignAcc1" presStyleIdx="1" presStyleCnt="6"/>
      <dgm:spPr/>
    </dgm:pt>
    <dgm:pt modelId="{D2609BCA-6B5B-4AD0-9ECC-5C37AFA50357}" type="pres">
      <dgm:prSet presAssocID="{EB43B8C7-5296-4830-AAA6-4833764E7AF5}" presName="vertSpace3" presStyleLbl="node1" presStyleIdx="1" presStyleCnt="6"/>
      <dgm:spPr/>
    </dgm:pt>
    <dgm:pt modelId="{70B7C605-D5D5-4D91-BA92-26265BFF8B46}" type="pres">
      <dgm:prSet presAssocID="{EB43B8C7-5296-4830-AAA6-4833764E7AF5}" presName="circle3" presStyleLbl="node1" presStyleIdx="2" presStyleCnt="6"/>
      <dgm:spPr/>
    </dgm:pt>
    <dgm:pt modelId="{AD9FFA62-1562-4468-9775-715B7117C135}" type="pres">
      <dgm:prSet presAssocID="{EB43B8C7-5296-4830-AAA6-4833764E7AF5}" presName="rect3" presStyleLbl="alignAcc1" presStyleIdx="2" presStyleCnt="6"/>
      <dgm:spPr/>
    </dgm:pt>
    <dgm:pt modelId="{8181FA78-5623-4B21-A23A-277C00DC6B30}" type="pres">
      <dgm:prSet presAssocID="{95D36396-363F-4FB3-BE8C-2D3562C5D0AC}" presName="vertSpace4" presStyleLbl="node1" presStyleIdx="2" presStyleCnt="6"/>
      <dgm:spPr/>
    </dgm:pt>
    <dgm:pt modelId="{DBD08E44-A61B-44F2-886C-09D16A9A557B}" type="pres">
      <dgm:prSet presAssocID="{95D36396-363F-4FB3-BE8C-2D3562C5D0AC}" presName="circle4" presStyleLbl="node1" presStyleIdx="3" presStyleCnt="6"/>
      <dgm:spPr/>
    </dgm:pt>
    <dgm:pt modelId="{03A70249-0DA7-42E9-A6CF-51DDA0145160}" type="pres">
      <dgm:prSet presAssocID="{95D36396-363F-4FB3-BE8C-2D3562C5D0AC}" presName="rect4" presStyleLbl="alignAcc1" presStyleIdx="3" presStyleCnt="6"/>
      <dgm:spPr/>
    </dgm:pt>
    <dgm:pt modelId="{09C557ED-0071-4743-AD55-0788CF224268}" type="pres">
      <dgm:prSet presAssocID="{27F14026-EF2B-4C23-A1F8-AEE0B737E358}" presName="vertSpace5" presStyleLbl="node1" presStyleIdx="3" presStyleCnt="6"/>
      <dgm:spPr/>
    </dgm:pt>
    <dgm:pt modelId="{1E9DDE5E-6E09-46B6-8E0F-5BD60B141C96}" type="pres">
      <dgm:prSet presAssocID="{27F14026-EF2B-4C23-A1F8-AEE0B737E358}" presName="circle5" presStyleLbl="node1" presStyleIdx="4" presStyleCnt="6"/>
      <dgm:spPr/>
    </dgm:pt>
    <dgm:pt modelId="{E6E192B1-AD24-4078-8B98-C2E59819C760}" type="pres">
      <dgm:prSet presAssocID="{27F14026-EF2B-4C23-A1F8-AEE0B737E358}" presName="rect5" presStyleLbl="alignAcc1" presStyleIdx="4" presStyleCnt="6"/>
      <dgm:spPr/>
    </dgm:pt>
    <dgm:pt modelId="{47E5D8E2-F18C-468A-8883-7EF656B7B7B1}" type="pres">
      <dgm:prSet presAssocID="{E70D10B9-2642-48BC-811D-CB28B9F4E8B7}" presName="vertSpace6" presStyleLbl="node1" presStyleIdx="4" presStyleCnt="6"/>
      <dgm:spPr/>
    </dgm:pt>
    <dgm:pt modelId="{3E772EA9-F986-4A74-AB73-734D4C522EDF}" type="pres">
      <dgm:prSet presAssocID="{E70D10B9-2642-48BC-811D-CB28B9F4E8B7}" presName="circle6" presStyleLbl="node1" presStyleIdx="5" presStyleCnt="6"/>
      <dgm:spPr/>
    </dgm:pt>
    <dgm:pt modelId="{F33C4FF8-2AF4-44C0-A8A6-C2222BC3F0E6}" type="pres">
      <dgm:prSet presAssocID="{E70D10B9-2642-48BC-811D-CB28B9F4E8B7}" presName="rect6" presStyleLbl="alignAcc1" presStyleIdx="5" presStyleCnt="6"/>
      <dgm:spPr/>
    </dgm:pt>
    <dgm:pt modelId="{E110F898-EEFE-4076-9BEE-961C4327228A}" type="pres">
      <dgm:prSet presAssocID="{42545684-D1F0-4DDF-8548-5B66DF87263C}" presName="rect1ParTxNoCh" presStyleLbl="alignAcc1" presStyleIdx="5" presStyleCnt="6">
        <dgm:presLayoutVars>
          <dgm:chMax val="1"/>
          <dgm:bulletEnabled val="1"/>
        </dgm:presLayoutVars>
      </dgm:prSet>
      <dgm:spPr/>
    </dgm:pt>
    <dgm:pt modelId="{4EF6E3E1-CD37-40E1-B42C-7C73E9D4727F}" type="pres">
      <dgm:prSet presAssocID="{E4676064-ECEC-4003-ABBF-EA61FA9F378A}" presName="rect2ParTxNoCh" presStyleLbl="alignAcc1" presStyleIdx="5" presStyleCnt="6">
        <dgm:presLayoutVars>
          <dgm:chMax val="1"/>
          <dgm:bulletEnabled val="1"/>
        </dgm:presLayoutVars>
      </dgm:prSet>
      <dgm:spPr/>
    </dgm:pt>
    <dgm:pt modelId="{5F867CB0-171B-402D-AD47-3BBA9B32E8AC}" type="pres">
      <dgm:prSet presAssocID="{EB43B8C7-5296-4830-AAA6-4833764E7AF5}" presName="rect3ParTxNoCh" presStyleLbl="alignAcc1" presStyleIdx="5" presStyleCnt="6">
        <dgm:presLayoutVars>
          <dgm:chMax val="1"/>
          <dgm:bulletEnabled val="1"/>
        </dgm:presLayoutVars>
      </dgm:prSet>
      <dgm:spPr/>
    </dgm:pt>
    <dgm:pt modelId="{56B685EE-F4E3-4201-996A-D8056EE7AC04}" type="pres">
      <dgm:prSet presAssocID="{95D36396-363F-4FB3-BE8C-2D3562C5D0AC}" presName="rect4ParTxNoCh" presStyleLbl="alignAcc1" presStyleIdx="5" presStyleCnt="6">
        <dgm:presLayoutVars>
          <dgm:chMax val="1"/>
          <dgm:bulletEnabled val="1"/>
        </dgm:presLayoutVars>
      </dgm:prSet>
      <dgm:spPr/>
    </dgm:pt>
    <dgm:pt modelId="{1340E98B-E1DF-4458-82E4-CD25DC2CD571}" type="pres">
      <dgm:prSet presAssocID="{27F14026-EF2B-4C23-A1F8-AEE0B737E358}" presName="rect5ParTxNoCh" presStyleLbl="alignAcc1" presStyleIdx="5" presStyleCnt="6">
        <dgm:presLayoutVars>
          <dgm:chMax val="1"/>
          <dgm:bulletEnabled val="1"/>
        </dgm:presLayoutVars>
      </dgm:prSet>
      <dgm:spPr/>
    </dgm:pt>
    <dgm:pt modelId="{53282B86-40B0-476F-82BF-0142A2488CBD}" type="pres">
      <dgm:prSet presAssocID="{E70D10B9-2642-48BC-811D-CB28B9F4E8B7}" presName="rect6ParTxNoCh" presStyleLbl="alignAcc1" presStyleIdx="5" presStyleCnt="6">
        <dgm:presLayoutVars>
          <dgm:chMax val="1"/>
          <dgm:bulletEnabled val="1"/>
        </dgm:presLayoutVars>
      </dgm:prSet>
      <dgm:spPr/>
    </dgm:pt>
  </dgm:ptLst>
  <dgm:cxnLst>
    <dgm:cxn modelId="{8CF32302-EC54-4B55-BF46-FE5FA44DB3F8}" srcId="{6A991459-AC79-4CBE-8609-39C633BDCCDA}" destId="{E70D10B9-2642-48BC-811D-CB28B9F4E8B7}" srcOrd="5" destOrd="0" parTransId="{A6CCC032-D958-4359-AA78-A40A70812960}" sibTransId="{39388D13-DBE8-41BB-83C2-684E74AE36EC}"/>
    <dgm:cxn modelId="{291E2311-1951-441C-9AA7-70B837B56857}" type="presOf" srcId="{E70D10B9-2642-48BC-811D-CB28B9F4E8B7}" destId="{F33C4FF8-2AF4-44C0-A8A6-C2222BC3F0E6}" srcOrd="0" destOrd="0" presId="urn:microsoft.com/office/officeart/2005/8/layout/target3"/>
    <dgm:cxn modelId="{17AD9B12-E220-4711-A192-13FF32904A65}" srcId="{6A991459-AC79-4CBE-8609-39C633BDCCDA}" destId="{27F14026-EF2B-4C23-A1F8-AEE0B737E358}" srcOrd="4" destOrd="0" parTransId="{2C13EC75-E29E-47C4-B25B-C0297A7CDC5F}" sibTransId="{207DDB9B-E617-489E-9A86-FBEA076C9F0A}"/>
    <dgm:cxn modelId="{ED6A3627-002E-4B11-8E7D-D695806EE27A}" type="presOf" srcId="{E70D10B9-2642-48BC-811D-CB28B9F4E8B7}" destId="{53282B86-40B0-476F-82BF-0142A2488CBD}" srcOrd="1" destOrd="0" presId="urn:microsoft.com/office/officeart/2005/8/layout/target3"/>
    <dgm:cxn modelId="{1D18FE5B-133D-40B0-A424-9FCA0009CF27}" srcId="{6A991459-AC79-4CBE-8609-39C633BDCCDA}" destId="{95D36396-363F-4FB3-BE8C-2D3562C5D0AC}" srcOrd="3" destOrd="0" parTransId="{AE65C730-F5C4-40CC-9F3E-AA7D97465E43}" sibTransId="{CC8A795C-B309-46E2-9BE8-6396C75D2E39}"/>
    <dgm:cxn modelId="{271B3669-B12C-444B-843C-C16D416E24F4}" type="presOf" srcId="{E4676064-ECEC-4003-ABBF-EA61FA9F378A}" destId="{4EF6E3E1-CD37-40E1-B42C-7C73E9D4727F}" srcOrd="1" destOrd="0" presId="urn:microsoft.com/office/officeart/2005/8/layout/target3"/>
    <dgm:cxn modelId="{47EA564C-7BA3-4715-BD68-8DB9F280849F}" type="presOf" srcId="{95D36396-363F-4FB3-BE8C-2D3562C5D0AC}" destId="{56B685EE-F4E3-4201-996A-D8056EE7AC04}" srcOrd="1" destOrd="0" presId="urn:microsoft.com/office/officeart/2005/8/layout/target3"/>
    <dgm:cxn modelId="{B916276E-C80F-432E-ADD3-6524A830293D}" type="presOf" srcId="{42545684-D1F0-4DDF-8548-5B66DF87263C}" destId="{A0522A9B-8B2F-48DC-AC8A-FC993A4155C8}" srcOrd="0" destOrd="0" presId="urn:microsoft.com/office/officeart/2005/8/layout/target3"/>
    <dgm:cxn modelId="{5B8E3871-9C58-46DF-AE5F-7009F80ABB12}" type="presOf" srcId="{27F14026-EF2B-4C23-A1F8-AEE0B737E358}" destId="{E6E192B1-AD24-4078-8B98-C2E59819C760}" srcOrd="0" destOrd="0" presId="urn:microsoft.com/office/officeart/2005/8/layout/target3"/>
    <dgm:cxn modelId="{3B255EA3-4AF3-4511-91DC-5E9455A5D01C}" type="presOf" srcId="{EB43B8C7-5296-4830-AAA6-4833764E7AF5}" destId="{5F867CB0-171B-402D-AD47-3BBA9B32E8AC}" srcOrd="1" destOrd="0" presId="urn:microsoft.com/office/officeart/2005/8/layout/target3"/>
    <dgm:cxn modelId="{540D80A3-FCA2-4490-9207-B415AA0D4688}" type="presOf" srcId="{95D36396-363F-4FB3-BE8C-2D3562C5D0AC}" destId="{03A70249-0DA7-42E9-A6CF-51DDA0145160}" srcOrd="0" destOrd="0" presId="urn:microsoft.com/office/officeart/2005/8/layout/target3"/>
    <dgm:cxn modelId="{6678A7BB-2020-4ED6-9EBF-F0EA69DCBE69}" type="presOf" srcId="{27F14026-EF2B-4C23-A1F8-AEE0B737E358}" destId="{1340E98B-E1DF-4458-82E4-CD25DC2CD571}" srcOrd="1" destOrd="0" presId="urn:microsoft.com/office/officeart/2005/8/layout/target3"/>
    <dgm:cxn modelId="{74CAF3C2-40CE-49DC-B9BE-6F67485359AE}" srcId="{6A991459-AC79-4CBE-8609-39C633BDCCDA}" destId="{EB43B8C7-5296-4830-AAA6-4833764E7AF5}" srcOrd="2" destOrd="0" parTransId="{689B0F25-857A-4A48-AEF2-8895E6690750}" sibTransId="{F4876CCB-219C-4F52-99EB-3F063BB13729}"/>
    <dgm:cxn modelId="{B6FDB5C9-976C-4610-8DD0-969B3435A076}" srcId="{6A991459-AC79-4CBE-8609-39C633BDCCDA}" destId="{E4676064-ECEC-4003-ABBF-EA61FA9F378A}" srcOrd="1" destOrd="0" parTransId="{C845AB3C-603A-4EF2-85D8-C7A12A9254CA}" sibTransId="{AEE5F85C-1593-41BB-8458-6612F4DAA932}"/>
    <dgm:cxn modelId="{5B2C60CA-B456-42E7-9060-3BB452CB454A}" type="presOf" srcId="{42545684-D1F0-4DDF-8548-5B66DF87263C}" destId="{E110F898-EEFE-4076-9BEE-961C4327228A}" srcOrd="1" destOrd="0" presId="urn:microsoft.com/office/officeart/2005/8/layout/target3"/>
    <dgm:cxn modelId="{E28FE9CF-AA1E-4E76-8856-0E0746976A2B}" srcId="{6A991459-AC79-4CBE-8609-39C633BDCCDA}" destId="{42545684-D1F0-4DDF-8548-5B66DF87263C}" srcOrd="0" destOrd="0" parTransId="{AFCAA442-55F9-4078-AF3F-04087B7BD945}" sibTransId="{40E49577-FD29-47E5-A436-25EAEEAF88B6}"/>
    <dgm:cxn modelId="{18A653D1-4C77-4337-B364-37E77113E70A}" type="presOf" srcId="{EB43B8C7-5296-4830-AAA6-4833764E7AF5}" destId="{AD9FFA62-1562-4468-9775-715B7117C135}" srcOrd="0" destOrd="0" presId="urn:microsoft.com/office/officeart/2005/8/layout/target3"/>
    <dgm:cxn modelId="{A5970AD7-DE8F-4B39-AA6B-DA9452AB5DEB}" type="presOf" srcId="{E4676064-ECEC-4003-ABBF-EA61FA9F378A}" destId="{F582E76F-F82D-4A10-B8BB-5B06F7B14F4C}" srcOrd="0" destOrd="0" presId="urn:microsoft.com/office/officeart/2005/8/layout/target3"/>
    <dgm:cxn modelId="{3FF71DD7-95D3-46C7-B400-6B00B3FB3153}" type="presOf" srcId="{6A991459-AC79-4CBE-8609-39C633BDCCDA}" destId="{2CB63DF2-FAF9-4F16-A6E0-0396E3EEB9E9}" srcOrd="0" destOrd="0" presId="urn:microsoft.com/office/officeart/2005/8/layout/target3"/>
    <dgm:cxn modelId="{350D66E8-D7A5-4387-9C91-577A8CDEC1D1}" type="presParOf" srcId="{2CB63DF2-FAF9-4F16-A6E0-0396E3EEB9E9}" destId="{4E885A2E-7064-4837-B03B-E6E9047ABF41}" srcOrd="0" destOrd="0" presId="urn:microsoft.com/office/officeart/2005/8/layout/target3"/>
    <dgm:cxn modelId="{C6A01641-3D32-4AE4-A597-A2B9A7B28A14}" type="presParOf" srcId="{2CB63DF2-FAF9-4F16-A6E0-0396E3EEB9E9}" destId="{6BC099A4-94B4-4681-B348-03DFF627BF3D}" srcOrd="1" destOrd="0" presId="urn:microsoft.com/office/officeart/2005/8/layout/target3"/>
    <dgm:cxn modelId="{4B1609EC-47D0-4822-8AA4-CC219693641F}" type="presParOf" srcId="{2CB63DF2-FAF9-4F16-A6E0-0396E3EEB9E9}" destId="{A0522A9B-8B2F-48DC-AC8A-FC993A4155C8}" srcOrd="2" destOrd="0" presId="urn:microsoft.com/office/officeart/2005/8/layout/target3"/>
    <dgm:cxn modelId="{29417BD5-E11D-4721-A840-55C1512B4502}" type="presParOf" srcId="{2CB63DF2-FAF9-4F16-A6E0-0396E3EEB9E9}" destId="{6EAA6E69-D359-4270-891C-9B916B90C5AD}" srcOrd="3" destOrd="0" presId="urn:microsoft.com/office/officeart/2005/8/layout/target3"/>
    <dgm:cxn modelId="{1C3209C6-E54B-471B-A2DD-1BC342862109}" type="presParOf" srcId="{2CB63DF2-FAF9-4F16-A6E0-0396E3EEB9E9}" destId="{D7C6A52E-0C13-4565-9AFD-FF5711039A0F}" srcOrd="4" destOrd="0" presId="urn:microsoft.com/office/officeart/2005/8/layout/target3"/>
    <dgm:cxn modelId="{342C4875-DF3B-413D-8260-83F2AF20C99C}" type="presParOf" srcId="{2CB63DF2-FAF9-4F16-A6E0-0396E3EEB9E9}" destId="{F582E76F-F82D-4A10-B8BB-5B06F7B14F4C}" srcOrd="5" destOrd="0" presId="urn:microsoft.com/office/officeart/2005/8/layout/target3"/>
    <dgm:cxn modelId="{5E6A5C18-D787-49EB-BA25-8780FE89B4F7}" type="presParOf" srcId="{2CB63DF2-FAF9-4F16-A6E0-0396E3EEB9E9}" destId="{D2609BCA-6B5B-4AD0-9ECC-5C37AFA50357}" srcOrd="6" destOrd="0" presId="urn:microsoft.com/office/officeart/2005/8/layout/target3"/>
    <dgm:cxn modelId="{D9B2512C-F70F-4E38-A988-8A3CCC368B92}" type="presParOf" srcId="{2CB63DF2-FAF9-4F16-A6E0-0396E3EEB9E9}" destId="{70B7C605-D5D5-4D91-BA92-26265BFF8B46}" srcOrd="7" destOrd="0" presId="urn:microsoft.com/office/officeart/2005/8/layout/target3"/>
    <dgm:cxn modelId="{C7ACF785-02E7-4F0D-918B-AD039202049D}" type="presParOf" srcId="{2CB63DF2-FAF9-4F16-A6E0-0396E3EEB9E9}" destId="{AD9FFA62-1562-4468-9775-715B7117C135}" srcOrd="8" destOrd="0" presId="urn:microsoft.com/office/officeart/2005/8/layout/target3"/>
    <dgm:cxn modelId="{83043487-CD40-4C60-BD4D-7C74CE0898CF}" type="presParOf" srcId="{2CB63DF2-FAF9-4F16-A6E0-0396E3EEB9E9}" destId="{8181FA78-5623-4B21-A23A-277C00DC6B30}" srcOrd="9" destOrd="0" presId="urn:microsoft.com/office/officeart/2005/8/layout/target3"/>
    <dgm:cxn modelId="{875CA988-09C4-4053-B95F-7542119A355D}" type="presParOf" srcId="{2CB63DF2-FAF9-4F16-A6E0-0396E3EEB9E9}" destId="{DBD08E44-A61B-44F2-886C-09D16A9A557B}" srcOrd="10" destOrd="0" presId="urn:microsoft.com/office/officeart/2005/8/layout/target3"/>
    <dgm:cxn modelId="{B7EBD002-8059-4616-94AE-B48CB6631BFA}" type="presParOf" srcId="{2CB63DF2-FAF9-4F16-A6E0-0396E3EEB9E9}" destId="{03A70249-0DA7-42E9-A6CF-51DDA0145160}" srcOrd="11" destOrd="0" presId="urn:microsoft.com/office/officeart/2005/8/layout/target3"/>
    <dgm:cxn modelId="{69E5124B-E6B7-40CA-BA1C-1DF5C8F2969E}" type="presParOf" srcId="{2CB63DF2-FAF9-4F16-A6E0-0396E3EEB9E9}" destId="{09C557ED-0071-4743-AD55-0788CF224268}" srcOrd="12" destOrd="0" presId="urn:microsoft.com/office/officeart/2005/8/layout/target3"/>
    <dgm:cxn modelId="{F44D493C-F0E2-4994-A7BF-B727A69FDCC4}" type="presParOf" srcId="{2CB63DF2-FAF9-4F16-A6E0-0396E3EEB9E9}" destId="{1E9DDE5E-6E09-46B6-8E0F-5BD60B141C96}" srcOrd="13" destOrd="0" presId="urn:microsoft.com/office/officeart/2005/8/layout/target3"/>
    <dgm:cxn modelId="{A9884F74-0CE8-4DC7-A8E4-C1BF3E8EC348}" type="presParOf" srcId="{2CB63DF2-FAF9-4F16-A6E0-0396E3EEB9E9}" destId="{E6E192B1-AD24-4078-8B98-C2E59819C760}" srcOrd="14" destOrd="0" presId="urn:microsoft.com/office/officeart/2005/8/layout/target3"/>
    <dgm:cxn modelId="{0EA8E9CF-8FF6-42A2-9E92-3775E5FDF9CC}" type="presParOf" srcId="{2CB63DF2-FAF9-4F16-A6E0-0396E3EEB9E9}" destId="{47E5D8E2-F18C-468A-8883-7EF656B7B7B1}" srcOrd="15" destOrd="0" presId="urn:microsoft.com/office/officeart/2005/8/layout/target3"/>
    <dgm:cxn modelId="{9A5D5F70-D98B-43A5-80A7-5121A4754EA3}" type="presParOf" srcId="{2CB63DF2-FAF9-4F16-A6E0-0396E3EEB9E9}" destId="{3E772EA9-F986-4A74-AB73-734D4C522EDF}" srcOrd="16" destOrd="0" presId="urn:microsoft.com/office/officeart/2005/8/layout/target3"/>
    <dgm:cxn modelId="{2AFA6819-9876-4C49-A9D6-53AA8BFD47B4}" type="presParOf" srcId="{2CB63DF2-FAF9-4F16-A6E0-0396E3EEB9E9}" destId="{F33C4FF8-2AF4-44C0-A8A6-C2222BC3F0E6}" srcOrd="17" destOrd="0" presId="urn:microsoft.com/office/officeart/2005/8/layout/target3"/>
    <dgm:cxn modelId="{861FB1E2-E617-4CA1-B0AC-4F845E736A9B}" type="presParOf" srcId="{2CB63DF2-FAF9-4F16-A6E0-0396E3EEB9E9}" destId="{E110F898-EEFE-4076-9BEE-961C4327228A}" srcOrd="18" destOrd="0" presId="urn:microsoft.com/office/officeart/2005/8/layout/target3"/>
    <dgm:cxn modelId="{4AC7083A-ED7C-4764-8A48-81CE3D136CF9}" type="presParOf" srcId="{2CB63DF2-FAF9-4F16-A6E0-0396E3EEB9E9}" destId="{4EF6E3E1-CD37-40E1-B42C-7C73E9D4727F}" srcOrd="19" destOrd="0" presId="urn:microsoft.com/office/officeart/2005/8/layout/target3"/>
    <dgm:cxn modelId="{031EB590-1033-4D37-9FD3-9E7F8962DBBF}" type="presParOf" srcId="{2CB63DF2-FAF9-4F16-A6E0-0396E3EEB9E9}" destId="{5F867CB0-171B-402D-AD47-3BBA9B32E8AC}" srcOrd="20" destOrd="0" presId="urn:microsoft.com/office/officeart/2005/8/layout/target3"/>
    <dgm:cxn modelId="{5472BF2B-7F32-40AE-B04D-38FD5993408E}" type="presParOf" srcId="{2CB63DF2-FAF9-4F16-A6E0-0396E3EEB9E9}" destId="{56B685EE-F4E3-4201-996A-D8056EE7AC04}" srcOrd="21" destOrd="0" presId="urn:microsoft.com/office/officeart/2005/8/layout/target3"/>
    <dgm:cxn modelId="{FA836E9A-B47A-4C6E-A0D6-554597301188}" type="presParOf" srcId="{2CB63DF2-FAF9-4F16-A6E0-0396E3EEB9E9}" destId="{1340E98B-E1DF-4458-82E4-CD25DC2CD571}" srcOrd="22" destOrd="0" presId="urn:microsoft.com/office/officeart/2005/8/layout/target3"/>
    <dgm:cxn modelId="{709E2176-B704-4DE7-84A6-8D550C0872C5}" type="presParOf" srcId="{2CB63DF2-FAF9-4F16-A6E0-0396E3EEB9E9}" destId="{53282B86-40B0-476F-82BF-0142A2488CBD}" srcOrd="2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44602-1E49-4129-9D33-B95C82AC1E51}">
      <dsp:nvSpPr>
        <dsp:cNvPr id="0" name=""/>
        <dsp:cNvSpPr/>
      </dsp:nvSpPr>
      <dsp:spPr>
        <a:xfrm>
          <a:off x="2136"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19102A0039</a:t>
          </a:r>
          <a:endParaRPr lang="en-IN" sz="2400" kern="1200" dirty="0"/>
        </a:p>
      </dsp:txBody>
      <dsp:txXfrm>
        <a:off x="49902" y="48869"/>
        <a:ext cx="1988698" cy="1535314"/>
      </dsp:txXfrm>
    </dsp:sp>
    <dsp:sp modelId="{2A7E8904-2B94-4C78-9F96-5C128A3446CF}">
      <dsp:nvSpPr>
        <dsp:cNvPr id="0" name=""/>
        <dsp:cNvSpPr/>
      </dsp:nvSpPr>
      <dsp:spPr>
        <a:xfrm>
          <a:off x="2136"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Yash Patil</a:t>
          </a:r>
          <a:endParaRPr lang="en-IN" sz="2400" kern="1200" dirty="0"/>
        </a:p>
      </dsp:txBody>
      <dsp:txXfrm>
        <a:off x="49902" y="1924191"/>
        <a:ext cx="1988698" cy="1535314"/>
      </dsp:txXfrm>
    </dsp:sp>
    <dsp:sp modelId="{73647783-AD57-42BA-B2BA-5B5525A13305}">
      <dsp:nvSpPr>
        <dsp:cNvPr id="0" name=""/>
        <dsp:cNvSpPr/>
      </dsp:nvSpPr>
      <dsp:spPr>
        <a:xfrm>
          <a:off x="2436518"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19102A0051</a:t>
          </a:r>
          <a:endParaRPr lang="en-IN" sz="2400" kern="1200" dirty="0"/>
        </a:p>
      </dsp:txBody>
      <dsp:txXfrm>
        <a:off x="2484284" y="48869"/>
        <a:ext cx="1988698" cy="1535314"/>
      </dsp:txXfrm>
    </dsp:sp>
    <dsp:sp modelId="{B3F4785C-8975-442F-B059-7BCE9E5FED1C}">
      <dsp:nvSpPr>
        <dsp:cNvPr id="0" name=""/>
        <dsp:cNvSpPr/>
      </dsp:nvSpPr>
      <dsp:spPr>
        <a:xfrm>
          <a:off x="2436518"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Omkar </a:t>
          </a:r>
          <a:r>
            <a:rPr lang="en-US" sz="2400" kern="1200" dirty="0" err="1"/>
            <a:t>Jalgaonkar</a:t>
          </a:r>
          <a:endParaRPr lang="en-IN" sz="2400" kern="1200" dirty="0"/>
        </a:p>
      </dsp:txBody>
      <dsp:txXfrm>
        <a:off x="2484284" y="1924191"/>
        <a:ext cx="1988698" cy="1535314"/>
      </dsp:txXfrm>
    </dsp:sp>
    <dsp:sp modelId="{A510D81E-C96D-4885-A7DF-AC916BE20450}">
      <dsp:nvSpPr>
        <dsp:cNvPr id="0" name=""/>
        <dsp:cNvSpPr/>
      </dsp:nvSpPr>
      <dsp:spPr>
        <a:xfrm>
          <a:off x="4870900"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19102B0049</a:t>
          </a:r>
          <a:endParaRPr lang="en-IN" sz="2400" kern="1200" dirty="0"/>
        </a:p>
      </dsp:txBody>
      <dsp:txXfrm>
        <a:off x="4918666" y="48869"/>
        <a:ext cx="1988698" cy="1535314"/>
      </dsp:txXfrm>
    </dsp:sp>
    <dsp:sp modelId="{CB994572-A9D0-4C50-9F98-84433103AF7D}">
      <dsp:nvSpPr>
        <dsp:cNvPr id="0" name=""/>
        <dsp:cNvSpPr/>
      </dsp:nvSpPr>
      <dsp:spPr>
        <a:xfrm>
          <a:off x="4870900"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Amey Thorat</a:t>
          </a:r>
          <a:endParaRPr lang="en-IN" sz="2400" kern="1200" dirty="0"/>
        </a:p>
      </dsp:txBody>
      <dsp:txXfrm>
        <a:off x="4918666" y="1924191"/>
        <a:ext cx="1988698" cy="1535314"/>
      </dsp:txXfrm>
    </dsp:sp>
    <dsp:sp modelId="{358C2ACF-41E1-43B1-A211-625D70815415}">
      <dsp:nvSpPr>
        <dsp:cNvPr id="0" name=""/>
        <dsp:cNvSpPr/>
      </dsp:nvSpPr>
      <dsp:spPr>
        <a:xfrm>
          <a:off x="7305282"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20102B2007</a:t>
          </a:r>
          <a:endParaRPr lang="en-IN" sz="2400" kern="1200" dirty="0"/>
        </a:p>
      </dsp:txBody>
      <dsp:txXfrm>
        <a:off x="7353048" y="48869"/>
        <a:ext cx="1988698" cy="1535314"/>
      </dsp:txXfrm>
    </dsp:sp>
    <dsp:sp modelId="{46C56B61-F300-4114-875C-40C92F06EF92}">
      <dsp:nvSpPr>
        <dsp:cNvPr id="0" name=""/>
        <dsp:cNvSpPr/>
      </dsp:nvSpPr>
      <dsp:spPr>
        <a:xfrm>
          <a:off x="7305282"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Payas Patel</a:t>
          </a:r>
          <a:endParaRPr lang="en-IN" sz="2400" kern="1200" dirty="0"/>
        </a:p>
      </dsp:txBody>
      <dsp:txXfrm>
        <a:off x="7353048" y="1924191"/>
        <a:ext cx="1988698" cy="1535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AD2CD-FDFB-4D3C-A6B7-806B842E1439}">
      <dsp:nvSpPr>
        <dsp:cNvPr id="0" name=""/>
        <dsp:cNvSpPr/>
      </dsp:nvSpPr>
      <dsp:spPr>
        <a:xfrm>
          <a:off x="4127" y="310588"/>
          <a:ext cx="1804499" cy="108269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endParaRPr lang="en-IN" sz="1800" kern="1200" dirty="0"/>
        </a:p>
      </dsp:txBody>
      <dsp:txXfrm>
        <a:off x="35838" y="342299"/>
        <a:ext cx="1741077" cy="1019277"/>
      </dsp:txXfrm>
    </dsp:sp>
    <dsp:sp modelId="{0C4D8E78-2398-4276-B33B-199F5A12214A}">
      <dsp:nvSpPr>
        <dsp:cNvPr id="0" name=""/>
        <dsp:cNvSpPr/>
      </dsp:nvSpPr>
      <dsp:spPr>
        <a:xfrm>
          <a:off x="1967422" y="628180"/>
          <a:ext cx="382553" cy="447515"/>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1967422" y="717683"/>
        <a:ext cx="267787" cy="268509"/>
      </dsp:txXfrm>
    </dsp:sp>
    <dsp:sp modelId="{4D0829C9-5839-40EA-A22E-555E3FE00248}">
      <dsp:nvSpPr>
        <dsp:cNvPr id="0" name=""/>
        <dsp:cNvSpPr/>
      </dsp:nvSpPr>
      <dsp:spPr>
        <a:xfrm>
          <a:off x="2530426" y="310588"/>
          <a:ext cx="1804499" cy="1082699"/>
        </a:xfrm>
        <a:prstGeom prst="roundRect">
          <a:avLst>
            <a:gd name="adj" fmla="val 10000"/>
          </a:avLst>
        </a:prstGeom>
        <a:gradFill rotWithShape="0">
          <a:gsLst>
            <a:gs pos="0">
              <a:schemeClr val="accent2">
                <a:hueOff val="-23313"/>
                <a:satOff val="-1347"/>
                <a:lumOff val="1849"/>
                <a:alphaOff val="0"/>
                <a:satMod val="103000"/>
                <a:lumMod val="102000"/>
                <a:tint val="94000"/>
              </a:schemeClr>
            </a:gs>
            <a:gs pos="50000">
              <a:schemeClr val="accent2">
                <a:hueOff val="-23313"/>
                <a:satOff val="-1347"/>
                <a:lumOff val="1849"/>
                <a:alphaOff val="0"/>
                <a:satMod val="110000"/>
                <a:lumMod val="100000"/>
                <a:shade val="100000"/>
              </a:schemeClr>
            </a:gs>
            <a:gs pos="100000">
              <a:schemeClr val="accent2">
                <a:hueOff val="-23313"/>
                <a:satOff val="-1347"/>
                <a:lumOff val="184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Literature Survey</a:t>
          </a:r>
          <a:endParaRPr lang="en-IN" sz="1800" kern="1200" dirty="0"/>
        </a:p>
      </dsp:txBody>
      <dsp:txXfrm>
        <a:off x="2562137" y="342299"/>
        <a:ext cx="1741077" cy="1019277"/>
      </dsp:txXfrm>
    </dsp:sp>
    <dsp:sp modelId="{097F5C5F-8A55-4AC9-8F93-63DB196A96C3}">
      <dsp:nvSpPr>
        <dsp:cNvPr id="0" name=""/>
        <dsp:cNvSpPr/>
      </dsp:nvSpPr>
      <dsp:spPr>
        <a:xfrm>
          <a:off x="4493721" y="628180"/>
          <a:ext cx="382553" cy="447515"/>
        </a:xfrm>
        <a:prstGeom prst="rightArrow">
          <a:avLst>
            <a:gd name="adj1" fmla="val 60000"/>
            <a:gd name="adj2" fmla="val 50000"/>
          </a:avLst>
        </a:prstGeom>
        <a:solidFill>
          <a:schemeClr val="accent2">
            <a:hueOff val="-27198"/>
            <a:satOff val="-1572"/>
            <a:lumOff val="215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4493721" y="717683"/>
        <a:ext cx="267787" cy="268509"/>
      </dsp:txXfrm>
    </dsp:sp>
    <dsp:sp modelId="{5616CFF3-CCEF-44AD-9EE3-9FBEA350B4B1}">
      <dsp:nvSpPr>
        <dsp:cNvPr id="0" name=""/>
        <dsp:cNvSpPr/>
      </dsp:nvSpPr>
      <dsp:spPr>
        <a:xfrm>
          <a:off x="5056724" y="310588"/>
          <a:ext cx="1804499" cy="1082699"/>
        </a:xfrm>
        <a:prstGeom prst="roundRect">
          <a:avLst>
            <a:gd name="adj" fmla="val 10000"/>
          </a:avLst>
        </a:prstGeom>
        <a:gradFill rotWithShape="0">
          <a:gsLst>
            <a:gs pos="0">
              <a:schemeClr val="accent2">
                <a:hueOff val="-46626"/>
                <a:satOff val="-2695"/>
                <a:lumOff val="3697"/>
                <a:alphaOff val="0"/>
                <a:satMod val="103000"/>
                <a:lumMod val="102000"/>
                <a:tint val="94000"/>
              </a:schemeClr>
            </a:gs>
            <a:gs pos="50000">
              <a:schemeClr val="accent2">
                <a:hueOff val="-46626"/>
                <a:satOff val="-2695"/>
                <a:lumOff val="3697"/>
                <a:alphaOff val="0"/>
                <a:satMod val="110000"/>
                <a:lumMod val="100000"/>
                <a:shade val="100000"/>
              </a:schemeClr>
            </a:gs>
            <a:gs pos="100000">
              <a:schemeClr val="accent2">
                <a:hueOff val="-46626"/>
                <a:satOff val="-2695"/>
                <a:lumOff val="369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Proposed System</a:t>
          </a:r>
          <a:endParaRPr lang="en-IN" sz="1800" kern="1200" dirty="0"/>
        </a:p>
      </dsp:txBody>
      <dsp:txXfrm>
        <a:off x="5088435" y="342299"/>
        <a:ext cx="1741077" cy="1019277"/>
      </dsp:txXfrm>
    </dsp:sp>
    <dsp:sp modelId="{A0BF14A1-3E7D-4DB4-B296-A8FF6C747434}">
      <dsp:nvSpPr>
        <dsp:cNvPr id="0" name=""/>
        <dsp:cNvSpPr/>
      </dsp:nvSpPr>
      <dsp:spPr>
        <a:xfrm>
          <a:off x="7020019" y="628180"/>
          <a:ext cx="382553" cy="447515"/>
        </a:xfrm>
        <a:prstGeom prst="rightArrow">
          <a:avLst>
            <a:gd name="adj1" fmla="val 60000"/>
            <a:gd name="adj2" fmla="val 50000"/>
          </a:avLst>
        </a:prstGeom>
        <a:solidFill>
          <a:schemeClr val="accent2">
            <a:hueOff val="-54397"/>
            <a:satOff val="-3144"/>
            <a:lumOff val="431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7020019" y="717683"/>
        <a:ext cx="267787" cy="268509"/>
      </dsp:txXfrm>
    </dsp:sp>
    <dsp:sp modelId="{946B62B0-229B-401A-BAE9-2888605B6220}">
      <dsp:nvSpPr>
        <dsp:cNvPr id="0" name=""/>
        <dsp:cNvSpPr/>
      </dsp:nvSpPr>
      <dsp:spPr>
        <a:xfrm>
          <a:off x="7583023" y="310588"/>
          <a:ext cx="1804499" cy="1082699"/>
        </a:xfrm>
        <a:prstGeom prst="roundRect">
          <a:avLst>
            <a:gd name="adj" fmla="val 10000"/>
          </a:avLst>
        </a:prstGeom>
        <a:gradFill rotWithShape="0">
          <a:gsLst>
            <a:gs pos="0">
              <a:schemeClr val="accent2">
                <a:hueOff val="-69939"/>
                <a:satOff val="-4042"/>
                <a:lumOff val="5546"/>
                <a:alphaOff val="0"/>
                <a:satMod val="103000"/>
                <a:lumMod val="102000"/>
                <a:tint val="94000"/>
              </a:schemeClr>
            </a:gs>
            <a:gs pos="50000">
              <a:schemeClr val="accent2">
                <a:hueOff val="-69939"/>
                <a:satOff val="-4042"/>
                <a:lumOff val="5546"/>
                <a:alphaOff val="0"/>
                <a:satMod val="110000"/>
                <a:lumMod val="100000"/>
                <a:shade val="100000"/>
              </a:schemeClr>
            </a:gs>
            <a:gs pos="100000">
              <a:schemeClr val="accent2">
                <a:hueOff val="-69939"/>
                <a:satOff val="-4042"/>
                <a:lumOff val="554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Flow Chart</a:t>
          </a:r>
          <a:endParaRPr lang="en-IN" sz="1800" kern="1200" dirty="0"/>
        </a:p>
      </dsp:txBody>
      <dsp:txXfrm>
        <a:off x="7614734" y="342299"/>
        <a:ext cx="1741077" cy="1019277"/>
      </dsp:txXfrm>
    </dsp:sp>
    <dsp:sp modelId="{3C2D2E54-550D-4EB5-9F85-AF0B3EAD27B1}">
      <dsp:nvSpPr>
        <dsp:cNvPr id="0" name=""/>
        <dsp:cNvSpPr/>
      </dsp:nvSpPr>
      <dsp:spPr>
        <a:xfrm rot="5400000">
          <a:off x="8293996" y="1519602"/>
          <a:ext cx="382553" cy="447515"/>
        </a:xfrm>
        <a:prstGeom prst="rightArrow">
          <a:avLst>
            <a:gd name="adj1" fmla="val 60000"/>
            <a:gd name="adj2" fmla="val 50000"/>
          </a:avLst>
        </a:prstGeom>
        <a:solidFill>
          <a:schemeClr val="accent2">
            <a:hueOff val="-81595"/>
            <a:satOff val="-4716"/>
            <a:lumOff val="647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8351018" y="1552083"/>
        <a:ext cx="268509" cy="267787"/>
      </dsp:txXfrm>
    </dsp:sp>
    <dsp:sp modelId="{799B6CFD-B3A9-414F-B1DD-C91AE686D6EF}">
      <dsp:nvSpPr>
        <dsp:cNvPr id="0" name=""/>
        <dsp:cNvSpPr/>
      </dsp:nvSpPr>
      <dsp:spPr>
        <a:xfrm>
          <a:off x="7583023" y="2115087"/>
          <a:ext cx="1804499" cy="1082699"/>
        </a:xfrm>
        <a:prstGeom prst="roundRect">
          <a:avLst>
            <a:gd name="adj" fmla="val 10000"/>
          </a:avLst>
        </a:prstGeom>
        <a:gradFill rotWithShape="0">
          <a:gsLst>
            <a:gs pos="0">
              <a:schemeClr val="accent2">
                <a:hueOff val="-93251"/>
                <a:satOff val="-5390"/>
                <a:lumOff val="7395"/>
                <a:alphaOff val="0"/>
                <a:satMod val="103000"/>
                <a:lumMod val="102000"/>
                <a:tint val="94000"/>
              </a:schemeClr>
            </a:gs>
            <a:gs pos="50000">
              <a:schemeClr val="accent2">
                <a:hueOff val="-93251"/>
                <a:satOff val="-5390"/>
                <a:lumOff val="7395"/>
                <a:alphaOff val="0"/>
                <a:satMod val="110000"/>
                <a:lumMod val="100000"/>
                <a:shade val="100000"/>
              </a:schemeClr>
            </a:gs>
            <a:gs pos="100000">
              <a:schemeClr val="accent2">
                <a:hueOff val="-93251"/>
                <a:satOff val="-5390"/>
                <a:lumOff val="73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Software Used</a:t>
          </a:r>
          <a:endParaRPr lang="en-IN" sz="1800" kern="1200" dirty="0"/>
        </a:p>
      </dsp:txBody>
      <dsp:txXfrm>
        <a:off x="7614734" y="2146798"/>
        <a:ext cx="1741077" cy="1019277"/>
      </dsp:txXfrm>
    </dsp:sp>
    <dsp:sp modelId="{ECD946C2-C902-4769-91E1-2C485D6CF460}">
      <dsp:nvSpPr>
        <dsp:cNvPr id="0" name=""/>
        <dsp:cNvSpPr/>
      </dsp:nvSpPr>
      <dsp:spPr>
        <a:xfrm rot="10800000">
          <a:off x="7041673" y="2432679"/>
          <a:ext cx="382553" cy="447515"/>
        </a:xfrm>
        <a:prstGeom prst="rightArrow">
          <a:avLst>
            <a:gd name="adj1" fmla="val 60000"/>
            <a:gd name="adj2" fmla="val 50000"/>
          </a:avLst>
        </a:prstGeom>
        <a:solidFill>
          <a:schemeClr val="accent2">
            <a:hueOff val="-108793"/>
            <a:satOff val="-6288"/>
            <a:lumOff val="862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7156439" y="2522182"/>
        <a:ext cx="267787" cy="268509"/>
      </dsp:txXfrm>
    </dsp:sp>
    <dsp:sp modelId="{1EE5E7A0-8678-4BB0-BDE2-73B88D5402A1}">
      <dsp:nvSpPr>
        <dsp:cNvPr id="0" name=""/>
        <dsp:cNvSpPr/>
      </dsp:nvSpPr>
      <dsp:spPr>
        <a:xfrm>
          <a:off x="5056724" y="2115087"/>
          <a:ext cx="1804499" cy="1082699"/>
        </a:xfrm>
        <a:prstGeom prst="roundRect">
          <a:avLst>
            <a:gd name="adj" fmla="val 10000"/>
          </a:avLst>
        </a:prstGeom>
        <a:gradFill rotWithShape="0">
          <a:gsLst>
            <a:gs pos="0">
              <a:schemeClr val="accent2">
                <a:hueOff val="-116564"/>
                <a:satOff val="-6737"/>
                <a:lumOff val="9244"/>
                <a:alphaOff val="0"/>
                <a:satMod val="103000"/>
                <a:lumMod val="102000"/>
                <a:tint val="94000"/>
              </a:schemeClr>
            </a:gs>
            <a:gs pos="50000">
              <a:schemeClr val="accent2">
                <a:hueOff val="-116564"/>
                <a:satOff val="-6737"/>
                <a:lumOff val="9244"/>
                <a:alphaOff val="0"/>
                <a:satMod val="110000"/>
                <a:lumMod val="100000"/>
                <a:shade val="100000"/>
              </a:schemeClr>
            </a:gs>
            <a:gs pos="100000">
              <a:schemeClr val="accent2">
                <a:hueOff val="-116564"/>
                <a:satOff val="-6737"/>
                <a:lumOff val="924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Library Used</a:t>
          </a:r>
          <a:endParaRPr lang="en-IN" sz="1800" kern="1200" dirty="0"/>
        </a:p>
      </dsp:txBody>
      <dsp:txXfrm>
        <a:off x="5088435" y="2146798"/>
        <a:ext cx="1741077" cy="1019277"/>
      </dsp:txXfrm>
    </dsp:sp>
    <dsp:sp modelId="{A5FA8FF2-9843-4BF2-82D5-39C93F014538}">
      <dsp:nvSpPr>
        <dsp:cNvPr id="0" name=""/>
        <dsp:cNvSpPr/>
      </dsp:nvSpPr>
      <dsp:spPr>
        <a:xfrm rot="10800000">
          <a:off x="4515375" y="2432679"/>
          <a:ext cx="382553" cy="447515"/>
        </a:xfrm>
        <a:prstGeom prst="rightArrow">
          <a:avLst>
            <a:gd name="adj1" fmla="val 60000"/>
            <a:gd name="adj2" fmla="val 50000"/>
          </a:avLst>
        </a:prstGeom>
        <a:solidFill>
          <a:schemeClr val="accent2">
            <a:hueOff val="-135992"/>
            <a:satOff val="-7860"/>
            <a:lumOff val="1078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4630141" y="2522182"/>
        <a:ext cx="267787" cy="268509"/>
      </dsp:txXfrm>
    </dsp:sp>
    <dsp:sp modelId="{C479CD4C-F079-438F-9A74-8FD0E866F572}">
      <dsp:nvSpPr>
        <dsp:cNvPr id="0" name=""/>
        <dsp:cNvSpPr/>
      </dsp:nvSpPr>
      <dsp:spPr>
        <a:xfrm>
          <a:off x="2530426" y="2115087"/>
          <a:ext cx="1804499" cy="1082699"/>
        </a:xfrm>
        <a:prstGeom prst="roundRect">
          <a:avLst>
            <a:gd name="adj" fmla="val 10000"/>
          </a:avLst>
        </a:prstGeom>
        <a:gradFill rotWithShape="0">
          <a:gsLst>
            <a:gs pos="0">
              <a:schemeClr val="accent2">
                <a:hueOff val="-139877"/>
                <a:satOff val="-8085"/>
                <a:lumOff val="11092"/>
                <a:alphaOff val="0"/>
                <a:satMod val="103000"/>
                <a:lumMod val="102000"/>
                <a:tint val="94000"/>
              </a:schemeClr>
            </a:gs>
            <a:gs pos="50000">
              <a:schemeClr val="accent2">
                <a:hueOff val="-139877"/>
                <a:satOff val="-8085"/>
                <a:lumOff val="11092"/>
                <a:alphaOff val="0"/>
                <a:satMod val="110000"/>
                <a:lumMod val="100000"/>
                <a:shade val="100000"/>
              </a:schemeClr>
            </a:gs>
            <a:gs pos="100000">
              <a:schemeClr val="accent2">
                <a:hueOff val="-139877"/>
                <a:satOff val="-8085"/>
                <a:lumOff val="1109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Working Model</a:t>
          </a:r>
          <a:endParaRPr lang="en-IN" sz="1800" kern="1200" dirty="0"/>
        </a:p>
      </dsp:txBody>
      <dsp:txXfrm>
        <a:off x="2562137" y="2146798"/>
        <a:ext cx="1741077" cy="1019277"/>
      </dsp:txXfrm>
    </dsp:sp>
    <dsp:sp modelId="{DAA7C64B-FAC5-44DA-B892-C68C43340CE0}">
      <dsp:nvSpPr>
        <dsp:cNvPr id="0" name=""/>
        <dsp:cNvSpPr/>
      </dsp:nvSpPr>
      <dsp:spPr>
        <a:xfrm rot="10800000">
          <a:off x="1989076" y="2432679"/>
          <a:ext cx="382553" cy="447515"/>
        </a:xfrm>
        <a:prstGeom prst="rightArrow">
          <a:avLst>
            <a:gd name="adj1" fmla="val 60000"/>
            <a:gd name="adj2" fmla="val 50000"/>
          </a:avLst>
        </a:prstGeom>
        <a:solidFill>
          <a:schemeClr val="accent2">
            <a:hueOff val="-163190"/>
            <a:satOff val="-9432"/>
            <a:lumOff val="1294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2103842" y="2522182"/>
        <a:ext cx="267787" cy="268509"/>
      </dsp:txXfrm>
    </dsp:sp>
    <dsp:sp modelId="{2DF87615-2D23-48A8-8A0B-53F203294FB2}">
      <dsp:nvSpPr>
        <dsp:cNvPr id="0" name=""/>
        <dsp:cNvSpPr/>
      </dsp:nvSpPr>
      <dsp:spPr>
        <a:xfrm>
          <a:off x="4127" y="2115087"/>
          <a:ext cx="1804499" cy="1082699"/>
        </a:xfrm>
        <a:prstGeom prst="roundRect">
          <a:avLst>
            <a:gd name="adj" fmla="val 10000"/>
          </a:avLst>
        </a:prstGeom>
        <a:gradFill rotWithShape="0">
          <a:gsLst>
            <a:gs pos="0">
              <a:schemeClr val="accent2">
                <a:hueOff val="-163190"/>
                <a:satOff val="-9432"/>
                <a:lumOff val="12941"/>
                <a:alphaOff val="0"/>
                <a:satMod val="103000"/>
                <a:lumMod val="102000"/>
                <a:tint val="94000"/>
              </a:schemeClr>
            </a:gs>
            <a:gs pos="50000">
              <a:schemeClr val="accent2">
                <a:hueOff val="-163190"/>
                <a:satOff val="-9432"/>
                <a:lumOff val="12941"/>
                <a:alphaOff val="0"/>
                <a:satMod val="110000"/>
                <a:lumMod val="100000"/>
                <a:shade val="100000"/>
              </a:schemeClr>
            </a:gs>
            <a:gs pos="100000">
              <a:schemeClr val="accent2">
                <a:hueOff val="-163190"/>
                <a:satOff val="-9432"/>
                <a:lumOff val="1294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Future Scope</a:t>
          </a:r>
          <a:endParaRPr lang="en-IN" sz="1800" kern="1200" dirty="0"/>
        </a:p>
      </dsp:txBody>
      <dsp:txXfrm>
        <a:off x="35838" y="2146798"/>
        <a:ext cx="1741077" cy="1019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020D2-A6E8-4C30-B436-5E8F9BFDC5B4}">
      <dsp:nvSpPr>
        <dsp:cNvPr id="0" name=""/>
        <dsp:cNvSpPr/>
      </dsp:nvSpPr>
      <dsp:spPr>
        <a:xfrm>
          <a:off x="1176705" y="472017"/>
          <a:ext cx="224495" cy="91440"/>
        </a:xfrm>
        <a:custGeom>
          <a:avLst/>
          <a:gdLst/>
          <a:ahLst/>
          <a:cxnLst/>
          <a:rect l="0" t="0" r="0" b="0"/>
          <a:pathLst>
            <a:path>
              <a:moveTo>
                <a:pt x="0" y="45720"/>
              </a:moveTo>
              <a:lnTo>
                <a:pt x="224495" y="45720"/>
              </a:lnTo>
            </a:path>
          </a:pathLst>
        </a:custGeom>
        <a:noFill/>
        <a:ln w="6350" cap="flat" cmpd="sng" algn="ctr">
          <a:solidFill>
            <a:schemeClr val="accent2">
              <a:shade val="90000"/>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282576" y="516460"/>
        <a:ext cx="12754" cy="2553"/>
      </dsp:txXfrm>
    </dsp:sp>
    <dsp:sp modelId="{E0424C7E-AD58-4773-8F38-E311EFA88645}">
      <dsp:nvSpPr>
        <dsp:cNvPr id="0" name=""/>
        <dsp:cNvSpPr/>
      </dsp:nvSpPr>
      <dsp:spPr>
        <a:xfrm>
          <a:off x="69397" y="42581"/>
          <a:ext cx="1109108" cy="950311"/>
        </a:xfrm>
        <a:prstGeom prst="rect">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Start</a:t>
          </a:r>
          <a:endParaRPr lang="en-IN" sz="1800" kern="1200" dirty="0"/>
        </a:p>
      </dsp:txBody>
      <dsp:txXfrm>
        <a:off x="69397" y="42581"/>
        <a:ext cx="1109108" cy="950311"/>
      </dsp:txXfrm>
    </dsp:sp>
    <dsp:sp modelId="{DCD98410-66DB-4EC1-9066-5C115A6D831D}">
      <dsp:nvSpPr>
        <dsp:cNvPr id="0" name=""/>
        <dsp:cNvSpPr/>
      </dsp:nvSpPr>
      <dsp:spPr>
        <a:xfrm>
          <a:off x="3167556" y="472017"/>
          <a:ext cx="224495" cy="91440"/>
        </a:xfrm>
        <a:custGeom>
          <a:avLst/>
          <a:gdLst/>
          <a:ahLst/>
          <a:cxnLst/>
          <a:rect l="0" t="0" r="0" b="0"/>
          <a:pathLst>
            <a:path>
              <a:moveTo>
                <a:pt x="0" y="45720"/>
              </a:moveTo>
              <a:lnTo>
                <a:pt x="224495" y="45720"/>
              </a:lnTo>
            </a:path>
          </a:pathLst>
        </a:custGeom>
        <a:noFill/>
        <a:ln w="6350" cap="flat" cmpd="sng" algn="ctr">
          <a:solidFill>
            <a:schemeClr val="accent2">
              <a:shade val="90000"/>
              <a:hueOff val="-24501"/>
              <a:satOff val="-1260"/>
              <a:lumOff val="2763"/>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73426" y="516460"/>
        <a:ext cx="12754" cy="2553"/>
      </dsp:txXfrm>
    </dsp:sp>
    <dsp:sp modelId="{2A974E2D-3F79-4AC5-ACC2-D50D47F45BF7}">
      <dsp:nvSpPr>
        <dsp:cNvPr id="0" name=""/>
        <dsp:cNvSpPr/>
      </dsp:nvSpPr>
      <dsp:spPr>
        <a:xfrm>
          <a:off x="1433600" y="1788"/>
          <a:ext cx="1735755" cy="1031897"/>
        </a:xfrm>
        <a:prstGeom prst="rect">
          <a:avLst/>
        </a:prstGeom>
        <a:gradFill rotWithShape="0">
          <a:gsLst>
            <a:gs pos="0">
              <a:schemeClr val="accent2">
                <a:shade val="80000"/>
                <a:hueOff val="-22040"/>
                <a:satOff val="-1156"/>
                <a:lumOff val="2730"/>
                <a:alphaOff val="0"/>
                <a:satMod val="103000"/>
                <a:lumMod val="102000"/>
                <a:tint val="94000"/>
              </a:schemeClr>
            </a:gs>
            <a:gs pos="50000">
              <a:schemeClr val="accent2">
                <a:shade val="80000"/>
                <a:hueOff val="-22040"/>
                <a:satOff val="-1156"/>
                <a:lumOff val="2730"/>
                <a:alphaOff val="0"/>
                <a:satMod val="110000"/>
                <a:lumMod val="100000"/>
                <a:shade val="100000"/>
              </a:schemeClr>
            </a:gs>
            <a:gs pos="100000">
              <a:schemeClr val="accent2">
                <a:shade val="80000"/>
                <a:hueOff val="-22040"/>
                <a:satOff val="-1156"/>
                <a:lumOff val="273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Data Collection</a:t>
          </a:r>
        </a:p>
      </dsp:txBody>
      <dsp:txXfrm>
        <a:off x="1433600" y="1788"/>
        <a:ext cx="1735755" cy="1031897"/>
      </dsp:txXfrm>
    </dsp:sp>
    <dsp:sp modelId="{FD40068A-7AC7-439C-A47A-D850E53865A3}">
      <dsp:nvSpPr>
        <dsp:cNvPr id="0" name=""/>
        <dsp:cNvSpPr/>
      </dsp:nvSpPr>
      <dsp:spPr>
        <a:xfrm>
          <a:off x="5266190" y="472017"/>
          <a:ext cx="224495" cy="91440"/>
        </a:xfrm>
        <a:custGeom>
          <a:avLst/>
          <a:gdLst/>
          <a:ahLst/>
          <a:cxnLst/>
          <a:rect l="0" t="0" r="0" b="0"/>
          <a:pathLst>
            <a:path>
              <a:moveTo>
                <a:pt x="0" y="45720"/>
              </a:moveTo>
              <a:lnTo>
                <a:pt x="224495" y="45720"/>
              </a:lnTo>
            </a:path>
          </a:pathLst>
        </a:custGeom>
        <a:noFill/>
        <a:ln w="6350" cap="flat" cmpd="sng" algn="ctr">
          <a:solidFill>
            <a:schemeClr val="accent2">
              <a:shade val="90000"/>
              <a:hueOff val="-49001"/>
              <a:satOff val="-2520"/>
              <a:lumOff val="5525"/>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72060" y="516460"/>
        <a:ext cx="12754" cy="2553"/>
      </dsp:txXfrm>
    </dsp:sp>
    <dsp:sp modelId="{7278FFDD-3897-4B78-86FD-D5DDA86893F1}">
      <dsp:nvSpPr>
        <dsp:cNvPr id="0" name=""/>
        <dsp:cNvSpPr/>
      </dsp:nvSpPr>
      <dsp:spPr>
        <a:xfrm>
          <a:off x="3424451" y="30167"/>
          <a:ext cx="1843538" cy="975139"/>
        </a:xfrm>
        <a:prstGeom prst="rect">
          <a:avLst/>
        </a:prstGeom>
        <a:gradFill rotWithShape="0">
          <a:gsLst>
            <a:gs pos="0">
              <a:schemeClr val="accent2">
                <a:shade val="80000"/>
                <a:hueOff val="-44081"/>
                <a:satOff val="-2313"/>
                <a:lumOff val="5460"/>
                <a:alphaOff val="0"/>
                <a:satMod val="103000"/>
                <a:lumMod val="102000"/>
                <a:tint val="94000"/>
              </a:schemeClr>
            </a:gs>
            <a:gs pos="50000">
              <a:schemeClr val="accent2">
                <a:shade val="80000"/>
                <a:hueOff val="-44081"/>
                <a:satOff val="-2313"/>
                <a:lumOff val="5460"/>
                <a:alphaOff val="0"/>
                <a:satMod val="110000"/>
                <a:lumMod val="100000"/>
                <a:shade val="100000"/>
              </a:schemeClr>
            </a:gs>
            <a:gs pos="100000">
              <a:schemeClr val="accent2">
                <a:shade val="80000"/>
                <a:hueOff val="-44081"/>
                <a:satOff val="-2313"/>
                <a:lumOff val="546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Opening Data Set File</a:t>
          </a:r>
        </a:p>
      </dsp:txBody>
      <dsp:txXfrm>
        <a:off x="3424451" y="30167"/>
        <a:ext cx="1843538" cy="975139"/>
      </dsp:txXfrm>
    </dsp:sp>
    <dsp:sp modelId="{089A49DB-06C7-461A-A953-6D9B01E43D60}">
      <dsp:nvSpPr>
        <dsp:cNvPr id="0" name=""/>
        <dsp:cNvSpPr/>
      </dsp:nvSpPr>
      <dsp:spPr>
        <a:xfrm>
          <a:off x="7410940" y="472017"/>
          <a:ext cx="224495" cy="91440"/>
        </a:xfrm>
        <a:custGeom>
          <a:avLst/>
          <a:gdLst/>
          <a:ahLst/>
          <a:cxnLst/>
          <a:rect l="0" t="0" r="0" b="0"/>
          <a:pathLst>
            <a:path>
              <a:moveTo>
                <a:pt x="0" y="45720"/>
              </a:moveTo>
              <a:lnTo>
                <a:pt x="224495" y="45720"/>
              </a:lnTo>
            </a:path>
          </a:pathLst>
        </a:custGeom>
        <a:noFill/>
        <a:ln w="6350" cap="flat" cmpd="sng" algn="ctr">
          <a:solidFill>
            <a:schemeClr val="accent2">
              <a:shade val="90000"/>
              <a:hueOff val="-73502"/>
              <a:satOff val="-3781"/>
              <a:lumOff val="8288"/>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516810" y="516460"/>
        <a:ext cx="12754" cy="2553"/>
      </dsp:txXfrm>
    </dsp:sp>
    <dsp:sp modelId="{6D88D5AE-7B66-4C8F-98C4-EE0FFC63E91D}">
      <dsp:nvSpPr>
        <dsp:cNvPr id="0" name=""/>
        <dsp:cNvSpPr/>
      </dsp:nvSpPr>
      <dsp:spPr>
        <a:xfrm>
          <a:off x="5523085" y="30167"/>
          <a:ext cx="1889655" cy="975139"/>
        </a:xfrm>
        <a:prstGeom prst="rect">
          <a:avLst/>
        </a:prstGeom>
        <a:gradFill rotWithShape="0">
          <a:gsLst>
            <a:gs pos="0">
              <a:schemeClr val="accent2">
                <a:shade val="80000"/>
                <a:hueOff val="-66121"/>
                <a:satOff val="-3469"/>
                <a:lumOff val="8190"/>
                <a:alphaOff val="0"/>
                <a:satMod val="103000"/>
                <a:lumMod val="102000"/>
                <a:tint val="94000"/>
              </a:schemeClr>
            </a:gs>
            <a:gs pos="50000">
              <a:schemeClr val="accent2">
                <a:shade val="80000"/>
                <a:hueOff val="-66121"/>
                <a:satOff val="-3469"/>
                <a:lumOff val="8190"/>
                <a:alphaOff val="0"/>
                <a:satMod val="110000"/>
                <a:lumMod val="100000"/>
                <a:shade val="100000"/>
              </a:schemeClr>
            </a:gs>
            <a:gs pos="100000">
              <a:schemeClr val="accent2">
                <a:shade val="80000"/>
                <a:hueOff val="-66121"/>
                <a:satOff val="-3469"/>
                <a:lumOff val="819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Creating Backup File of Data</a:t>
          </a:r>
        </a:p>
      </dsp:txBody>
      <dsp:txXfrm>
        <a:off x="5523085" y="30167"/>
        <a:ext cx="1889655" cy="975139"/>
      </dsp:txXfrm>
    </dsp:sp>
    <dsp:sp modelId="{CBFE339D-6E2F-48B0-8D7E-4C2C71A005C1}">
      <dsp:nvSpPr>
        <dsp:cNvPr id="0" name=""/>
        <dsp:cNvSpPr/>
      </dsp:nvSpPr>
      <dsp:spPr>
        <a:xfrm>
          <a:off x="1049061" y="1003507"/>
          <a:ext cx="7426753" cy="252873"/>
        </a:xfrm>
        <a:custGeom>
          <a:avLst/>
          <a:gdLst/>
          <a:ahLst/>
          <a:cxnLst/>
          <a:rect l="0" t="0" r="0" b="0"/>
          <a:pathLst>
            <a:path>
              <a:moveTo>
                <a:pt x="7426753" y="0"/>
              </a:moveTo>
              <a:lnTo>
                <a:pt x="7426753" y="143536"/>
              </a:lnTo>
              <a:lnTo>
                <a:pt x="0" y="143536"/>
              </a:lnTo>
              <a:lnTo>
                <a:pt x="0" y="252873"/>
              </a:lnTo>
            </a:path>
          </a:pathLst>
        </a:custGeom>
        <a:noFill/>
        <a:ln w="6350" cap="flat" cmpd="sng" algn="ctr">
          <a:solidFill>
            <a:schemeClr val="accent2">
              <a:shade val="90000"/>
              <a:hueOff val="-98003"/>
              <a:satOff val="-5041"/>
              <a:lumOff val="11051"/>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76634" y="1128667"/>
        <a:ext cx="371608" cy="2553"/>
      </dsp:txXfrm>
    </dsp:sp>
    <dsp:sp modelId="{EAE4EA25-FFF9-416F-B08B-13778527503E}">
      <dsp:nvSpPr>
        <dsp:cNvPr id="0" name=""/>
        <dsp:cNvSpPr/>
      </dsp:nvSpPr>
      <dsp:spPr>
        <a:xfrm>
          <a:off x="7667835" y="30167"/>
          <a:ext cx="1615960" cy="975139"/>
        </a:xfrm>
        <a:prstGeom prst="rect">
          <a:avLst/>
        </a:prstGeom>
        <a:gradFill rotWithShape="0">
          <a:gsLst>
            <a:gs pos="0">
              <a:schemeClr val="accent2">
                <a:shade val="80000"/>
                <a:hueOff val="-88162"/>
                <a:satOff val="-4625"/>
                <a:lumOff val="10920"/>
                <a:alphaOff val="0"/>
                <a:satMod val="103000"/>
                <a:lumMod val="102000"/>
                <a:tint val="94000"/>
              </a:schemeClr>
            </a:gs>
            <a:gs pos="50000">
              <a:schemeClr val="accent2">
                <a:shade val="80000"/>
                <a:hueOff val="-88162"/>
                <a:satOff val="-4625"/>
                <a:lumOff val="10920"/>
                <a:alphaOff val="0"/>
                <a:satMod val="110000"/>
                <a:lumMod val="100000"/>
                <a:shade val="100000"/>
              </a:schemeClr>
            </a:gs>
            <a:gs pos="100000">
              <a:schemeClr val="accent2">
                <a:shade val="80000"/>
                <a:hueOff val="-88162"/>
                <a:satOff val="-4625"/>
                <a:lumOff val="1092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Data Pre Processing </a:t>
          </a:r>
        </a:p>
      </dsp:txBody>
      <dsp:txXfrm>
        <a:off x="7667835" y="30167"/>
        <a:ext cx="1615960" cy="975139"/>
      </dsp:txXfrm>
    </dsp:sp>
    <dsp:sp modelId="{20E1BFB7-58D4-4318-880C-C2BE41367E62}">
      <dsp:nvSpPr>
        <dsp:cNvPr id="0" name=""/>
        <dsp:cNvSpPr/>
      </dsp:nvSpPr>
      <dsp:spPr>
        <a:xfrm>
          <a:off x="2026926" y="1733738"/>
          <a:ext cx="224495" cy="91440"/>
        </a:xfrm>
        <a:custGeom>
          <a:avLst/>
          <a:gdLst/>
          <a:ahLst/>
          <a:cxnLst/>
          <a:rect l="0" t="0" r="0" b="0"/>
          <a:pathLst>
            <a:path>
              <a:moveTo>
                <a:pt x="0" y="45720"/>
              </a:moveTo>
              <a:lnTo>
                <a:pt x="224495" y="45720"/>
              </a:lnTo>
            </a:path>
          </a:pathLst>
        </a:custGeom>
        <a:noFill/>
        <a:ln w="6350" cap="flat" cmpd="sng" algn="ctr">
          <a:solidFill>
            <a:schemeClr val="accent2">
              <a:shade val="90000"/>
              <a:hueOff val="-122503"/>
              <a:satOff val="-6301"/>
              <a:lumOff val="13813"/>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32796" y="1778181"/>
        <a:ext cx="12754" cy="2553"/>
      </dsp:txXfrm>
    </dsp:sp>
    <dsp:sp modelId="{FD1BDDC4-0134-4E76-A8AD-0F3978230E66}">
      <dsp:nvSpPr>
        <dsp:cNvPr id="0" name=""/>
        <dsp:cNvSpPr/>
      </dsp:nvSpPr>
      <dsp:spPr>
        <a:xfrm>
          <a:off x="69397" y="1288781"/>
          <a:ext cx="1959329" cy="981355"/>
        </a:xfrm>
        <a:prstGeom prst="rect">
          <a:avLst/>
        </a:prstGeom>
        <a:gradFill rotWithShape="0">
          <a:gsLst>
            <a:gs pos="0">
              <a:schemeClr val="accent2">
                <a:shade val="80000"/>
                <a:hueOff val="-110202"/>
                <a:satOff val="-5781"/>
                <a:lumOff val="13649"/>
                <a:alphaOff val="0"/>
                <a:satMod val="103000"/>
                <a:lumMod val="102000"/>
                <a:tint val="94000"/>
              </a:schemeClr>
            </a:gs>
            <a:gs pos="50000">
              <a:schemeClr val="accent2">
                <a:shade val="80000"/>
                <a:hueOff val="-110202"/>
                <a:satOff val="-5781"/>
                <a:lumOff val="13649"/>
                <a:alphaOff val="0"/>
                <a:satMod val="110000"/>
                <a:lumMod val="100000"/>
                <a:shade val="100000"/>
              </a:schemeClr>
            </a:gs>
            <a:gs pos="100000">
              <a:schemeClr val="accent2">
                <a:shade val="80000"/>
                <a:hueOff val="-110202"/>
                <a:satOff val="-5781"/>
                <a:lumOff val="1364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Creating Cleaned Data Set File</a:t>
          </a:r>
        </a:p>
      </dsp:txBody>
      <dsp:txXfrm>
        <a:off x="69397" y="1288781"/>
        <a:ext cx="1959329" cy="981355"/>
      </dsp:txXfrm>
    </dsp:sp>
    <dsp:sp modelId="{29CB6319-F3EA-42CA-835A-D0FF80C5D446}">
      <dsp:nvSpPr>
        <dsp:cNvPr id="0" name=""/>
        <dsp:cNvSpPr/>
      </dsp:nvSpPr>
      <dsp:spPr>
        <a:xfrm>
          <a:off x="4351485" y="1733738"/>
          <a:ext cx="224495" cy="91440"/>
        </a:xfrm>
        <a:custGeom>
          <a:avLst/>
          <a:gdLst/>
          <a:ahLst/>
          <a:cxnLst/>
          <a:rect l="0" t="0" r="0" b="0"/>
          <a:pathLst>
            <a:path>
              <a:moveTo>
                <a:pt x="0" y="45720"/>
              </a:moveTo>
              <a:lnTo>
                <a:pt x="224495" y="45720"/>
              </a:lnTo>
            </a:path>
          </a:pathLst>
        </a:custGeom>
        <a:noFill/>
        <a:ln w="6350" cap="flat" cmpd="sng" algn="ctr">
          <a:solidFill>
            <a:schemeClr val="accent2">
              <a:shade val="90000"/>
              <a:hueOff val="-147004"/>
              <a:satOff val="-7561"/>
              <a:lumOff val="16576"/>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57355" y="1778181"/>
        <a:ext cx="12754" cy="2553"/>
      </dsp:txXfrm>
    </dsp:sp>
    <dsp:sp modelId="{6AF07D90-6265-4CE3-ABB8-5236317B9BCE}">
      <dsp:nvSpPr>
        <dsp:cNvPr id="0" name=""/>
        <dsp:cNvSpPr/>
      </dsp:nvSpPr>
      <dsp:spPr>
        <a:xfrm>
          <a:off x="2283821" y="1296916"/>
          <a:ext cx="2069464" cy="965084"/>
        </a:xfrm>
        <a:prstGeom prst="rect">
          <a:avLst/>
        </a:prstGeom>
        <a:gradFill rotWithShape="0">
          <a:gsLst>
            <a:gs pos="0">
              <a:schemeClr val="accent2">
                <a:shade val="80000"/>
                <a:hueOff val="-132243"/>
                <a:satOff val="-6938"/>
                <a:lumOff val="16379"/>
                <a:alphaOff val="0"/>
                <a:satMod val="103000"/>
                <a:lumMod val="102000"/>
                <a:tint val="94000"/>
              </a:schemeClr>
            </a:gs>
            <a:gs pos="50000">
              <a:schemeClr val="accent2">
                <a:shade val="80000"/>
                <a:hueOff val="-132243"/>
                <a:satOff val="-6938"/>
                <a:lumOff val="16379"/>
                <a:alphaOff val="0"/>
                <a:satMod val="110000"/>
                <a:lumMod val="100000"/>
                <a:shade val="100000"/>
              </a:schemeClr>
            </a:gs>
            <a:gs pos="100000">
              <a:schemeClr val="accent2">
                <a:shade val="80000"/>
                <a:hueOff val="-132243"/>
                <a:satOff val="-6938"/>
                <a:lumOff val="1637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Checking attributes with each other</a:t>
          </a:r>
          <a:endParaRPr lang="en-IN" sz="1800" b="1" kern="1200" dirty="0"/>
        </a:p>
      </dsp:txBody>
      <dsp:txXfrm>
        <a:off x="2283821" y="1296916"/>
        <a:ext cx="2069464" cy="965084"/>
      </dsp:txXfrm>
    </dsp:sp>
    <dsp:sp modelId="{9DDB89B0-9D04-4E69-B1E2-C626FBF6C898}">
      <dsp:nvSpPr>
        <dsp:cNvPr id="0" name=""/>
        <dsp:cNvSpPr/>
      </dsp:nvSpPr>
      <dsp:spPr>
        <a:xfrm>
          <a:off x="6514725" y="1733738"/>
          <a:ext cx="224495" cy="91440"/>
        </a:xfrm>
        <a:custGeom>
          <a:avLst/>
          <a:gdLst/>
          <a:ahLst/>
          <a:cxnLst/>
          <a:rect l="0" t="0" r="0" b="0"/>
          <a:pathLst>
            <a:path>
              <a:moveTo>
                <a:pt x="0" y="45720"/>
              </a:moveTo>
              <a:lnTo>
                <a:pt x="224495" y="45720"/>
              </a:lnTo>
            </a:path>
          </a:pathLst>
        </a:custGeom>
        <a:noFill/>
        <a:ln w="6350" cap="flat" cmpd="sng" algn="ctr">
          <a:solidFill>
            <a:schemeClr val="accent2">
              <a:shade val="90000"/>
              <a:hueOff val="-171505"/>
              <a:satOff val="-8822"/>
              <a:lumOff val="19339"/>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620595" y="1778181"/>
        <a:ext cx="12754" cy="2553"/>
      </dsp:txXfrm>
    </dsp:sp>
    <dsp:sp modelId="{3694B277-574C-4BD6-9792-46B4A0EE075A}">
      <dsp:nvSpPr>
        <dsp:cNvPr id="0" name=""/>
        <dsp:cNvSpPr/>
      </dsp:nvSpPr>
      <dsp:spPr>
        <a:xfrm>
          <a:off x="4608380" y="1288781"/>
          <a:ext cx="1908144" cy="981355"/>
        </a:xfrm>
        <a:prstGeom prst="rect">
          <a:avLst/>
        </a:prstGeom>
        <a:gradFill rotWithShape="0">
          <a:gsLst>
            <a:gs pos="0">
              <a:schemeClr val="accent2">
                <a:shade val="80000"/>
                <a:hueOff val="-154283"/>
                <a:satOff val="-8094"/>
                <a:lumOff val="19109"/>
                <a:alphaOff val="0"/>
                <a:satMod val="103000"/>
                <a:lumMod val="102000"/>
                <a:tint val="94000"/>
              </a:schemeClr>
            </a:gs>
            <a:gs pos="50000">
              <a:schemeClr val="accent2">
                <a:shade val="80000"/>
                <a:hueOff val="-154283"/>
                <a:satOff val="-8094"/>
                <a:lumOff val="19109"/>
                <a:alphaOff val="0"/>
                <a:satMod val="110000"/>
                <a:lumMod val="100000"/>
                <a:shade val="100000"/>
              </a:schemeClr>
            </a:gs>
            <a:gs pos="100000">
              <a:schemeClr val="accent2">
                <a:shade val="80000"/>
                <a:hueOff val="-154283"/>
                <a:satOff val="-8094"/>
                <a:lumOff val="1910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Training and Testing Data</a:t>
          </a:r>
        </a:p>
      </dsp:txBody>
      <dsp:txXfrm>
        <a:off x="4608380" y="1288781"/>
        <a:ext cx="1908144" cy="981355"/>
      </dsp:txXfrm>
    </dsp:sp>
    <dsp:sp modelId="{1366DE31-340C-4C8C-B1D8-C15B79161139}">
      <dsp:nvSpPr>
        <dsp:cNvPr id="0" name=""/>
        <dsp:cNvSpPr/>
      </dsp:nvSpPr>
      <dsp:spPr>
        <a:xfrm>
          <a:off x="940757" y="2268336"/>
          <a:ext cx="7093516" cy="224495"/>
        </a:xfrm>
        <a:custGeom>
          <a:avLst/>
          <a:gdLst/>
          <a:ahLst/>
          <a:cxnLst/>
          <a:rect l="0" t="0" r="0" b="0"/>
          <a:pathLst>
            <a:path>
              <a:moveTo>
                <a:pt x="7093516" y="0"/>
              </a:moveTo>
              <a:lnTo>
                <a:pt x="7093516" y="129347"/>
              </a:lnTo>
              <a:lnTo>
                <a:pt x="0" y="129347"/>
              </a:lnTo>
              <a:lnTo>
                <a:pt x="0" y="224495"/>
              </a:lnTo>
            </a:path>
          </a:pathLst>
        </a:custGeom>
        <a:noFill/>
        <a:ln w="6350" cap="flat" cmpd="sng" algn="ctr">
          <a:solidFill>
            <a:schemeClr val="accent2">
              <a:shade val="90000"/>
              <a:hueOff val="-196005"/>
              <a:satOff val="-10082"/>
              <a:lumOff val="22101"/>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063" y="2379306"/>
        <a:ext cx="354905" cy="2553"/>
      </dsp:txXfrm>
    </dsp:sp>
    <dsp:sp modelId="{0F289C4C-96FF-4F1D-8AB2-96C776343781}">
      <dsp:nvSpPr>
        <dsp:cNvPr id="0" name=""/>
        <dsp:cNvSpPr/>
      </dsp:nvSpPr>
      <dsp:spPr>
        <a:xfrm>
          <a:off x="6771620" y="1288781"/>
          <a:ext cx="2525307" cy="981355"/>
        </a:xfrm>
        <a:prstGeom prst="rect">
          <a:avLst/>
        </a:prstGeom>
        <a:gradFill rotWithShape="0">
          <a:gsLst>
            <a:gs pos="0">
              <a:schemeClr val="accent2">
                <a:shade val="80000"/>
                <a:hueOff val="-176324"/>
                <a:satOff val="-9250"/>
                <a:lumOff val="21839"/>
                <a:alphaOff val="0"/>
                <a:satMod val="103000"/>
                <a:lumMod val="102000"/>
                <a:tint val="94000"/>
              </a:schemeClr>
            </a:gs>
            <a:gs pos="50000">
              <a:schemeClr val="accent2">
                <a:shade val="80000"/>
                <a:hueOff val="-176324"/>
                <a:satOff val="-9250"/>
                <a:lumOff val="21839"/>
                <a:alphaOff val="0"/>
                <a:satMod val="110000"/>
                <a:lumMod val="100000"/>
                <a:shade val="100000"/>
              </a:schemeClr>
            </a:gs>
            <a:gs pos="100000">
              <a:schemeClr val="accent2">
                <a:shade val="80000"/>
                <a:hueOff val="-176324"/>
                <a:satOff val="-9250"/>
                <a:lumOff val="2183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Finding Accuracy of Model Using Linear Regression</a:t>
          </a:r>
        </a:p>
      </dsp:txBody>
      <dsp:txXfrm>
        <a:off x="6771620" y="1288781"/>
        <a:ext cx="2525307" cy="981355"/>
      </dsp:txXfrm>
    </dsp:sp>
    <dsp:sp modelId="{A2C334AE-8E76-4750-AFE2-014BB4737A3B}">
      <dsp:nvSpPr>
        <dsp:cNvPr id="0" name=""/>
        <dsp:cNvSpPr/>
      </dsp:nvSpPr>
      <dsp:spPr>
        <a:xfrm>
          <a:off x="1810317" y="2970188"/>
          <a:ext cx="224495" cy="91440"/>
        </a:xfrm>
        <a:custGeom>
          <a:avLst/>
          <a:gdLst/>
          <a:ahLst/>
          <a:cxnLst/>
          <a:rect l="0" t="0" r="0" b="0"/>
          <a:pathLst>
            <a:path>
              <a:moveTo>
                <a:pt x="0" y="45720"/>
              </a:moveTo>
              <a:lnTo>
                <a:pt x="224495" y="45720"/>
              </a:lnTo>
            </a:path>
          </a:pathLst>
        </a:custGeom>
        <a:noFill/>
        <a:ln w="6350" cap="flat" cmpd="sng" algn="ctr">
          <a:solidFill>
            <a:schemeClr val="accent2">
              <a:shade val="90000"/>
              <a:hueOff val="-220506"/>
              <a:satOff val="-11342"/>
              <a:lumOff val="24864"/>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16187" y="3014631"/>
        <a:ext cx="12754" cy="2553"/>
      </dsp:txXfrm>
    </dsp:sp>
    <dsp:sp modelId="{FE72087C-EFCB-4721-90B3-A5FD7DBB3E46}">
      <dsp:nvSpPr>
        <dsp:cNvPr id="0" name=""/>
        <dsp:cNvSpPr/>
      </dsp:nvSpPr>
      <dsp:spPr>
        <a:xfrm>
          <a:off x="69397" y="2525231"/>
          <a:ext cx="1742720" cy="981355"/>
        </a:xfrm>
        <a:prstGeom prst="rect">
          <a:avLst/>
        </a:prstGeom>
        <a:gradFill rotWithShape="0">
          <a:gsLst>
            <a:gs pos="0">
              <a:schemeClr val="accent2">
                <a:shade val="80000"/>
                <a:hueOff val="-198364"/>
                <a:satOff val="-10407"/>
                <a:lumOff val="24569"/>
                <a:alphaOff val="0"/>
                <a:satMod val="103000"/>
                <a:lumMod val="102000"/>
                <a:tint val="94000"/>
              </a:schemeClr>
            </a:gs>
            <a:gs pos="50000">
              <a:schemeClr val="accent2">
                <a:shade val="80000"/>
                <a:hueOff val="-198364"/>
                <a:satOff val="-10407"/>
                <a:lumOff val="24569"/>
                <a:alphaOff val="0"/>
                <a:satMod val="110000"/>
                <a:lumMod val="100000"/>
                <a:shade val="100000"/>
              </a:schemeClr>
            </a:gs>
            <a:gs pos="100000">
              <a:schemeClr val="accent2">
                <a:shade val="80000"/>
                <a:hueOff val="-198364"/>
                <a:satOff val="-10407"/>
                <a:lumOff val="24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Predict the Price Of Car</a:t>
          </a:r>
        </a:p>
      </dsp:txBody>
      <dsp:txXfrm>
        <a:off x="69397" y="2525231"/>
        <a:ext cx="1742720" cy="981355"/>
      </dsp:txXfrm>
    </dsp:sp>
    <dsp:sp modelId="{9BCEF4A2-2C86-4B63-863A-5E848974D11C}">
      <dsp:nvSpPr>
        <dsp:cNvPr id="0" name=""/>
        <dsp:cNvSpPr/>
      </dsp:nvSpPr>
      <dsp:spPr>
        <a:xfrm>
          <a:off x="2067212" y="2541827"/>
          <a:ext cx="1109108" cy="948161"/>
        </a:xfrm>
        <a:prstGeom prst="rect">
          <a:avLst/>
        </a:prstGeom>
        <a:gradFill rotWithShape="0">
          <a:gsLst>
            <a:gs pos="0">
              <a:schemeClr val="accent2">
                <a:shade val="80000"/>
                <a:hueOff val="-220405"/>
                <a:satOff val="-11563"/>
                <a:lumOff val="27299"/>
                <a:alphaOff val="0"/>
                <a:satMod val="103000"/>
                <a:lumMod val="102000"/>
                <a:tint val="94000"/>
              </a:schemeClr>
            </a:gs>
            <a:gs pos="50000">
              <a:schemeClr val="accent2">
                <a:shade val="80000"/>
                <a:hueOff val="-220405"/>
                <a:satOff val="-11563"/>
                <a:lumOff val="27299"/>
                <a:alphaOff val="0"/>
                <a:satMod val="110000"/>
                <a:lumMod val="100000"/>
                <a:shade val="100000"/>
              </a:schemeClr>
            </a:gs>
            <a:gs pos="100000">
              <a:schemeClr val="accent2">
                <a:shade val="80000"/>
                <a:hueOff val="-220405"/>
                <a:satOff val="-11563"/>
                <a:lumOff val="2729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Stop</a:t>
          </a:r>
        </a:p>
      </dsp:txBody>
      <dsp:txXfrm>
        <a:off x="2067212" y="2541827"/>
        <a:ext cx="1109108" cy="9481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A86CC-01DB-4F79-A09D-012B4526EFEE}">
      <dsp:nvSpPr>
        <dsp:cNvPr id="0" name=""/>
        <dsp:cNvSpPr/>
      </dsp:nvSpPr>
      <dsp:spPr>
        <a:xfrm>
          <a:off x="0" y="362247"/>
          <a:ext cx="9391650"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692EFA-AF08-4C9E-AF31-5D940C2F7323}">
      <dsp:nvSpPr>
        <dsp:cNvPr id="0" name=""/>
        <dsp:cNvSpPr/>
      </dsp:nvSpPr>
      <dsp:spPr>
        <a:xfrm>
          <a:off x="469582" y="81807"/>
          <a:ext cx="6574155"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800100">
            <a:lnSpc>
              <a:spcPct val="90000"/>
            </a:lnSpc>
            <a:spcBef>
              <a:spcPct val="0"/>
            </a:spcBef>
            <a:spcAft>
              <a:spcPct val="35000"/>
            </a:spcAft>
            <a:buNone/>
          </a:pPr>
          <a:r>
            <a:rPr lang="en-US" sz="1800" kern="1200" dirty="0"/>
            <a:t>Python</a:t>
          </a:r>
          <a:endParaRPr lang="en-IN" sz="1800" kern="1200" dirty="0"/>
        </a:p>
      </dsp:txBody>
      <dsp:txXfrm>
        <a:off x="496962" y="109187"/>
        <a:ext cx="6519395" cy="506120"/>
      </dsp:txXfrm>
    </dsp:sp>
    <dsp:sp modelId="{E6E45FA6-B4FB-4B35-B02E-3F9071F89239}">
      <dsp:nvSpPr>
        <dsp:cNvPr id="0" name=""/>
        <dsp:cNvSpPr/>
      </dsp:nvSpPr>
      <dsp:spPr>
        <a:xfrm>
          <a:off x="0" y="1224087"/>
          <a:ext cx="9391650" cy="478800"/>
        </a:xfrm>
        <a:prstGeom prst="rect">
          <a:avLst/>
        </a:prstGeom>
        <a:solidFill>
          <a:schemeClr val="lt1">
            <a:alpha val="90000"/>
            <a:hueOff val="0"/>
            <a:satOff val="0"/>
            <a:lumOff val="0"/>
            <a:alphaOff val="0"/>
          </a:schemeClr>
        </a:solidFill>
        <a:ln w="12700" cap="flat" cmpd="sng" algn="ctr">
          <a:solidFill>
            <a:schemeClr val="accent2">
              <a:hueOff val="-54397"/>
              <a:satOff val="-314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CD05B5-384C-42F4-856E-06E0A63F0332}">
      <dsp:nvSpPr>
        <dsp:cNvPr id="0" name=""/>
        <dsp:cNvSpPr/>
      </dsp:nvSpPr>
      <dsp:spPr>
        <a:xfrm>
          <a:off x="469582" y="943647"/>
          <a:ext cx="6574155" cy="560880"/>
        </a:xfrm>
        <a:prstGeom prst="roundRect">
          <a:avLst/>
        </a:prstGeom>
        <a:solidFill>
          <a:schemeClr val="accent2">
            <a:hueOff val="-54397"/>
            <a:satOff val="-314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800100">
            <a:lnSpc>
              <a:spcPct val="90000"/>
            </a:lnSpc>
            <a:spcBef>
              <a:spcPct val="0"/>
            </a:spcBef>
            <a:spcAft>
              <a:spcPct val="35000"/>
            </a:spcAft>
            <a:buNone/>
          </a:pPr>
          <a:r>
            <a:rPr lang="en-US" sz="1800" kern="1200" dirty="0"/>
            <a:t>Anaconda</a:t>
          </a:r>
          <a:endParaRPr lang="en-IN" sz="1800" kern="1200" dirty="0"/>
        </a:p>
      </dsp:txBody>
      <dsp:txXfrm>
        <a:off x="496962" y="971027"/>
        <a:ext cx="6519395" cy="506120"/>
      </dsp:txXfrm>
    </dsp:sp>
    <dsp:sp modelId="{489965AA-2605-44FF-BE57-CA0C4A653A0B}">
      <dsp:nvSpPr>
        <dsp:cNvPr id="0" name=""/>
        <dsp:cNvSpPr/>
      </dsp:nvSpPr>
      <dsp:spPr>
        <a:xfrm>
          <a:off x="0" y="2085927"/>
          <a:ext cx="9391650" cy="478800"/>
        </a:xfrm>
        <a:prstGeom prst="rect">
          <a:avLst/>
        </a:prstGeom>
        <a:solidFill>
          <a:schemeClr val="lt1">
            <a:alpha val="90000"/>
            <a:hueOff val="0"/>
            <a:satOff val="0"/>
            <a:lumOff val="0"/>
            <a:alphaOff val="0"/>
          </a:schemeClr>
        </a:solidFill>
        <a:ln w="12700" cap="flat" cmpd="sng" algn="ctr">
          <a:solidFill>
            <a:schemeClr val="accent2">
              <a:hueOff val="-108793"/>
              <a:satOff val="-6288"/>
              <a:lumOff val="86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F2591B-295F-424D-BE63-04B9344E47F0}">
      <dsp:nvSpPr>
        <dsp:cNvPr id="0" name=""/>
        <dsp:cNvSpPr/>
      </dsp:nvSpPr>
      <dsp:spPr>
        <a:xfrm>
          <a:off x="469582" y="1805487"/>
          <a:ext cx="6574155" cy="560880"/>
        </a:xfrm>
        <a:prstGeom prst="roundRect">
          <a:avLst/>
        </a:prstGeom>
        <a:solidFill>
          <a:schemeClr val="accent2">
            <a:hueOff val="-108793"/>
            <a:satOff val="-6288"/>
            <a:lumOff val="8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800100">
            <a:lnSpc>
              <a:spcPct val="90000"/>
            </a:lnSpc>
            <a:spcBef>
              <a:spcPct val="0"/>
            </a:spcBef>
            <a:spcAft>
              <a:spcPct val="35000"/>
            </a:spcAft>
            <a:buNone/>
          </a:pPr>
          <a:r>
            <a:rPr lang="en-US" sz="1800" kern="1200" dirty="0" err="1"/>
            <a:t>Jupyter</a:t>
          </a:r>
          <a:r>
            <a:rPr lang="en-US" sz="1800" kern="1200" dirty="0"/>
            <a:t> Notebook</a:t>
          </a:r>
          <a:endParaRPr lang="en-IN" sz="1800" kern="1200" dirty="0"/>
        </a:p>
      </dsp:txBody>
      <dsp:txXfrm>
        <a:off x="496962" y="1832867"/>
        <a:ext cx="6519395" cy="506120"/>
      </dsp:txXfrm>
    </dsp:sp>
    <dsp:sp modelId="{B2806BB1-E045-4DA4-B226-D2B86808C628}">
      <dsp:nvSpPr>
        <dsp:cNvPr id="0" name=""/>
        <dsp:cNvSpPr/>
      </dsp:nvSpPr>
      <dsp:spPr>
        <a:xfrm>
          <a:off x="0" y="2947767"/>
          <a:ext cx="9391650" cy="478800"/>
        </a:xfrm>
        <a:prstGeom prst="rect">
          <a:avLst/>
        </a:prstGeom>
        <a:solidFill>
          <a:schemeClr val="lt1">
            <a:alpha val="90000"/>
            <a:hueOff val="0"/>
            <a:satOff val="0"/>
            <a:lumOff val="0"/>
            <a:alphaOff val="0"/>
          </a:schemeClr>
        </a:solidFill>
        <a:ln w="12700" cap="flat" cmpd="sng" algn="ctr">
          <a:solidFill>
            <a:schemeClr val="accent2">
              <a:hueOff val="-163190"/>
              <a:satOff val="-9432"/>
              <a:lumOff val="1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94CAAA-F19E-4471-9372-D706595ADC94}">
      <dsp:nvSpPr>
        <dsp:cNvPr id="0" name=""/>
        <dsp:cNvSpPr/>
      </dsp:nvSpPr>
      <dsp:spPr>
        <a:xfrm>
          <a:off x="469582" y="2667327"/>
          <a:ext cx="6574155" cy="560880"/>
        </a:xfrm>
        <a:prstGeom prst="roundRect">
          <a:avLst/>
        </a:prstGeom>
        <a:solidFill>
          <a:schemeClr val="accent2">
            <a:hueOff val="-163190"/>
            <a:satOff val="-9432"/>
            <a:lumOff val="1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800100">
            <a:lnSpc>
              <a:spcPct val="90000"/>
            </a:lnSpc>
            <a:spcBef>
              <a:spcPct val="0"/>
            </a:spcBef>
            <a:spcAft>
              <a:spcPct val="35000"/>
            </a:spcAft>
            <a:buNone/>
          </a:pPr>
          <a:r>
            <a:rPr lang="en-US" sz="1800" kern="1200" dirty="0"/>
            <a:t>Excel CSV</a:t>
          </a:r>
          <a:endParaRPr lang="en-IN" sz="1800" kern="1200" dirty="0"/>
        </a:p>
      </dsp:txBody>
      <dsp:txXfrm>
        <a:off x="496962" y="2694707"/>
        <a:ext cx="6519395"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85A2E-7064-4837-B03B-E6E9047ABF41}">
      <dsp:nvSpPr>
        <dsp:cNvPr id="0" name=""/>
        <dsp:cNvSpPr/>
      </dsp:nvSpPr>
      <dsp:spPr>
        <a:xfrm>
          <a:off x="0" y="0"/>
          <a:ext cx="3508374" cy="3508374"/>
        </a:xfrm>
        <a:prstGeom prst="pie">
          <a:avLst>
            <a:gd name="adj1" fmla="val 5400000"/>
            <a:gd name="adj2" fmla="val 16200000"/>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0522A9B-8B2F-48DC-AC8A-FC993A4155C8}">
      <dsp:nvSpPr>
        <dsp:cNvPr id="0" name=""/>
        <dsp:cNvSpPr/>
      </dsp:nvSpPr>
      <dsp:spPr>
        <a:xfrm>
          <a:off x="1754187" y="0"/>
          <a:ext cx="7637462" cy="3508374"/>
        </a:xfrm>
        <a:prstGeom prst="rect">
          <a:avLst/>
        </a:prstGeom>
        <a:solidFill>
          <a:schemeClr val="lt1">
            <a:alpha val="90000"/>
            <a:hueOff val="0"/>
            <a:satOff val="0"/>
            <a:lumOff val="0"/>
            <a:alphaOff val="0"/>
          </a:schemeClr>
        </a:solidFill>
        <a:ln w="6350" cap="flat" cmpd="sng" algn="ctr">
          <a:solidFill>
            <a:schemeClr val="accent2">
              <a:shade val="5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Pandas</a:t>
          </a:r>
          <a:endParaRPr lang="en-IN" sz="2000" kern="1200" dirty="0"/>
        </a:p>
      </dsp:txBody>
      <dsp:txXfrm>
        <a:off x="1754187" y="0"/>
        <a:ext cx="7637462" cy="438547"/>
      </dsp:txXfrm>
    </dsp:sp>
    <dsp:sp modelId="{D7C6A52E-0C13-4565-9AFD-FF5711039A0F}">
      <dsp:nvSpPr>
        <dsp:cNvPr id="0" name=""/>
        <dsp:cNvSpPr/>
      </dsp:nvSpPr>
      <dsp:spPr>
        <a:xfrm>
          <a:off x="306983" y="438547"/>
          <a:ext cx="2894408" cy="2894408"/>
        </a:xfrm>
        <a:prstGeom prst="pie">
          <a:avLst>
            <a:gd name="adj1" fmla="val 5400000"/>
            <a:gd name="adj2" fmla="val 16200000"/>
          </a:avLst>
        </a:prstGeom>
        <a:gradFill rotWithShape="0">
          <a:gsLst>
            <a:gs pos="0">
              <a:schemeClr val="accent2">
                <a:shade val="50000"/>
                <a:hueOff val="-87777"/>
                <a:satOff val="-5080"/>
                <a:lumOff val="16112"/>
                <a:alphaOff val="0"/>
                <a:satMod val="103000"/>
                <a:lumMod val="102000"/>
                <a:tint val="94000"/>
              </a:schemeClr>
            </a:gs>
            <a:gs pos="50000">
              <a:schemeClr val="accent2">
                <a:shade val="50000"/>
                <a:hueOff val="-87777"/>
                <a:satOff val="-5080"/>
                <a:lumOff val="16112"/>
                <a:alphaOff val="0"/>
                <a:satMod val="110000"/>
                <a:lumMod val="100000"/>
                <a:shade val="100000"/>
              </a:schemeClr>
            </a:gs>
            <a:gs pos="100000">
              <a:schemeClr val="accent2">
                <a:shade val="50000"/>
                <a:hueOff val="-87777"/>
                <a:satOff val="-5080"/>
                <a:lumOff val="161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582E76F-F82D-4A10-B8BB-5B06F7B14F4C}">
      <dsp:nvSpPr>
        <dsp:cNvPr id="0" name=""/>
        <dsp:cNvSpPr/>
      </dsp:nvSpPr>
      <dsp:spPr>
        <a:xfrm>
          <a:off x="1754187" y="438547"/>
          <a:ext cx="7637462" cy="2894408"/>
        </a:xfrm>
        <a:prstGeom prst="rect">
          <a:avLst/>
        </a:prstGeom>
        <a:solidFill>
          <a:schemeClr val="lt1">
            <a:alpha val="90000"/>
            <a:hueOff val="0"/>
            <a:satOff val="0"/>
            <a:lumOff val="0"/>
            <a:alphaOff val="0"/>
          </a:schemeClr>
        </a:solidFill>
        <a:ln w="6350" cap="flat" cmpd="sng" algn="ctr">
          <a:solidFill>
            <a:schemeClr val="accent2">
              <a:shade val="50000"/>
              <a:hueOff val="-83357"/>
              <a:satOff val="-4784"/>
              <a:lumOff val="1457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Numpy</a:t>
          </a:r>
          <a:endParaRPr lang="en-IN" sz="2000" kern="1200" dirty="0"/>
        </a:p>
      </dsp:txBody>
      <dsp:txXfrm>
        <a:off x="1754187" y="438547"/>
        <a:ext cx="7637462" cy="438548"/>
      </dsp:txXfrm>
    </dsp:sp>
    <dsp:sp modelId="{70B7C605-D5D5-4D91-BA92-26265BFF8B46}">
      <dsp:nvSpPr>
        <dsp:cNvPr id="0" name=""/>
        <dsp:cNvSpPr/>
      </dsp:nvSpPr>
      <dsp:spPr>
        <a:xfrm>
          <a:off x="613966" y="877096"/>
          <a:ext cx="2280441" cy="2280441"/>
        </a:xfrm>
        <a:prstGeom prst="pie">
          <a:avLst>
            <a:gd name="adj1" fmla="val 5400000"/>
            <a:gd name="adj2" fmla="val 16200000"/>
          </a:avLst>
        </a:prstGeom>
        <a:gradFill rotWithShape="0">
          <a:gsLst>
            <a:gs pos="0">
              <a:schemeClr val="accent2">
                <a:shade val="50000"/>
                <a:hueOff val="-175553"/>
                <a:satOff val="-10161"/>
                <a:lumOff val="32224"/>
                <a:alphaOff val="0"/>
                <a:satMod val="103000"/>
                <a:lumMod val="102000"/>
                <a:tint val="94000"/>
              </a:schemeClr>
            </a:gs>
            <a:gs pos="50000">
              <a:schemeClr val="accent2">
                <a:shade val="50000"/>
                <a:hueOff val="-175553"/>
                <a:satOff val="-10161"/>
                <a:lumOff val="32224"/>
                <a:alphaOff val="0"/>
                <a:satMod val="110000"/>
                <a:lumMod val="100000"/>
                <a:shade val="100000"/>
              </a:schemeClr>
            </a:gs>
            <a:gs pos="100000">
              <a:schemeClr val="accent2">
                <a:shade val="50000"/>
                <a:hueOff val="-175553"/>
                <a:satOff val="-10161"/>
                <a:lumOff val="322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D9FFA62-1562-4468-9775-715B7117C135}">
      <dsp:nvSpPr>
        <dsp:cNvPr id="0" name=""/>
        <dsp:cNvSpPr/>
      </dsp:nvSpPr>
      <dsp:spPr>
        <a:xfrm>
          <a:off x="1754187" y="877096"/>
          <a:ext cx="7637462" cy="2280441"/>
        </a:xfrm>
        <a:prstGeom prst="rect">
          <a:avLst/>
        </a:prstGeom>
        <a:solidFill>
          <a:schemeClr val="lt1">
            <a:alpha val="90000"/>
            <a:hueOff val="0"/>
            <a:satOff val="0"/>
            <a:lumOff val="0"/>
            <a:alphaOff val="0"/>
          </a:schemeClr>
        </a:solidFill>
        <a:ln w="6350" cap="flat" cmpd="sng" algn="ctr">
          <a:solidFill>
            <a:schemeClr val="accent2">
              <a:shade val="50000"/>
              <a:hueOff val="-166714"/>
              <a:satOff val="-9567"/>
              <a:lumOff val="2914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Matplotlib and its Functions</a:t>
          </a:r>
        </a:p>
      </dsp:txBody>
      <dsp:txXfrm>
        <a:off x="1754187" y="877096"/>
        <a:ext cx="7637462" cy="438544"/>
      </dsp:txXfrm>
    </dsp:sp>
    <dsp:sp modelId="{DBD08E44-A61B-44F2-886C-09D16A9A557B}">
      <dsp:nvSpPr>
        <dsp:cNvPr id="0" name=""/>
        <dsp:cNvSpPr/>
      </dsp:nvSpPr>
      <dsp:spPr>
        <a:xfrm>
          <a:off x="920948" y="1315640"/>
          <a:ext cx="1666478" cy="1666478"/>
        </a:xfrm>
        <a:prstGeom prst="pie">
          <a:avLst>
            <a:gd name="adj1" fmla="val 5400000"/>
            <a:gd name="adj2" fmla="val 16200000"/>
          </a:avLst>
        </a:prstGeom>
        <a:gradFill rotWithShape="0">
          <a:gsLst>
            <a:gs pos="0">
              <a:schemeClr val="accent2">
                <a:shade val="50000"/>
                <a:hueOff val="-263330"/>
                <a:satOff val="-15241"/>
                <a:lumOff val="48336"/>
                <a:alphaOff val="0"/>
                <a:satMod val="103000"/>
                <a:lumMod val="102000"/>
                <a:tint val="94000"/>
              </a:schemeClr>
            </a:gs>
            <a:gs pos="50000">
              <a:schemeClr val="accent2">
                <a:shade val="50000"/>
                <a:hueOff val="-263330"/>
                <a:satOff val="-15241"/>
                <a:lumOff val="48336"/>
                <a:alphaOff val="0"/>
                <a:satMod val="110000"/>
                <a:lumMod val="100000"/>
                <a:shade val="100000"/>
              </a:schemeClr>
            </a:gs>
            <a:gs pos="100000">
              <a:schemeClr val="accent2">
                <a:shade val="50000"/>
                <a:hueOff val="-263330"/>
                <a:satOff val="-15241"/>
                <a:lumOff val="4833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3A70249-0DA7-42E9-A6CF-51DDA0145160}">
      <dsp:nvSpPr>
        <dsp:cNvPr id="0" name=""/>
        <dsp:cNvSpPr/>
      </dsp:nvSpPr>
      <dsp:spPr>
        <a:xfrm>
          <a:off x="1754187" y="1315640"/>
          <a:ext cx="7637462" cy="1666478"/>
        </a:xfrm>
        <a:prstGeom prst="rect">
          <a:avLst/>
        </a:prstGeom>
        <a:solidFill>
          <a:schemeClr val="lt1">
            <a:alpha val="90000"/>
            <a:hueOff val="0"/>
            <a:satOff val="0"/>
            <a:lumOff val="0"/>
            <a:alphaOff val="0"/>
          </a:schemeClr>
        </a:solidFill>
        <a:ln w="6350" cap="flat" cmpd="sng" algn="ctr">
          <a:solidFill>
            <a:schemeClr val="accent2">
              <a:shade val="50000"/>
              <a:hueOff val="-250071"/>
              <a:satOff val="-14351"/>
              <a:lumOff val="43712"/>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Seaborn</a:t>
          </a:r>
        </a:p>
      </dsp:txBody>
      <dsp:txXfrm>
        <a:off x="1754187" y="1315640"/>
        <a:ext cx="7637462" cy="438547"/>
      </dsp:txXfrm>
    </dsp:sp>
    <dsp:sp modelId="{1E9DDE5E-6E09-46B6-8E0F-5BD60B141C96}">
      <dsp:nvSpPr>
        <dsp:cNvPr id="0" name=""/>
        <dsp:cNvSpPr/>
      </dsp:nvSpPr>
      <dsp:spPr>
        <a:xfrm>
          <a:off x="1227931" y="1754188"/>
          <a:ext cx="1052511" cy="1052511"/>
        </a:xfrm>
        <a:prstGeom prst="pie">
          <a:avLst>
            <a:gd name="adj1" fmla="val 5400000"/>
            <a:gd name="adj2" fmla="val 16200000"/>
          </a:avLst>
        </a:prstGeom>
        <a:gradFill rotWithShape="0">
          <a:gsLst>
            <a:gs pos="0">
              <a:schemeClr val="accent2">
                <a:shade val="50000"/>
                <a:hueOff val="-175553"/>
                <a:satOff val="-10161"/>
                <a:lumOff val="32224"/>
                <a:alphaOff val="0"/>
                <a:satMod val="103000"/>
                <a:lumMod val="102000"/>
                <a:tint val="94000"/>
              </a:schemeClr>
            </a:gs>
            <a:gs pos="50000">
              <a:schemeClr val="accent2">
                <a:shade val="50000"/>
                <a:hueOff val="-175553"/>
                <a:satOff val="-10161"/>
                <a:lumOff val="32224"/>
                <a:alphaOff val="0"/>
                <a:satMod val="110000"/>
                <a:lumMod val="100000"/>
                <a:shade val="100000"/>
              </a:schemeClr>
            </a:gs>
            <a:gs pos="100000">
              <a:schemeClr val="accent2">
                <a:shade val="50000"/>
                <a:hueOff val="-175553"/>
                <a:satOff val="-10161"/>
                <a:lumOff val="322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6E192B1-AD24-4078-8B98-C2E59819C760}">
      <dsp:nvSpPr>
        <dsp:cNvPr id="0" name=""/>
        <dsp:cNvSpPr/>
      </dsp:nvSpPr>
      <dsp:spPr>
        <a:xfrm>
          <a:off x="1754187" y="1754188"/>
          <a:ext cx="7637462" cy="1052511"/>
        </a:xfrm>
        <a:prstGeom prst="rect">
          <a:avLst/>
        </a:prstGeom>
        <a:solidFill>
          <a:schemeClr val="lt1">
            <a:alpha val="90000"/>
            <a:hueOff val="0"/>
            <a:satOff val="0"/>
            <a:lumOff val="0"/>
            <a:alphaOff val="0"/>
          </a:schemeClr>
        </a:solidFill>
        <a:ln w="6350" cap="flat" cmpd="sng" algn="ctr">
          <a:solidFill>
            <a:schemeClr val="accent2">
              <a:shade val="50000"/>
              <a:hueOff val="-166714"/>
              <a:satOff val="-9567"/>
              <a:lumOff val="2914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err="1"/>
            <a:t>Sklearn</a:t>
          </a:r>
          <a:r>
            <a:rPr lang="en-IN" sz="2000" kern="1200" dirty="0"/>
            <a:t> and its Functions</a:t>
          </a:r>
        </a:p>
      </dsp:txBody>
      <dsp:txXfrm>
        <a:off x="1754187" y="1754188"/>
        <a:ext cx="7637462" cy="438548"/>
      </dsp:txXfrm>
    </dsp:sp>
    <dsp:sp modelId="{3E772EA9-F986-4A74-AB73-734D4C522EDF}">
      <dsp:nvSpPr>
        <dsp:cNvPr id="0" name=""/>
        <dsp:cNvSpPr/>
      </dsp:nvSpPr>
      <dsp:spPr>
        <a:xfrm>
          <a:off x="1534915" y="2192736"/>
          <a:ext cx="438544" cy="438544"/>
        </a:xfrm>
        <a:prstGeom prst="pie">
          <a:avLst>
            <a:gd name="adj1" fmla="val 5400000"/>
            <a:gd name="adj2" fmla="val 16200000"/>
          </a:avLst>
        </a:prstGeom>
        <a:gradFill rotWithShape="0">
          <a:gsLst>
            <a:gs pos="0">
              <a:schemeClr val="accent2">
                <a:shade val="50000"/>
                <a:hueOff val="-87777"/>
                <a:satOff val="-5080"/>
                <a:lumOff val="16112"/>
                <a:alphaOff val="0"/>
                <a:satMod val="103000"/>
                <a:lumMod val="102000"/>
                <a:tint val="94000"/>
              </a:schemeClr>
            </a:gs>
            <a:gs pos="50000">
              <a:schemeClr val="accent2">
                <a:shade val="50000"/>
                <a:hueOff val="-87777"/>
                <a:satOff val="-5080"/>
                <a:lumOff val="16112"/>
                <a:alphaOff val="0"/>
                <a:satMod val="110000"/>
                <a:lumMod val="100000"/>
                <a:shade val="100000"/>
              </a:schemeClr>
            </a:gs>
            <a:gs pos="100000">
              <a:schemeClr val="accent2">
                <a:shade val="50000"/>
                <a:hueOff val="-87777"/>
                <a:satOff val="-5080"/>
                <a:lumOff val="161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33C4FF8-2AF4-44C0-A8A6-C2222BC3F0E6}">
      <dsp:nvSpPr>
        <dsp:cNvPr id="0" name=""/>
        <dsp:cNvSpPr/>
      </dsp:nvSpPr>
      <dsp:spPr>
        <a:xfrm>
          <a:off x="1754187" y="2192736"/>
          <a:ext cx="7637462" cy="438544"/>
        </a:xfrm>
        <a:prstGeom prst="rect">
          <a:avLst/>
        </a:prstGeom>
        <a:solidFill>
          <a:schemeClr val="lt1">
            <a:alpha val="90000"/>
            <a:hueOff val="0"/>
            <a:satOff val="0"/>
            <a:lumOff val="0"/>
            <a:alphaOff val="0"/>
          </a:schemeClr>
        </a:solidFill>
        <a:ln w="6350" cap="flat" cmpd="sng" algn="ctr">
          <a:solidFill>
            <a:schemeClr val="accent2">
              <a:shade val="50000"/>
              <a:hueOff val="-83357"/>
              <a:satOff val="-4784"/>
              <a:lumOff val="1457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Pickle</a:t>
          </a:r>
        </a:p>
      </dsp:txBody>
      <dsp:txXfrm>
        <a:off x="1754187" y="2192736"/>
        <a:ext cx="7637462" cy="4385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5/5/2022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7</a:t>
            </a:fld>
            <a:endParaRPr lang="en-US"/>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bwMode="invGray">
          <a:xfrm>
            <a:off x="-509872" y="0"/>
            <a:ext cx="13243109" cy="6858000"/>
            <a:chOff x="-382404" y="0"/>
            <a:chExt cx="9932332" cy="6858000"/>
          </a:xfrm>
        </p:grpSpPr>
        <p:grpSp>
          <p:nvGrpSpPr>
            <p:cNvPr id="44" name="Group 44"/>
            <p:cNvGrpSpPr/>
            <p:nvPr/>
          </p:nvGrpSpPr>
          <p:grpSpPr bwMode="invGray">
            <a:xfrm>
              <a:off x="0" y="0"/>
              <a:ext cx="9144000" cy="6858000"/>
              <a:chOff x="0" y="0"/>
              <a:chExt cx="9144000" cy="6858000"/>
            </a:xfrm>
          </p:grpSpPr>
          <p:grpSp>
            <p:nvGrpSpPr>
              <p:cNvPr id="70" name="Group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8" name="Picture Placeholder 7" descr="An empty placeholder to add an image. Click on the placeholder and select the image that you wish to add"/>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a:t>Insert product photo here</a:t>
            </a:r>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lumMod val="50000"/>
                  </a:schemeClr>
                </a:solidFill>
              </a:defRPr>
            </a:lvl1pPr>
          </a:lstStyle>
          <a:p>
            <a:fld id="{401CF334-2D5C-4859-84A6-CA7E6E43FAEB}" type="slidenum">
              <a:rPr lang="en-US" smtClean="0"/>
              <a:pPr/>
              <a:t>‹#›</a:t>
            </a:fld>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lumMod val="50000"/>
                  </a:schemeClr>
                </a:solidFill>
              </a:defRPr>
            </a:lvl1pPr>
          </a:lstStyle>
          <a:p>
            <a:r>
              <a:rPr lang="en-US"/>
              <a:t>Add a footer</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5/5/2022</a:t>
            </a:fld>
            <a:endParaRPr lang="en-US"/>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3DA557D-1DB1-46C0-998A-94433545C341}" type="datetime1">
              <a:rPr lang="en-US" smtClean="0"/>
              <a:t>5/5/2022</a:t>
            </a:fld>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979A610B-0B0E-4C6C-A7A6-0853CA34DDCA}" type="datetime1">
              <a:rPr lang="en-US" smtClean="0"/>
              <a:t>5/5/2022</a:t>
            </a:fld>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FF0C144-8206-4C57-B7F2-12168FDC6C23}" type="datetime1">
              <a:rPr lang="en-US" smtClean="0"/>
              <a:t>5/5/2022</a:t>
            </a:fld>
            <a:endParaRPr lang="en-US"/>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664C8FB8-1142-402E-8BCA-4DC30F103E56}" type="datetime1">
              <a:rPr lang="en-US" smtClean="0"/>
              <a:t>5/5/2022</a:t>
            </a:fld>
            <a:endParaRPr lang="en-US"/>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065BCBAD-D360-40D3-A33A-B189CE27C2FB}" type="datetime1">
              <a:rPr lang="en-US" smtClean="0"/>
              <a:t>5/5/2022</a:t>
            </a:fld>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7" name="Date Placeholder 6"/>
          <p:cNvSpPr>
            <a:spLocks noGrp="1"/>
          </p:cNvSpPr>
          <p:nvPr>
            <p:ph type="dt" sz="half" idx="10"/>
          </p:nvPr>
        </p:nvSpPr>
        <p:spPr/>
        <p:txBody>
          <a:bodyPr/>
          <a:lstStyle/>
          <a:p>
            <a:fld id="{6A93471D-48A1-4899-AFFF-8ACC56D03BF3}" type="datetime1">
              <a:rPr lang="en-US" smtClean="0"/>
              <a:t>5/5/2022</a:t>
            </a:fld>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3" name="Date Placeholder 2"/>
          <p:cNvSpPr>
            <a:spLocks noGrp="1"/>
          </p:cNvSpPr>
          <p:nvPr>
            <p:ph type="dt" sz="half" idx="10"/>
          </p:nvPr>
        </p:nvSpPr>
        <p:spPr/>
        <p:txBody>
          <a:bodyPr/>
          <a:lstStyle/>
          <a:p>
            <a:fld id="{44400513-7D68-4635-8489-06A9AFAAD13D}" type="datetime1">
              <a:rPr lang="en-US" smtClean="0"/>
              <a:t>5/5/2022</a:t>
            </a:fld>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
        <p:nvSpPr>
          <p:cNvPr id="2" name="Date Placeholder 1"/>
          <p:cNvSpPr>
            <a:spLocks noGrp="1"/>
          </p:cNvSpPr>
          <p:nvPr>
            <p:ph type="dt" sz="half" idx="10"/>
          </p:nvPr>
        </p:nvSpPr>
        <p:spPr/>
        <p:txBody>
          <a:bodyPr/>
          <a:lstStyle/>
          <a:p>
            <a:fld id="{746736AC-4807-4E91-B671-F9B91617C7B3}" type="datetime1">
              <a:rPr lang="en-US" smtClean="0"/>
              <a:t>5/5/2022</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2" name="Group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1222DBCC-10C7-4CB5-9734-C5542D870FBB}" type="datetime1">
              <a:rPr lang="en-US" smtClean="0"/>
              <a:t>5/5/2022</a:t>
            </a:fld>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5" name="Group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340278" y="693795"/>
            <a:ext cx="4479497" cy="5468112"/>
          </a:xfrm>
        </p:spPr>
        <p:txBody>
          <a:bodyPr/>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223346AD-5C1D-4E35-A3CE-CF8952DE9936}" type="datetime1">
              <a:rPr lang="en-US" smtClean="0"/>
              <a:t>5/5/2022</a:t>
            </a:fld>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bwMode="invGray">
          <a:xfrm>
            <a:off x="-506608" y="0"/>
            <a:ext cx="13243109" cy="6858000"/>
            <a:chOff x="-382404" y="0"/>
            <a:chExt cx="9932332" cy="6858000"/>
          </a:xfrm>
        </p:grpSpPr>
        <p:grpSp>
          <p:nvGrpSpPr>
            <p:cNvPr id="43" name="Group 44"/>
            <p:cNvGrpSpPr/>
            <p:nvPr/>
          </p:nvGrpSpPr>
          <p:grpSpPr bwMode="invGray">
            <a:xfrm>
              <a:off x="0" y="0"/>
              <a:ext cx="9144000" cy="6858000"/>
              <a:chOff x="0" y="0"/>
              <a:chExt cx="9144000" cy="6858000"/>
            </a:xfrm>
          </p:grpSpPr>
          <p:grpSp>
            <p:nvGrpSpPr>
              <p:cNvPr id="101" name="Group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fld id="{401CF334-2D5C-4859-84A6-CA7E6E43FAEB}" type="slidenum">
              <a:rPr lang="en-US" smtClean="0"/>
              <a:pPr/>
              <a:t>‹#›</a:t>
            </a:fld>
            <a:endParaRPr lang="en-US"/>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fld id="{EED287B1-10B2-498E-AB88-8F08CA169E5C}" type="datetime1">
              <a:rPr lang="en-US" smtClean="0"/>
              <a:pPr/>
              <a:t>5/5/2022</a:t>
            </a:fld>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Prediction Model For Car Price</a:t>
            </a:r>
          </a:p>
        </p:txBody>
      </p:sp>
      <p:pic>
        <p:nvPicPr>
          <p:cNvPr id="6" name="Picture Placeholder 5">
            <a:extLst>
              <a:ext uri="{FF2B5EF4-FFF2-40B4-BE49-F238E27FC236}">
                <a16:creationId xmlns:a16="http://schemas.microsoft.com/office/drawing/2014/main" id="{BCFBD04F-6F69-C51A-20EC-FE96CDAAF6C9}"/>
              </a:ext>
            </a:extLst>
          </p:cNvPr>
          <p:cNvPicPr>
            <a:picLocks noGrp="1" noChangeAspect="1"/>
          </p:cNvPicPr>
          <p:nvPr>
            <p:ph type="pic" sz="quarter" idx="13"/>
          </p:nvPr>
        </p:nvPicPr>
        <p:blipFill rotWithShape="1">
          <a:blip r:embed="rId2"/>
          <a:srcRect l="3441" t="3229" r="3441" b="2998"/>
          <a:stretch/>
        </p:blipFill>
        <p:spPr>
          <a:xfrm>
            <a:off x="1195939" y="2810312"/>
            <a:ext cx="4414838" cy="3330430"/>
          </a:xfrm>
          <a:prstGeom prst="rect">
            <a:avLst/>
          </a:prstGeom>
        </p:spPr>
      </p:pic>
      <p:sp>
        <p:nvSpPr>
          <p:cNvPr id="3" name="Subtitle 2"/>
          <p:cNvSpPr>
            <a:spLocks noGrp="1"/>
          </p:cNvSpPr>
          <p:nvPr>
            <p:ph type="subTitle" idx="1"/>
          </p:nvPr>
        </p:nvSpPr>
        <p:spPr>
          <a:xfrm>
            <a:off x="6311154" y="378710"/>
            <a:ext cx="4413071" cy="980307"/>
          </a:xfrm>
        </p:spPr>
        <p:txBody>
          <a:bodyPr>
            <a:normAutofit lnSpcReduction="10000"/>
          </a:bodyPr>
          <a:lstStyle/>
          <a:p>
            <a:r>
              <a:rPr lang="en-US" dirty="0">
                <a:solidFill>
                  <a:schemeClr val="bg1"/>
                </a:solidFill>
              </a:rPr>
              <a:t>Mini Project Presentation</a:t>
            </a:r>
          </a:p>
          <a:p>
            <a:endParaRPr lang="en-US" dirty="0">
              <a:solidFill>
                <a:schemeClr val="bg1"/>
              </a:solidFill>
            </a:endParaRPr>
          </a:p>
          <a:p>
            <a:r>
              <a:rPr lang="en-US" dirty="0">
                <a:solidFill>
                  <a:schemeClr val="bg1"/>
                </a:solidFill>
              </a:rPr>
              <a:t>Group Id :- C4</a:t>
            </a:r>
          </a:p>
        </p:txBody>
      </p:sp>
      <p:pic>
        <p:nvPicPr>
          <p:cNvPr id="2" name="Picture 1" descr="Logo placehold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934" y="378709"/>
            <a:ext cx="2629677" cy="1447800"/>
          </a:xfrm>
          <a:prstGeom prst="rect">
            <a:avLst/>
          </a:prstGeom>
        </p:spPr>
      </p:pic>
      <p:pic>
        <p:nvPicPr>
          <p:cNvPr id="5" name="Picture 4">
            <a:extLst>
              <a:ext uri="{FF2B5EF4-FFF2-40B4-BE49-F238E27FC236}">
                <a16:creationId xmlns:a16="http://schemas.microsoft.com/office/drawing/2014/main" id="{1DE441BE-18EF-5DE0-5D92-DF9A1A11C6FD}"/>
              </a:ext>
            </a:extLst>
          </p:cNvPr>
          <p:cNvPicPr>
            <a:picLocks noChangeAspect="1"/>
          </p:cNvPicPr>
          <p:nvPr/>
        </p:nvPicPr>
        <p:blipFill>
          <a:blip r:embed="rId4"/>
          <a:stretch>
            <a:fillRect/>
          </a:stretch>
        </p:blipFill>
        <p:spPr>
          <a:xfrm>
            <a:off x="1191934" y="378709"/>
            <a:ext cx="2629677" cy="1447799"/>
          </a:xfrm>
          <a:prstGeom prst="rect">
            <a:avLst/>
          </a:prstGeom>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C39C-AAA3-5840-059A-127469809BCB}"/>
              </a:ext>
            </a:extLst>
          </p:cNvPr>
          <p:cNvSpPr>
            <a:spLocks noGrp="1"/>
          </p:cNvSpPr>
          <p:nvPr>
            <p:ph type="title"/>
          </p:nvPr>
        </p:nvSpPr>
        <p:spPr>
          <a:xfrm>
            <a:off x="1391320" y="1027664"/>
            <a:ext cx="9366325" cy="901804"/>
          </a:xfrm>
        </p:spPr>
        <p:txBody>
          <a:bodyPr>
            <a:normAutofit/>
          </a:bodyPr>
          <a:lstStyle/>
          <a:p>
            <a:r>
              <a:rPr lang="en-US" sz="4000" dirty="0"/>
              <a:t>Working Model</a:t>
            </a:r>
            <a:endParaRPr lang="en-IN" dirty="0"/>
          </a:p>
        </p:txBody>
      </p:sp>
      <p:sp>
        <p:nvSpPr>
          <p:cNvPr id="7" name="Content Placeholder 6">
            <a:extLst>
              <a:ext uri="{FF2B5EF4-FFF2-40B4-BE49-F238E27FC236}">
                <a16:creationId xmlns:a16="http://schemas.microsoft.com/office/drawing/2014/main" id="{CCE903AD-B6EF-4B8E-712A-20832BCDEDAE}"/>
              </a:ext>
            </a:extLst>
          </p:cNvPr>
          <p:cNvSpPr>
            <a:spLocks noGrp="1"/>
          </p:cNvSpPr>
          <p:nvPr>
            <p:ph idx="1"/>
          </p:nvPr>
        </p:nvSpPr>
        <p:spPr>
          <a:xfrm>
            <a:off x="1391323" y="2004970"/>
            <a:ext cx="9390977" cy="3827660"/>
          </a:xfrm>
        </p:spPr>
        <p:txBody>
          <a:bodyPr/>
          <a:lstStyle/>
          <a:p>
            <a:r>
              <a:rPr lang="en-US" sz="1800" b="1" dirty="0">
                <a:solidFill>
                  <a:srgbClr val="000000"/>
                </a:solidFill>
                <a:effectLst/>
              </a:rPr>
              <a:t>Checking relationship of Company with Price</a:t>
            </a:r>
            <a:endParaRPr lang="en-IN" sz="1800" b="1" dirty="0">
              <a:effectLst/>
            </a:endParaRPr>
          </a:p>
          <a:p>
            <a:endParaRPr lang="en-IN" dirty="0"/>
          </a:p>
        </p:txBody>
      </p:sp>
      <p:pic>
        <p:nvPicPr>
          <p:cNvPr id="8" name="Picture 7" descr="Chart, box and whisker chart&#10;&#10;Description automatically generated">
            <a:extLst>
              <a:ext uri="{FF2B5EF4-FFF2-40B4-BE49-F238E27FC236}">
                <a16:creationId xmlns:a16="http://schemas.microsoft.com/office/drawing/2014/main" id="{A23067D2-4746-6677-EE02-900ACE6E4F86}"/>
              </a:ext>
            </a:extLst>
          </p:cNvPr>
          <p:cNvPicPr>
            <a:picLocks noChangeAspect="1"/>
          </p:cNvPicPr>
          <p:nvPr/>
        </p:nvPicPr>
        <p:blipFill>
          <a:blip r:embed="rId2"/>
          <a:stretch>
            <a:fillRect/>
          </a:stretch>
        </p:blipFill>
        <p:spPr>
          <a:xfrm>
            <a:off x="1082180" y="2348917"/>
            <a:ext cx="10410737" cy="4102217"/>
          </a:xfrm>
          <a:prstGeom prst="rect">
            <a:avLst/>
          </a:prstGeom>
        </p:spPr>
      </p:pic>
    </p:spTree>
    <p:extLst>
      <p:ext uri="{BB962C8B-B14F-4D97-AF65-F5344CB8AC3E}">
        <p14:creationId xmlns:p14="http://schemas.microsoft.com/office/powerpoint/2010/main" val="324840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8B1F9-5FDE-A17C-86FB-C7D18BBBDB39}"/>
              </a:ext>
            </a:extLst>
          </p:cNvPr>
          <p:cNvSpPr>
            <a:spLocks noGrp="1"/>
          </p:cNvSpPr>
          <p:nvPr>
            <p:ph idx="1"/>
          </p:nvPr>
        </p:nvSpPr>
        <p:spPr>
          <a:xfrm>
            <a:off x="1391323" y="1199626"/>
            <a:ext cx="9390977" cy="4633004"/>
          </a:xfrm>
        </p:spPr>
        <p:txBody>
          <a:bodyPr/>
          <a:lstStyle/>
          <a:p>
            <a:r>
              <a:rPr lang="en-US" sz="1800" b="1" dirty="0">
                <a:solidFill>
                  <a:srgbClr val="000000"/>
                </a:solidFill>
                <a:effectLst/>
              </a:rPr>
              <a:t>Checking relationship of Year with Price</a:t>
            </a:r>
            <a:endParaRPr lang="en-IN" sz="1800" b="1" dirty="0">
              <a:effectLst/>
            </a:endParaRPr>
          </a:p>
          <a:p>
            <a:endParaRPr lang="en-IN" dirty="0"/>
          </a:p>
        </p:txBody>
      </p:sp>
      <p:pic>
        <p:nvPicPr>
          <p:cNvPr id="4" name="Picture 3" descr="Chart, scatter chart&#10;&#10;Description automatically generated">
            <a:extLst>
              <a:ext uri="{FF2B5EF4-FFF2-40B4-BE49-F238E27FC236}">
                <a16:creationId xmlns:a16="http://schemas.microsoft.com/office/drawing/2014/main" id="{54C5EEC6-9E7E-9C24-82A9-393BD3AD1B6B}"/>
              </a:ext>
            </a:extLst>
          </p:cNvPr>
          <p:cNvPicPr>
            <a:picLocks noChangeAspect="1"/>
          </p:cNvPicPr>
          <p:nvPr/>
        </p:nvPicPr>
        <p:blipFill>
          <a:blip r:embed="rId2"/>
          <a:stretch>
            <a:fillRect/>
          </a:stretch>
        </p:blipFill>
        <p:spPr>
          <a:xfrm>
            <a:off x="1107347" y="1843405"/>
            <a:ext cx="10100345" cy="4498672"/>
          </a:xfrm>
          <a:prstGeom prst="rect">
            <a:avLst/>
          </a:prstGeom>
        </p:spPr>
      </p:pic>
    </p:spTree>
    <p:extLst>
      <p:ext uri="{BB962C8B-B14F-4D97-AF65-F5344CB8AC3E}">
        <p14:creationId xmlns:p14="http://schemas.microsoft.com/office/powerpoint/2010/main" val="189877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8722D-DB28-C887-E3F8-445B805C35A7}"/>
              </a:ext>
            </a:extLst>
          </p:cNvPr>
          <p:cNvSpPr>
            <a:spLocks noGrp="1"/>
          </p:cNvSpPr>
          <p:nvPr>
            <p:ph idx="1"/>
          </p:nvPr>
        </p:nvSpPr>
        <p:spPr>
          <a:xfrm>
            <a:off x="1391323" y="1157682"/>
            <a:ext cx="9390977" cy="4674948"/>
          </a:xfrm>
        </p:spPr>
        <p:txBody>
          <a:bodyPr/>
          <a:lstStyle/>
          <a:p>
            <a:r>
              <a:rPr lang="en-US" sz="1800" b="1" dirty="0">
                <a:solidFill>
                  <a:srgbClr val="000000"/>
                </a:solidFill>
                <a:effectLst/>
              </a:rPr>
              <a:t>Relationship of Price with Fuel Type, Year and Company mixed</a:t>
            </a:r>
            <a:endParaRPr lang="en-IN" sz="1800" b="1" dirty="0">
              <a:effectLst/>
            </a:endParaRPr>
          </a:p>
          <a:p>
            <a:pPr marL="68580" indent="0">
              <a:buNone/>
            </a:pPr>
            <a:endParaRPr lang="en-IN" sz="1800" b="1" dirty="0">
              <a:effectLst/>
              <a:latin typeface="Calibri" panose="020F0502020204030204" pitchFamily="34" charset="0"/>
            </a:endParaRPr>
          </a:p>
        </p:txBody>
      </p:sp>
      <p:pic>
        <p:nvPicPr>
          <p:cNvPr id="4" name="Picture 3" descr="Chart, scatter chart&#10;&#10;Description automatically generated">
            <a:extLst>
              <a:ext uri="{FF2B5EF4-FFF2-40B4-BE49-F238E27FC236}">
                <a16:creationId xmlns:a16="http://schemas.microsoft.com/office/drawing/2014/main" id="{676406CC-4A1F-5056-634B-3FC748B6B30E}"/>
              </a:ext>
            </a:extLst>
          </p:cNvPr>
          <p:cNvPicPr>
            <a:picLocks noChangeAspect="1"/>
          </p:cNvPicPr>
          <p:nvPr/>
        </p:nvPicPr>
        <p:blipFill>
          <a:blip r:embed="rId2"/>
          <a:stretch>
            <a:fillRect/>
          </a:stretch>
        </p:blipFill>
        <p:spPr>
          <a:xfrm>
            <a:off x="1199625" y="1585518"/>
            <a:ext cx="10242957" cy="4748170"/>
          </a:xfrm>
          <a:prstGeom prst="rect">
            <a:avLst/>
          </a:prstGeom>
        </p:spPr>
      </p:pic>
    </p:spTree>
    <p:extLst>
      <p:ext uri="{BB962C8B-B14F-4D97-AF65-F5344CB8AC3E}">
        <p14:creationId xmlns:p14="http://schemas.microsoft.com/office/powerpoint/2010/main" val="19854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10;&#10;Description automatically generated">
            <a:extLst>
              <a:ext uri="{FF2B5EF4-FFF2-40B4-BE49-F238E27FC236}">
                <a16:creationId xmlns:a16="http://schemas.microsoft.com/office/drawing/2014/main" id="{AEABD8F2-D87B-CBE6-1478-BE1D9AAB51B0}"/>
              </a:ext>
            </a:extLst>
          </p:cNvPr>
          <p:cNvPicPr>
            <a:picLocks noGrp="1" noChangeAspect="1"/>
          </p:cNvPicPr>
          <p:nvPr>
            <p:ph idx="1"/>
          </p:nvPr>
        </p:nvPicPr>
        <p:blipFill>
          <a:blip r:embed="rId2"/>
          <a:stretch>
            <a:fillRect/>
          </a:stretch>
        </p:blipFill>
        <p:spPr>
          <a:xfrm>
            <a:off x="1208015" y="1250749"/>
            <a:ext cx="9907398" cy="2734022"/>
          </a:xfrm>
          <a:prstGeom prst="rect">
            <a:avLst/>
          </a:prstGeom>
        </p:spPr>
      </p:pic>
      <p:pic>
        <p:nvPicPr>
          <p:cNvPr id="6" name="Picture 5">
            <a:extLst>
              <a:ext uri="{FF2B5EF4-FFF2-40B4-BE49-F238E27FC236}">
                <a16:creationId xmlns:a16="http://schemas.microsoft.com/office/drawing/2014/main" id="{050BCE79-B909-AF1F-A25C-47F9C95FD085}"/>
              </a:ext>
            </a:extLst>
          </p:cNvPr>
          <p:cNvPicPr>
            <a:picLocks noChangeAspect="1"/>
          </p:cNvPicPr>
          <p:nvPr/>
        </p:nvPicPr>
        <p:blipFill>
          <a:blip r:embed="rId3"/>
          <a:stretch>
            <a:fillRect/>
          </a:stretch>
        </p:blipFill>
        <p:spPr>
          <a:xfrm>
            <a:off x="1208014" y="4064772"/>
            <a:ext cx="9907399" cy="1647825"/>
          </a:xfrm>
          <a:prstGeom prst="rect">
            <a:avLst/>
          </a:prstGeom>
        </p:spPr>
      </p:pic>
    </p:spTree>
    <p:extLst>
      <p:ext uri="{BB962C8B-B14F-4D97-AF65-F5344CB8AC3E}">
        <p14:creationId xmlns:p14="http://schemas.microsoft.com/office/powerpoint/2010/main" val="77624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8E9-C8FA-3A82-ED45-297A2599F039}"/>
              </a:ext>
            </a:extLst>
          </p:cNvPr>
          <p:cNvSpPr>
            <a:spLocks noGrp="1"/>
          </p:cNvSpPr>
          <p:nvPr>
            <p:ph type="title"/>
          </p:nvPr>
        </p:nvSpPr>
        <p:spPr/>
        <p:txBody>
          <a:bodyPr>
            <a:normAutofit/>
          </a:bodyPr>
          <a:lstStyle/>
          <a:p>
            <a:r>
              <a:rPr lang="en-US" sz="4000" dirty="0"/>
              <a:t>Future Scope</a:t>
            </a:r>
            <a:endParaRPr lang="en-IN" dirty="0"/>
          </a:p>
        </p:txBody>
      </p:sp>
      <p:sp>
        <p:nvSpPr>
          <p:cNvPr id="3" name="Content Placeholder 2">
            <a:extLst>
              <a:ext uri="{FF2B5EF4-FFF2-40B4-BE49-F238E27FC236}">
                <a16:creationId xmlns:a16="http://schemas.microsoft.com/office/drawing/2014/main" id="{A6ADD621-E04A-EFC3-85B6-8CFA9A270306}"/>
              </a:ext>
            </a:extLst>
          </p:cNvPr>
          <p:cNvSpPr>
            <a:spLocks noGrp="1"/>
          </p:cNvSpPr>
          <p:nvPr>
            <p:ph idx="1"/>
          </p:nvPr>
        </p:nvSpPr>
        <p:spPr>
          <a:xfrm>
            <a:off x="1391323" y="2642532"/>
            <a:ext cx="9390977" cy="3190097"/>
          </a:xfrm>
        </p:spPr>
        <p:txBody>
          <a:bodyPr/>
          <a:lstStyle/>
          <a:p>
            <a:pPr marL="342900" lvl="0" indent="-342900" algn="just">
              <a:lnSpc>
                <a:spcPts val="1840"/>
              </a:lnSpc>
              <a:spcAft>
                <a:spcPts val="1200"/>
              </a:spcAft>
              <a:buFont typeface="Symbol" panose="05050102010706020507" pitchFamily="18" charset="2"/>
              <a:buChar char=""/>
            </a:pPr>
            <a:r>
              <a:rPr lang="en-US" sz="1800" dirty="0">
                <a:effectLst/>
                <a:ea typeface="Times New Roman" panose="02020603050405020304" pitchFamily="18" charset="0"/>
              </a:rPr>
              <a:t>In future this machine learning model may bind with various website which can provide real time data for price prediction. </a:t>
            </a:r>
            <a:endParaRPr lang="en-IN" sz="18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r>
              <a:rPr lang="en-US" sz="1800">
                <a:effectLst/>
                <a:ea typeface="Times New Roman" panose="02020603050405020304" pitchFamily="18" charset="0"/>
              </a:rPr>
              <a:t>Also we </a:t>
            </a:r>
            <a:r>
              <a:rPr lang="en-US" sz="1800" dirty="0">
                <a:effectLst/>
                <a:ea typeface="Times New Roman" panose="02020603050405020304" pitchFamily="18" charset="0"/>
              </a:rPr>
              <a:t>may add large historical data of car price which can help to improve accuracy of the machine learning model. </a:t>
            </a:r>
            <a:endParaRPr lang="en-IN" sz="18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r>
              <a:rPr lang="en-US" sz="1800" dirty="0">
                <a:effectLst/>
                <a:ea typeface="Times New Roman" panose="02020603050405020304" pitchFamily="18" charset="0"/>
              </a:rPr>
              <a:t>We can build an android app / website as user interface for interacting with user. </a:t>
            </a:r>
            <a:endParaRPr lang="en-IN" sz="18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r>
              <a:rPr lang="en-US" sz="1800" dirty="0">
                <a:effectLst/>
                <a:ea typeface="Times New Roman" panose="02020603050405020304" pitchFamily="18" charset="0"/>
              </a:rPr>
              <a:t>For better performance, we plan to judiciously design deep learning network structures, use adaptive learning rates and train on clusters of data rather than the whole dataset.</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20432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A559-2733-7F1F-0E8A-AF543B6BA4DC}"/>
              </a:ext>
            </a:extLst>
          </p:cNvPr>
          <p:cNvSpPr>
            <a:spLocks noGrp="1"/>
          </p:cNvSpPr>
          <p:nvPr>
            <p:ph type="title"/>
          </p:nvPr>
        </p:nvSpPr>
        <p:spPr>
          <a:xfrm>
            <a:off x="6319777" y="1073791"/>
            <a:ext cx="4406096" cy="1853967"/>
          </a:xfrm>
        </p:spPr>
        <p:txBody>
          <a:bodyPr>
            <a:normAutofit/>
          </a:bodyPr>
          <a:lstStyle/>
          <a:p>
            <a:r>
              <a:rPr lang="en-US" sz="4400" b="1" dirty="0"/>
              <a:t>Thank You </a:t>
            </a:r>
            <a:r>
              <a:rPr lang="en-US" sz="4400" dirty="0"/>
              <a:t>For Your Attention</a:t>
            </a:r>
            <a:endParaRPr lang="en-IN" sz="4400" dirty="0"/>
          </a:p>
        </p:txBody>
      </p:sp>
      <p:pic>
        <p:nvPicPr>
          <p:cNvPr id="6" name="Content Placeholder 5" descr="Clapping hands with solid fill">
            <a:extLst>
              <a:ext uri="{FF2B5EF4-FFF2-40B4-BE49-F238E27FC236}">
                <a16:creationId xmlns:a16="http://schemas.microsoft.com/office/drawing/2014/main" id="{16A55B52-2463-B594-852C-094154157D3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70139" y="4132656"/>
            <a:ext cx="1860899" cy="1860899"/>
          </a:xfrm>
        </p:spPr>
      </p:pic>
      <p:sp>
        <p:nvSpPr>
          <p:cNvPr id="4" name="Text Placeholder 3">
            <a:extLst>
              <a:ext uri="{FF2B5EF4-FFF2-40B4-BE49-F238E27FC236}">
                <a16:creationId xmlns:a16="http://schemas.microsoft.com/office/drawing/2014/main" id="{F726BB6F-5F99-7F68-628A-735BFFA3511B}"/>
              </a:ext>
            </a:extLst>
          </p:cNvPr>
          <p:cNvSpPr>
            <a:spLocks noGrp="1"/>
          </p:cNvSpPr>
          <p:nvPr>
            <p:ph type="body" sz="half" idx="2"/>
          </p:nvPr>
        </p:nvSpPr>
        <p:spPr>
          <a:xfrm>
            <a:off x="6315456" y="3420611"/>
            <a:ext cx="4398379" cy="622883"/>
          </a:xfrm>
        </p:spPr>
        <p:txBody>
          <a:bodyPr>
            <a:normAutofit/>
          </a:bodyPr>
          <a:lstStyle/>
          <a:p>
            <a:r>
              <a:rPr lang="en-US" sz="2400" i="1" dirty="0"/>
              <a:t>Any Questions ?</a:t>
            </a:r>
            <a:endParaRPr lang="en-IN" sz="2400" i="1" dirty="0"/>
          </a:p>
        </p:txBody>
      </p:sp>
      <p:pic>
        <p:nvPicPr>
          <p:cNvPr id="8" name="Graphic 7" descr="Smiling face outline with solid fill">
            <a:extLst>
              <a:ext uri="{FF2B5EF4-FFF2-40B4-BE49-F238E27FC236}">
                <a16:creationId xmlns:a16="http://schemas.microsoft.com/office/drawing/2014/main" id="{FABD899A-F78C-C51C-ABEE-EE5D21022E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0139" y="790662"/>
            <a:ext cx="1860899" cy="1853967"/>
          </a:xfrm>
          <a:prstGeom prst="rect">
            <a:avLst/>
          </a:prstGeom>
        </p:spPr>
      </p:pic>
      <p:pic>
        <p:nvPicPr>
          <p:cNvPr id="10" name="Graphic 9" descr="Grinning face outline with solid fill">
            <a:extLst>
              <a:ext uri="{FF2B5EF4-FFF2-40B4-BE49-F238E27FC236}">
                <a16:creationId xmlns:a16="http://schemas.microsoft.com/office/drawing/2014/main" id="{EF53AE99-39C0-D963-53B1-5B269EADCE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58269" y="2416029"/>
            <a:ext cx="1936400" cy="1853966"/>
          </a:xfrm>
          <a:prstGeom prst="rect">
            <a:avLst/>
          </a:prstGeom>
        </p:spPr>
      </p:pic>
    </p:spTree>
    <p:extLst>
      <p:ext uri="{BB962C8B-B14F-4D97-AF65-F5344CB8AC3E}">
        <p14:creationId xmlns:p14="http://schemas.microsoft.com/office/powerpoint/2010/main" val="113384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 Members</a:t>
            </a:r>
          </a:p>
        </p:txBody>
      </p:sp>
      <p:graphicFrame>
        <p:nvGraphicFramePr>
          <p:cNvPr id="6" name="Content Placeholder 5">
            <a:extLst>
              <a:ext uri="{FF2B5EF4-FFF2-40B4-BE49-F238E27FC236}">
                <a16:creationId xmlns:a16="http://schemas.microsoft.com/office/drawing/2014/main" id="{024C109C-F9C7-4ED6-6A2A-6C0DC5957810}"/>
              </a:ext>
            </a:extLst>
          </p:cNvPr>
          <p:cNvGraphicFramePr>
            <a:graphicFrameLocks noGrp="1"/>
          </p:cNvGraphicFramePr>
          <p:nvPr>
            <p:ph idx="1"/>
            <p:extLst>
              <p:ext uri="{D42A27DB-BD31-4B8C-83A1-F6EECF244321}">
                <p14:modId xmlns:p14="http://schemas.microsoft.com/office/powerpoint/2010/main" val="1905389537"/>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Down 6">
            <a:extLst>
              <a:ext uri="{FF2B5EF4-FFF2-40B4-BE49-F238E27FC236}">
                <a16:creationId xmlns:a16="http://schemas.microsoft.com/office/drawing/2014/main" id="{45676C74-E05F-760A-FAAC-28AB6FEA13B8}"/>
              </a:ext>
            </a:extLst>
          </p:cNvPr>
          <p:cNvSpPr/>
          <p:nvPr/>
        </p:nvSpPr>
        <p:spPr>
          <a:xfrm>
            <a:off x="4736985" y="3696588"/>
            <a:ext cx="268446" cy="763398"/>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BF225E0C-28AC-D858-616E-61019E2D8FA3}"/>
              </a:ext>
            </a:extLst>
          </p:cNvPr>
          <p:cNvPicPr>
            <a:picLocks noChangeAspect="1"/>
          </p:cNvPicPr>
          <p:nvPr/>
        </p:nvPicPr>
        <p:blipFill>
          <a:blip r:embed="rId8"/>
          <a:stretch>
            <a:fillRect/>
          </a:stretch>
        </p:blipFill>
        <p:spPr>
          <a:xfrm>
            <a:off x="2237693" y="3696588"/>
            <a:ext cx="323116" cy="792549"/>
          </a:xfrm>
          <a:prstGeom prst="rect">
            <a:avLst/>
          </a:prstGeom>
        </p:spPr>
      </p:pic>
      <p:pic>
        <p:nvPicPr>
          <p:cNvPr id="9" name="Picture 8">
            <a:extLst>
              <a:ext uri="{FF2B5EF4-FFF2-40B4-BE49-F238E27FC236}">
                <a16:creationId xmlns:a16="http://schemas.microsoft.com/office/drawing/2014/main" id="{52E3BC1A-2083-68EA-12CE-666C14B64F0F}"/>
              </a:ext>
            </a:extLst>
          </p:cNvPr>
          <p:cNvPicPr>
            <a:picLocks noChangeAspect="1"/>
          </p:cNvPicPr>
          <p:nvPr/>
        </p:nvPicPr>
        <p:blipFill>
          <a:blip r:embed="rId8"/>
          <a:stretch>
            <a:fillRect/>
          </a:stretch>
        </p:blipFill>
        <p:spPr>
          <a:xfrm>
            <a:off x="7181607" y="3696588"/>
            <a:ext cx="323116" cy="792549"/>
          </a:xfrm>
          <a:prstGeom prst="rect">
            <a:avLst/>
          </a:prstGeom>
        </p:spPr>
      </p:pic>
      <p:pic>
        <p:nvPicPr>
          <p:cNvPr id="10" name="Picture 9">
            <a:extLst>
              <a:ext uri="{FF2B5EF4-FFF2-40B4-BE49-F238E27FC236}">
                <a16:creationId xmlns:a16="http://schemas.microsoft.com/office/drawing/2014/main" id="{60FC0D5A-8A76-F730-0B80-7401CC321932}"/>
              </a:ext>
            </a:extLst>
          </p:cNvPr>
          <p:cNvPicPr>
            <a:picLocks noChangeAspect="1"/>
          </p:cNvPicPr>
          <p:nvPr/>
        </p:nvPicPr>
        <p:blipFill>
          <a:blip r:embed="rId8"/>
          <a:stretch>
            <a:fillRect/>
          </a:stretch>
        </p:blipFill>
        <p:spPr>
          <a:xfrm>
            <a:off x="9626229" y="3696588"/>
            <a:ext cx="323116" cy="792549"/>
          </a:xfrm>
          <a:prstGeom prst="rect">
            <a:avLst/>
          </a:prstGeom>
        </p:spPr>
      </p:pic>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graphicFrame>
        <p:nvGraphicFramePr>
          <p:cNvPr id="4" name="Content Placeholder 3">
            <a:extLst>
              <a:ext uri="{FF2B5EF4-FFF2-40B4-BE49-F238E27FC236}">
                <a16:creationId xmlns:a16="http://schemas.microsoft.com/office/drawing/2014/main" id="{F2449DF4-0EF5-C146-B8CF-424B5BA77867}"/>
              </a:ext>
            </a:extLst>
          </p:cNvPr>
          <p:cNvGraphicFramePr>
            <a:graphicFrameLocks noGrp="1"/>
          </p:cNvGraphicFramePr>
          <p:nvPr>
            <p:ph idx="1"/>
            <p:extLst>
              <p:ext uri="{D42A27DB-BD31-4B8C-83A1-F6EECF244321}">
                <p14:modId xmlns:p14="http://schemas.microsoft.com/office/powerpoint/2010/main" val="3025915788"/>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391323" y="2642532"/>
            <a:ext cx="9390977" cy="3190097"/>
          </a:xfrm>
        </p:spPr>
        <p:txBody>
          <a:bodyPr/>
          <a:lstStyle/>
          <a:p>
            <a:pPr lvl="0"/>
            <a:r>
              <a:rPr lang="en-US" sz="1800" dirty="0">
                <a:effectLst/>
                <a:ea typeface="Calibri" panose="020F0502020204030204" pitchFamily="34" charset="0"/>
              </a:rPr>
              <a:t>The focus of this project is developing machine learning models that can accurately predict the price of a used car based on its features, in order to make informed purchases. </a:t>
            </a:r>
          </a:p>
          <a:p>
            <a:pPr lvl="0"/>
            <a:r>
              <a:rPr lang="en-US" sz="1800" dirty="0">
                <a:effectLst/>
                <a:ea typeface="Calibri" panose="020F0502020204030204" pitchFamily="34" charset="0"/>
              </a:rPr>
              <a:t>We implement and evaluate various learning methods on a dataset consisting of the sale prices of different makes and models.</a:t>
            </a:r>
          </a:p>
          <a:p>
            <a:pPr lvl="0"/>
            <a:r>
              <a:rPr lang="en-US" sz="1800" dirty="0">
                <a:effectLst/>
                <a:ea typeface="Calibri" panose="020F0502020204030204" pitchFamily="34" charset="0"/>
              </a:rPr>
              <a:t>Depending on various parameters we will determine the price of the car. Regression Algorithms are used because they provide us with continuous value as an output and not a categorized value because of which it will be possible to predict the actual price a car rather than the price range of a car. </a:t>
            </a:r>
            <a:endParaRPr lang="en-US" dirty="0"/>
          </a:p>
        </p:txBody>
      </p:sp>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a:t>Literature Survey</a:t>
            </a:r>
            <a:endParaRPr lang="en-IN" sz="4000" dirty="0"/>
          </a:p>
        </p:txBody>
      </p:sp>
      <p:sp>
        <p:nvSpPr>
          <p:cNvPr id="3" name="Content Placeholder 2"/>
          <p:cNvSpPr>
            <a:spLocks noGrp="1"/>
          </p:cNvSpPr>
          <p:nvPr>
            <p:ph idx="1"/>
          </p:nvPr>
        </p:nvSpPr>
        <p:spPr>
          <a:xfrm>
            <a:off x="1391323" y="2499919"/>
            <a:ext cx="9390977" cy="3332710"/>
          </a:xfrm>
        </p:spPr>
        <p:txBody>
          <a:bodyPr>
            <a:normAutofit fontScale="92500" lnSpcReduction="20000"/>
          </a:bodyPr>
          <a:lstStyle/>
          <a:p>
            <a:pPr algn="just">
              <a:lnSpc>
                <a:spcPct val="115000"/>
              </a:lnSpc>
              <a:spcAft>
                <a:spcPts val="1000"/>
              </a:spcAft>
            </a:pPr>
            <a:r>
              <a:rPr lang="en-US" sz="1900" dirty="0">
                <a:effectLst/>
                <a:ea typeface="Calibri" panose="020F0502020204030204" pitchFamily="34" charset="0"/>
              </a:rPr>
              <a:t>The first paper is Predicting the price of Used Car Using Machine Learning Techniques. In this paper, they investigate the application of supervised machine learning techniques to predict the price of used cars in Mauritius. The predictions are based on historical data collected from daily newspapers. Different techniques like multiple linear regression analysis, k-nearest </a:t>
            </a:r>
            <a:r>
              <a:rPr lang="en-US" sz="1900" dirty="0" err="1">
                <a:effectLst/>
                <a:ea typeface="Calibri" panose="020F0502020204030204" pitchFamily="34" charset="0"/>
              </a:rPr>
              <a:t>neighbours</a:t>
            </a:r>
            <a:r>
              <a:rPr lang="en-US" sz="1900" dirty="0">
                <a:effectLst/>
                <a:ea typeface="Calibri" panose="020F0502020204030204" pitchFamily="34" charset="0"/>
              </a:rPr>
              <a:t>, naïve bayes and decision trees have been used to make the predictions. </a:t>
            </a:r>
            <a:endParaRPr lang="en-IN" sz="1900" dirty="0">
              <a:effectLst/>
              <a:ea typeface="Calibri" panose="020F0502020204030204" pitchFamily="34" charset="0"/>
            </a:endParaRPr>
          </a:p>
          <a:p>
            <a:pPr algn="just">
              <a:lnSpc>
                <a:spcPct val="115000"/>
              </a:lnSpc>
              <a:spcAft>
                <a:spcPts val="1000"/>
              </a:spcAft>
            </a:pPr>
            <a:r>
              <a:rPr lang="en-US" sz="1900" dirty="0">
                <a:effectLst/>
                <a:ea typeface="Calibri" panose="020F0502020204030204" pitchFamily="34" charset="0"/>
              </a:rPr>
              <a:t>The Second paper is Car Price Prediction Using Machine Learning Techniques. Considerable number of distinct attributes are examined for the reliable and accurate prediction. To build a model for predicting the price of used cars in Bosnia and Herzegovina, they have applied three machine learning techniques (Artificial Neural Network, Support Vector Machine and Random Forest). </a:t>
            </a:r>
            <a:endParaRPr lang="en-IN" sz="1900" dirty="0">
              <a:effectLst/>
              <a:ea typeface="Calibri" panose="020F0502020204030204" pitchFamily="34" charset="0"/>
            </a:endParaRPr>
          </a:p>
          <a:p>
            <a:pPr marL="68580" lvl="0" indent="0">
              <a:buNone/>
            </a:pPr>
            <a:endParaRPr lang="en-US" dirty="0"/>
          </a:p>
        </p:txBody>
      </p:sp>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a:t>Proposed System</a:t>
            </a:r>
            <a:endParaRPr lang="en-IN" sz="4000" dirty="0"/>
          </a:p>
        </p:txBody>
      </p:sp>
      <p:sp>
        <p:nvSpPr>
          <p:cNvPr id="3" name="Content Placeholder 2"/>
          <p:cNvSpPr>
            <a:spLocks noGrp="1"/>
          </p:cNvSpPr>
          <p:nvPr>
            <p:ph idx="1"/>
          </p:nvPr>
        </p:nvSpPr>
        <p:spPr>
          <a:xfrm>
            <a:off x="1391323" y="2508308"/>
            <a:ext cx="9390977" cy="3324321"/>
          </a:xfrm>
        </p:spPr>
        <p:txBody>
          <a:bodyPr>
            <a:normAutofit fontScale="92500" lnSpcReduction="20000"/>
          </a:bodyPr>
          <a:lstStyle/>
          <a:p>
            <a:pPr algn="just">
              <a:lnSpc>
                <a:spcPct val="115000"/>
              </a:lnSpc>
              <a:spcAft>
                <a:spcPts val="1000"/>
              </a:spcAft>
            </a:pPr>
            <a:r>
              <a:rPr lang="en-IN" sz="1900" dirty="0">
                <a:solidFill>
                  <a:srgbClr val="000000"/>
                </a:solidFill>
                <a:effectLst/>
                <a:ea typeface="Times New Roman" panose="02020603050405020304" pitchFamily="18" charset="0"/>
              </a:rPr>
              <a:t>We will first collect the data in csv format and then we will pre-process the data and clean the data and remake the cleaned data file in csv format.</a:t>
            </a:r>
            <a:endParaRPr lang="en-IN" sz="1900" dirty="0">
              <a:effectLst/>
              <a:ea typeface="Calibri" panose="020F0502020204030204" pitchFamily="34" charset="0"/>
            </a:endParaRPr>
          </a:p>
          <a:p>
            <a:pPr algn="just">
              <a:lnSpc>
                <a:spcPct val="115000"/>
              </a:lnSpc>
              <a:spcAft>
                <a:spcPts val="1000"/>
              </a:spcAft>
            </a:pPr>
            <a:r>
              <a:rPr lang="en-IN" sz="1900" dirty="0">
                <a:solidFill>
                  <a:srgbClr val="000000"/>
                </a:solidFill>
                <a:effectLst/>
                <a:ea typeface="Times New Roman" panose="02020603050405020304" pitchFamily="18" charset="0"/>
              </a:rPr>
              <a:t>Then will we start showing the relations of one attribute with others.</a:t>
            </a:r>
            <a:endParaRPr lang="en-IN" sz="1900" dirty="0">
              <a:effectLst/>
              <a:ea typeface="Calibri" panose="020F0502020204030204" pitchFamily="34" charset="0"/>
            </a:endParaRPr>
          </a:p>
          <a:p>
            <a:pPr algn="just">
              <a:lnSpc>
                <a:spcPct val="115000"/>
              </a:lnSpc>
              <a:spcAft>
                <a:spcPts val="1000"/>
              </a:spcAft>
            </a:pPr>
            <a:r>
              <a:rPr lang="en-IN" sz="1900" dirty="0">
                <a:solidFill>
                  <a:srgbClr val="000000"/>
                </a:solidFill>
                <a:effectLst/>
                <a:ea typeface="Times New Roman" panose="02020603050405020304" pitchFamily="18" charset="0"/>
              </a:rPr>
              <a:t>Then we will start testing and training the dataset which we have already made in the clean data set file.</a:t>
            </a:r>
            <a:endParaRPr lang="en-IN" sz="1900" dirty="0">
              <a:effectLst/>
              <a:ea typeface="Calibri" panose="020F0502020204030204" pitchFamily="34" charset="0"/>
            </a:endParaRPr>
          </a:p>
          <a:p>
            <a:pPr algn="just">
              <a:lnSpc>
                <a:spcPct val="115000"/>
              </a:lnSpc>
              <a:spcAft>
                <a:spcPts val="1000"/>
              </a:spcAft>
            </a:pPr>
            <a:r>
              <a:rPr lang="en-IN" sz="1900" dirty="0">
                <a:solidFill>
                  <a:srgbClr val="000000"/>
                </a:solidFill>
                <a:ea typeface="Times New Roman" panose="02020603050405020304" pitchFamily="18" charset="0"/>
              </a:rPr>
              <a:t>Using</a:t>
            </a:r>
            <a:r>
              <a:rPr lang="en-IN" sz="1900" dirty="0">
                <a:solidFill>
                  <a:srgbClr val="000000"/>
                </a:solidFill>
                <a:effectLst/>
                <a:ea typeface="Times New Roman" panose="02020603050405020304" pitchFamily="18" charset="0"/>
              </a:rPr>
              <a:t> linear regression model, we will make a pipeline and see the accuracy of the model.</a:t>
            </a:r>
            <a:endParaRPr lang="en-IN" sz="1900" dirty="0">
              <a:effectLst/>
              <a:ea typeface="Calibri" panose="020F0502020204030204" pitchFamily="34" charset="0"/>
            </a:endParaRPr>
          </a:p>
          <a:p>
            <a:pPr algn="just">
              <a:lnSpc>
                <a:spcPct val="115000"/>
              </a:lnSpc>
              <a:spcAft>
                <a:spcPts val="1000"/>
              </a:spcAft>
            </a:pPr>
            <a:r>
              <a:rPr lang="en-IN" sz="1900" dirty="0">
                <a:solidFill>
                  <a:srgbClr val="000000"/>
                </a:solidFill>
                <a:effectLst/>
                <a:ea typeface="Times New Roman" panose="02020603050405020304" pitchFamily="18" charset="0"/>
              </a:rPr>
              <a:t>And after that we will give the inputs required </a:t>
            </a:r>
            <a:r>
              <a:rPr lang="en-IN" sz="1900" dirty="0" err="1">
                <a:solidFill>
                  <a:srgbClr val="000000"/>
                </a:solidFill>
                <a:effectLst/>
                <a:ea typeface="Times New Roman" panose="02020603050405020304" pitchFamily="18" charset="0"/>
              </a:rPr>
              <a:t>ie</a:t>
            </a:r>
            <a:r>
              <a:rPr lang="en-IN" sz="1900" dirty="0">
                <a:solidFill>
                  <a:srgbClr val="000000"/>
                </a:solidFill>
                <a:effectLst/>
                <a:ea typeface="Times New Roman" panose="02020603050405020304" pitchFamily="18" charset="0"/>
              </a:rPr>
              <a:t>. Company name, model name, kilometres travelled, etc and predict the price of given car.</a:t>
            </a:r>
            <a:endParaRPr lang="en-IN" sz="1900" dirty="0">
              <a:effectLst/>
              <a:ea typeface="Calibri" panose="020F0502020204030204" pitchFamily="34" charset="0"/>
            </a:endParaRPr>
          </a:p>
          <a:p>
            <a:pPr lvl="0"/>
            <a:endParaRPr lang="en-US" dirty="0"/>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a:t>Flow </a:t>
            </a:r>
            <a:r>
              <a:rPr lang="en-US" dirty="0"/>
              <a:t>Chart</a:t>
            </a:r>
            <a:endParaRPr lang="en-IN" sz="4000" dirty="0"/>
          </a:p>
        </p:txBody>
      </p:sp>
      <p:graphicFrame>
        <p:nvGraphicFramePr>
          <p:cNvPr id="4" name="Content Placeholder 3">
            <a:extLst>
              <a:ext uri="{FF2B5EF4-FFF2-40B4-BE49-F238E27FC236}">
                <a16:creationId xmlns:a16="http://schemas.microsoft.com/office/drawing/2014/main" id="{926EAF0A-C1C4-BFF1-C81C-44F6E1CC22BD}"/>
              </a:ext>
            </a:extLst>
          </p:cNvPr>
          <p:cNvGraphicFramePr>
            <a:graphicFrameLocks noGrp="1"/>
          </p:cNvGraphicFramePr>
          <p:nvPr>
            <p:ph idx="1"/>
            <p:extLst>
              <p:ext uri="{D42A27DB-BD31-4B8C-83A1-F6EECF244321}">
                <p14:modId xmlns:p14="http://schemas.microsoft.com/office/powerpoint/2010/main" val="3163711271"/>
              </p:ext>
            </p:extLst>
          </p:nvPr>
        </p:nvGraphicFramePr>
        <p:xfrm>
          <a:off x="1390650" y="2324100"/>
          <a:ext cx="9366325"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F7C9-7F67-5B54-49CA-5AB9D1F33C86}"/>
              </a:ext>
            </a:extLst>
          </p:cNvPr>
          <p:cNvSpPr>
            <a:spLocks noGrp="1"/>
          </p:cNvSpPr>
          <p:nvPr>
            <p:ph type="title"/>
          </p:nvPr>
        </p:nvSpPr>
        <p:spPr/>
        <p:txBody>
          <a:bodyPr>
            <a:normAutofit/>
          </a:bodyPr>
          <a:lstStyle/>
          <a:p>
            <a:r>
              <a:rPr lang="en-US" sz="4000" dirty="0"/>
              <a:t>Software Used</a:t>
            </a:r>
            <a:endParaRPr lang="en-IN" dirty="0"/>
          </a:p>
        </p:txBody>
      </p:sp>
      <p:graphicFrame>
        <p:nvGraphicFramePr>
          <p:cNvPr id="4" name="Content Placeholder 3">
            <a:extLst>
              <a:ext uri="{FF2B5EF4-FFF2-40B4-BE49-F238E27FC236}">
                <a16:creationId xmlns:a16="http://schemas.microsoft.com/office/drawing/2014/main" id="{CF80C5AA-F096-F3FA-B3CC-E276E8D76BF1}"/>
              </a:ext>
            </a:extLst>
          </p:cNvPr>
          <p:cNvGraphicFramePr>
            <a:graphicFrameLocks noGrp="1"/>
          </p:cNvGraphicFramePr>
          <p:nvPr>
            <p:ph idx="1"/>
            <p:extLst>
              <p:ext uri="{D42A27DB-BD31-4B8C-83A1-F6EECF244321}">
                <p14:modId xmlns:p14="http://schemas.microsoft.com/office/powerpoint/2010/main" val="4153658096"/>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9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2063-5464-46EA-DFFA-3384A2984312}"/>
              </a:ext>
            </a:extLst>
          </p:cNvPr>
          <p:cNvSpPr>
            <a:spLocks noGrp="1"/>
          </p:cNvSpPr>
          <p:nvPr>
            <p:ph type="title"/>
          </p:nvPr>
        </p:nvSpPr>
        <p:spPr/>
        <p:txBody>
          <a:bodyPr>
            <a:normAutofit/>
          </a:bodyPr>
          <a:lstStyle/>
          <a:p>
            <a:r>
              <a:rPr lang="en-US" sz="4000" dirty="0"/>
              <a:t>Library Used</a:t>
            </a:r>
            <a:endParaRPr lang="en-IN" dirty="0"/>
          </a:p>
        </p:txBody>
      </p:sp>
      <p:graphicFrame>
        <p:nvGraphicFramePr>
          <p:cNvPr id="4" name="Content Placeholder 3">
            <a:extLst>
              <a:ext uri="{FF2B5EF4-FFF2-40B4-BE49-F238E27FC236}">
                <a16:creationId xmlns:a16="http://schemas.microsoft.com/office/drawing/2014/main" id="{35638783-1E22-AFEB-E10D-C6D3891E3A6B}"/>
              </a:ext>
            </a:extLst>
          </p:cNvPr>
          <p:cNvGraphicFramePr>
            <a:graphicFrameLocks noGrp="1"/>
          </p:cNvGraphicFramePr>
          <p:nvPr>
            <p:ph idx="1"/>
            <p:extLst>
              <p:ext uri="{D42A27DB-BD31-4B8C-83A1-F6EECF244321}">
                <p14:modId xmlns:p14="http://schemas.microsoft.com/office/powerpoint/2010/main" val="3169011088"/>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95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roduct overview presentation.potx" id="{B28DC015-93EB-44B4-96D3-A8389FA731F7}" vid="{002F0659-0D88-4125-B907-A96737D600EC}"/>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product overview presentation</Template>
  <TotalTime>220</TotalTime>
  <Words>593</Words>
  <Application>Microsoft Office PowerPoint</Application>
  <PresentationFormat>Widescreen</PresentationFormat>
  <Paragraphs>72</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Symbol</vt:lpstr>
      <vt:lpstr>Wingdings 2</vt:lpstr>
      <vt:lpstr>Product overview presentation</vt:lpstr>
      <vt:lpstr>Prediction Model For Car Price</vt:lpstr>
      <vt:lpstr>Group Members</vt:lpstr>
      <vt:lpstr>Content</vt:lpstr>
      <vt:lpstr>Introduction</vt:lpstr>
      <vt:lpstr>Literature Survey</vt:lpstr>
      <vt:lpstr>Proposed System</vt:lpstr>
      <vt:lpstr>Flow Chart</vt:lpstr>
      <vt:lpstr>Software Used</vt:lpstr>
      <vt:lpstr>Library Used</vt:lpstr>
      <vt:lpstr>Working Model</vt:lpstr>
      <vt:lpstr>PowerPoint Presentation</vt:lpstr>
      <vt:lpstr>PowerPoint Presentation</vt:lpstr>
      <vt:lpstr>PowerPoint Presentation</vt:lpstr>
      <vt:lpstr>Future Scope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Model For Car Price</dc:title>
  <dc:creator>Amey Thorat</dc:creator>
  <cp:lastModifiedBy>Amey Thorat</cp:lastModifiedBy>
  <cp:revision>15</cp:revision>
  <dcterms:created xsi:type="dcterms:W3CDTF">2022-05-01T06:53:28Z</dcterms:created>
  <dcterms:modified xsi:type="dcterms:W3CDTF">2022-05-05T01:49:52Z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