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Trebuchet MS"/>
              </a:rPr>
              <a:t>Click to move the slide</a:t>
            </a:r>
          </a:p>
        </p:txBody>
      </p:sp>
      <p:sp>
        <p:nvSpPr>
          <p:cNvPr id="93"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94"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95"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96"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97" name="PlaceHolder 6"/>
          <p:cNvSpPr>
            <a:spLocks noGrp="1"/>
          </p:cNvSpPr>
          <p:nvPr>
            <p:ph type="sldNum"/>
          </p:nvPr>
        </p:nvSpPr>
        <p:spPr>
          <a:xfrm>
            <a:off x="4278960" y="10157400"/>
            <a:ext cx="3280680" cy="534240"/>
          </a:xfrm>
          <a:prstGeom prst="rect">
            <a:avLst/>
          </a:prstGeom>
        </p:spPr>
        <p:txBody>
          <a:bodyPr lIns="0" tIns="0" rIns="0" bIns="0" anchor="b"/>
          <a:lstStyle/>
          <a:p>
            <a:pPr algn="r"/>
            <a:fld id="{6736DB5C-8755-47EE-BA7E-6FD387D79501}"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37253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CE7F3847-C019-4F59-8D93-39E521869188}" type="slidenum">
              <a:rPr lang="en-IN"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1143000" y="685800"/>
            <a:ext cx="4572000" cy="3429000"/>
          </a:xfrm>
          <a:prstGeom prst="rect">
            <a:avLst/>
          </a:prstGeom>
        </p:spPr>
      </p:sp>
      <p:sp>
        <p:nvSpPr>
          <p:cNvPr id="114"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a:endParaRPr>
          </a:p>
        </p:txBody>
      </p:sp>
      <p:sp>
        <p:nvSpPr>
          <p:cNvPr id="115" name="TextShape 3"/>
          <p:cNvSpPr txBox="1"/>
          <p:nvPr/>
        </p:nvSpPr>
        <p:spPr>
          <a:xfrm>
            <a:off x="3884760" y="8685360"/>
            <a:ext cx="2971440" cy="456840"/>
          </a:xfrm>
          <a:prstGeom prst="rect">
            <a:avLst/>
          </a:prstGeom>
          <a:noFill/>
          <a:ln>
            <a:noFill/>
          </a:ln>
        </p:spPr>
        <p:txBody>
          <a:bodyPr anchor="b"/>
          <a:lstStyle/>
          <a:p>
            <a:pPr algn="r">
              <a:lnSpc>
                <a:spcPct val="100000"/>
              </a:lnSpc>
            </a:pPr>
            <a:fld id="{B43361D0-A24A-4FA7-AB0C-1EBC1586843B}" type="slidenum">
              <a:rPr lang="en-IN" sz="1200" b="0" strike="noStrike" spc="-1">
                <a:solidFill>
                  <a:srgbClr val="000000"/>
                </a:solidFill>
                <a:latin typeface="+mn-lt"/>
                <a:ea typeface="+mn-ea"/>
              </a:rPr>
              <a:t>2</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510120" y="233676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33" name="PlaceHolder 3"/>
          <p:cNvSpPr>
            <a:spLocks noGrp="1"/>
          </p:cNvSpPr>
          <p:nvPr>
            <p:ph type="body"/>
          </p:nvPr>
        </p:nvSpPr>
        <p:spPr>
          <a:xfrm>
            <a:off x="510120" y="421668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5"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36"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37" name="PlaceHolder 4"/>
          <p:cNvSpPr>
            <a:spLocks noGrp="1"/>
          </p:cNvSpPr>
          <p:nvPr>
            <p:ph type="body"/>
          </p:nvPr>
        </p:nvSpPr>
        <p:spPr>
          <a:xfrm>
            <a:off x="51012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38" name="PlaceHolder 5"/>
          <p:cNvSpPr>
            <a:spLocks noGrp="1"/>
          </p:cNvSpPr>
          <p:nvPr>
            <p:ph type="body"/>
          </p:nvPr>
        </p:nvSpPr>
        <p:spPr>
          <a:xfrm>
            <a:off x="420480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40" name="PlaceHolder 2"/>
          <p:cNvSpPr>
            <a:spLocks noGrp="1"/>
          </p:cNvSpPr>
          <p:nvPr>
            <p:ph type="body"/>
          </p:nvPr>
        </p:nvSpPr>
        <p:spPr>
          <a:xfrm>
            <a:off x="51012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41" name="PlaceHolder 3"/>
          <p:cNvSpPr>
            <a:spLocks noGrp="1"/>
          </p:cNvSpPr>
          <p:nvPr>
            <p:ph type="body"/>
          </p:nvPr>
        </p:nvSpPr>
        <p:spPr>
          <a:xfrm>
            <a:off x="294768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42" name="PlaceHolder 4"/>
          <p:cNvSpPr>
            <a:spLocks noGrp="1"/>
          </p:cNvSpPr>
          <p:nvPr>
            <p:ph type="body"/>
          </p:nvPr>
        </p:nvSpPr>
        <p:spPr>
          <a:xfrm>
            <a:off x="538560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43" name="PlaceHolder 5"/>
          <p:cNvSpPr>
            <a:spLocks noGrp="1"/>
          </p:cNvSpPr>
          <p:nvPr>
            <p:ph type="body"/>
          </p:nvPr>
        </p:nvSpPr>
        <p:spPr>
          <a:xfrm>
            <a:off x="51012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44" name="PlaceHolder 6"/>
          <p:cNvSpPr>
            <a:spLocks noGrp="1"/>
          </p:cNvSpPr>
          <p:nvPr>
            <p:ph type="body"/>
          </p:nvPr>
        </p:nvSpPr>
        <p:spPr>
          <a:xfrm>
            <a:off x="294768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45" name="PlaceHolder 7"/>
          <p:cNvSpPr>
            <a:spLocks noGrp="1"/>
          </p:cNvSpPr>
          <p:nvPr>
            <p:ph type="body"/>
          </p:nvPr>
        </p:nvSpPr>
        <p:spPr>
          <a:xfrm>
            <a:off x="538560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7" name="PlaceHolder 2"/>
          <p:cNvSpPr>
            <a:spLocks noGrp="1"/>
          </p:cNvSpPr>
          <p:nvPr>
            <p:ph type="subTitle"/>
          </p:nvPr>
        </p:nvSpPr>
        <p:spPr>
          <a:xfrm>
            <a:off x="510120" y="2336760"/>
            <a:ext cx="7210080" cy="3598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9" name="PlaceHolder 2"/>
          <p:cNvSpPr>
            <a:spLocks noGrp="1"/>
          </p:cNvSpPr>
          <p:nvPr>
            <p:ph type="body"/>
          </p:nvPr>
        </p:nvSpPr>
        <p:spPr>
          <a:xfrm>
            <a:off x="510120" y="2336760"/>
            <a:ext cx="72100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1" name="PlaceHolder 2"/>
          <p:cNvSpPr>
            <a:spLocks noGrp="1"/>
          </p:cNvSpPr>
          <p:nvPr>
            <p:ph type="body"/>
          </p:nvPr>
        </p:nvSpPr>
        <p:spPr>
          <a:xfrm>
            <a:off x="51012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62" name="PlaceHolder 3"/>
          <p:cNvSpPr>
            <a:spLocks noGrp="1"/>
          </p:cNvSpPr>
          <p:nvPr>
            <p:ph type="body"/>
          </p:nvPr>
        </p:nvSpPr>
        <p:spPr>
          <a:xfrm>
            <a:off x="420480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10120" y="753120"/>
            <a:ext cx="721008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6"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67" name="PlaceHolder 3"/>
          <p:cNvSpPr>
            <a:spLocks noGrp="1"/>
          </p:cNvSpPr>
          <p:nvPr>
            <p:ph type="body"/>
          </p:nvPr>
        </p:nvSpPr>
        <p:spPr>
          <a:xfrm>
            <a:off x="420480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68" name="PlaceHolder 4"/>
          <p:cNvSpPr>
            <a:spLocks noGrp="1"/>
          </p:cNvSpPr>
          <p:nvPr>
            <p:ph type="body"/>
          </p:nvPr>
        </p:nvSpPr>
        <p:spPr>
          <a:xfrm>
            <a:off x="51012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 name="PlaceHolder 2"/>
          <p:cNvSpPr>
            <a:spLocks noGrp="1"/>
          </p:cNvSpPr>
          <p:nvPr>
            <p:ph type="subTitle"/>
          </p:nvPr>
        </p:nvSpPr>
        <p:spPr>
          <a:xfrm>
            <a:off x="510120" y="2336760"/>
            <a:ext cx="7210080" cy="3598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0" name="PlaceHolder 2"/>
          <p:cNvSpPr>
            <a:spLocks noGrp="1"/>
          </p:cNvSpPr>
          <p:nvPr>
            <p:ph type="body"/>
          </p:nvPr>
        </p:nvSpPr>
        <p:spPr>
          <a:xfrm>
            <a:off x="51012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71"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72" name="PlaceHolder 4"/>
          <p:cNvSpPr>
            <a:spLocks noGrp="1"/>
          </p:cNvSpPr>
          <p:nvPr>
            <p:ph type="body"/>
          </p:nvPr>
        </p:nvSpPr>
        <p:spPr>
          <a:xfrm>
            <a:off x="420480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4"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75"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76" name="PlaceHolder 4"/>
          <p:cNvSpPr>
            <a:spLocks noGrp="1"/>
          </p:cNvSpPr>
          <p:nvPr>
            <p:ph type="body"/>
          </p:nvPr>
        </p:nvSpPr>
        <p:spPr>
          <a:xfrm>
            <a:off x="510120" y="421668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8" name="PlaceHolder 2"/>
          <p:cNvSpPr>
            <a:spLocks noGrp="1"/>
          </p:cNvSpPr>
          <p:nvPr>
            <p:ph type="body"/>
          </p:nvPr>
        </p:nvSpPr>
        <p:spPr>
          <a:xfrm>
            <a:off x="510120" y="233676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79" name="PlaceHolder 3"/>
          <p:cNvSpPr>
            <a:spLocks noGrp="1"/>
          </p:cNvSpPr>
          <p:nvPr>
            <p:ph type="body"/>
          </p:nvPr>
        </p:nvSpPr>
        <p:spPr>
          <a:xfrm>
            <a:off x="510120" y="421668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1"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2"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3" name="PlaceHolder 4"/>
          <p:cNvSpPr>
            <a:spLocks noGrp="1"/>
          </p:cNvSpPr>
          <p:nvPr>
            <p:ph type="body"/>
          </p:nvPr>
        </p:nvSpPr>
        <p:spPr>
          <a:xfrm>
            <a:off x="51012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4" name="PlaceHolder 5"/>
          <p:cNvSpPr>
            <a:spLocks noGrp="1"/>
          </p:cNvSpPr>
          <p:nvPr>
            <p:ph type="body"/>
          </p:nvPr>
        </p:nvSpPr>
        <p:spPr>
          <a:xfrm>
            <a:off x="420480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6" name="PlaceHolder 2"/>
          <p:cNvSpPr>
            <a:spLocks noGrp="1"/>
          </p:cNvSpPr>
          <p:nvPr>
            <p:ph type="body"/>
          </p:nvPr>
        </p:nvSpPr>
        <p:spPr>
          <a:xfrm>
            <a:off x="51012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7" name="PlaceHolder 3"/>
          <p:cNvSpPr>
            <a:spLocks noGrp="1"/>
          </p:cNvSpPr>
          <p:nvPr>
            <p:ph type="body"/>
          </p:nvPr>
        </p:nvSpPr>
        <p:spPr>
          <a:xfrm>
            <a:off x="294768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8" name="PlaceHolder 4"/>
          <p:cNvSpPr>
            <a:spLocks noGrp="1"/>
          </p:cNvSpPr>
          <p:nvPr>
            <p:ph type="body"/>
          </p:nvPr>
        </p:nvSpPr>
        <p:spPr>
          <a:xfrm>
            <a:off x="5385600" y="233676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89" name="PlaceHolder 5"/>
          <p:cNvSpPr>
            <a:spLocks noGrp="1"/>
          </p:cNvSpPr>
          <p:nvPr>
            <p:ph type="body"/>
          </p:nvPr>
        </p:nvSpPr>
        <p:spPr>
          <a:xfrm>
            <a:off x="51012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90" name="PlaceHolder 6"/>
          <p:cNvSpPr>
            <a:spLocks noGrp="1"/>
          </p:cNvSpPr>
          <p:nvPr>
            <p:ph type="body"/>
          </p:nvPr>
        </p:nvSpPr>
        <p:spPr>
          <a:xfrm>
            <a:off x="294768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91" name="PlaceHolder 7"/>
          <p:cNvSpPr>
            <a:spLocks noGrp="1"/>
          </p:cNvSpPr>
          <p:nvPr>
            <p:ph type="body"/>
          </p:nvPr>
        </p:nvSpPr>
        <p:spPr>
          <a:xfrm>
            <a:off x="5385600" y="4216680"/>
            <a:ext cx="2321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3" name="PlaceHolder 2"/>
          <p:cNvSpPr>
            <a:spLocks noGrp="1"/>
          </p:cNvSpPr>
          <p:nvPr>
            <p:ph type="body"/>
          </p:nvPr>
        </p:nvSpPr>
        <p:spPr>
          <a:xfrm>
            <a:off x="510120" y="2336760"/>
            <a:ext cx="72100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5" name="PlaceHolder 2"/>
          <p:cNvSpPr>
            <a:spLocks noGrp="1"/>
          </p:cNvSpPr>
          <p:nvPr>
            <p:ph type="body"/>
          </p:nvPr>
        </p:nvSpPr>
        <p:spPr>
          <a:xfrm>
            <a:off x="51012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16" name="PlaceHolder 3"/>
          <p:cNvSpPr>
            <a:spLocks noGrp="1"/>
          </p:cNvSpPr>
          <p:nvPr>
            <p:ph type="body"/>
          </p:nvPr>
        </p:nvSpPr>
        <p:spPr>
          <a:xfrm>
            <a:off x="420480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10120" y="753120"/>
            <a:ext cx="721008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0"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21" name="PlaceHolder 3"/>
          <p:cNvSpPr>
            <a:spLocks noGrp="1"/>
          </p:cNvSpPr>
          <p:nvPr>
            <p:ph type="body"/>
          </p:nvPr>
        </p:nvSpPr>
        <p:spPr>
          <a:xfrm>
            <a:off x="420480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22" name="PlaceHolder 4"/>
          <p:cNvSpPr>
            <a:spLocks noGrp="1"/>
          </p:cNvSpPr>
          <p:nvPr>
            <p:ph type="body"/>
          </p:nvPr>
        </p:nvSpPr>
        <p:spPr>
          <a:xfrm>
            <a:off x="51012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4" name="PlaceHolder 2"/>
          <p:cNvSpPr>
            <a:spLocks noGrp="1"/>
          </p:cNvSpPr>
          <p:nvPr>
            <p:ph type="body"/>
          </p:nvPr>
        </p:nvSpPr>
        <p:spPr>
          <a:xfrm>
            <a:off x="510120" y="2336760"/>
            <a:ext cx="3518280" cy="359892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25"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26" name="PlaceHolder 4"/>
          <p:cNvSpPr>
            <a:spLocks noGrp="1"/>
          </p:cNvSpPr>
          <p:nvPr>
            <p:ph type="body"/>
          </p:nvPr>
        </p:nvSpPr>
        <p:spPr>
          <a:xfrm>
            <a:off x="4204800" y="421668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10120" y="753120"/>
            <a:ext cx="7210080" cy="108072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8" name="PlaceHolder 2"/>
          <p:cNvSpPr>
            <a:spLocks noGrp="1"/>
          </p:cNvSpPr>
          <p:nvPr>
            <p:ph type="body"/>
          </p:nvPr>
        </p:nvSpPr>
        <p:spPr>
          <a:xfrm>
            <a:off x="51012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29" name="PlaceHolder 3"/>
          <p:cNvSpPr>
            <a:spLocks noGrp="1"/>
          </p:cNvSpPr>
          <p:nvPr>
            <p:ph type="body"/>
          </p:nvPr>
        </p:nvSpPr>
        <p:spPr>
          <a:xfrm>
            <a:off x="4204800" y="2336760"/>
            <a:ext cx="35182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
        <p:nvSpPr>
          <p:cNvPr id="30" name="PlaceHolder 4"/>
          <p:cNvSpPr>
            <a:spLocks noGrp="1"/>
          </p:cNvSpPr>
          <p:nvPr>
            <p:ph type="body"/>
          </p:nvPr>
        </p:nvSpPr>
        <p:spPr>
          <a:xfrm>
            <a:off x="510120" y="4216680"/>
            <a:ext cx="7210080" cy="1716480"/>
          </a:xfrm>
          <a:prstGeom prst="rect">
            <a:avLst/>
          </a:prstGeom>
        </p:spPr>
        <p:txBody>
          <a:bodyPr lIns="0" tIns="0" rIns="0" bIns="0">
            <a:normAutofit/>
          </a:bodyPr>
          <a:lstStyle/>
          <a:p>
            <a:endParaRPr lang="en-US" sz="2400" b="0" strike="noStrike" spc="-1">
              <a:solidFill>
                <a:srgbClr val="00000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6"/>
          <p:cNvPicPr/>
          <p:nvPr/>
        </p:nvPicPr>
        <p:blipFill>
          <a:blip r:embed="rId14"/>
          <a:stretch/>
        </p:blipFill>
        <p:spPr>
          <a:xfrm>
            <a:off x="0" y="0"/>
            <a:ext cx="9143640" cy="6857640"/>
          </a:xfrm>
          <a:prstGeom prst="rect">
            <a:avLst/>
          </a:prstGeom>
          <a:ln>
            <a:noFill/>
          </a:ln>
        </p:spPr>
      </p:pic>
      <p:pic>
        <p:nvPicPr>
          <p:cNvPr id="11" name="Picture 6"/>
          <p:cNvPicPr/>
          <p:nvPr/>
        </p:nvPicPr>
        <p:blipFill>
          <a:blip r:embed="rId15"/>
          <a:stretch/>
        </p:blipFill>
        <p:spPr>
          <a:xfrm>
            <a:off x="0" y="4242960"/>
            <a:ext cx="6725880" cy="275760"/>
          </a:xfrm>
          <a:prstGeom prst="rect">
            <a:avLst/>
          </a:prstGeom>
          <a:ln>
            <a:noFill/>
          </a:ln>
        </p:spPr>
      </p:pic>
      <p:pic>
        <p:nvPicPr>
          <p:cNvPr id="2" name="Picture 7"/>
          <p:cNvPicPr/>
          <p:nvPr/>
        </p:nvPicPr>
        <p:blipFill>
          <a:blip r:embed="rId16"/>
          <a:stretch/>
        </p:blipFill>
        <p:spPr>
          <a:xfrm>
            <a:off x="6833880" y="4243680"/>
            <a:ext cx="2307600" cy="276480"/>
          </a:xfrm>
          <a:prstGeom prst="rect">
            <a:avLst/>
          </a:prstGeom>
          <a:ln>
            <a:noFill/>
          </a:ln>
        </p:spPr>
      </p:pic>
      <p:sp>
        <p:nvSpPr>
          <p:cNvPr id="3" name="CustomShape 1"/>
          <p:cNvSpPr/>
          <p:nvPr/>
        </p:nvSpPr>
        <p:spPr>
          <a:xfrm>
            <a:off x="0" y="2590200"/>
            <a:ext cx="672588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2"/>
          <p:cNvSpPr/>
          <p:nvPr/>
        </p:nvSpPr>
        <p:spPr>
          <a:xfrm>
            <a:off x="6833880" y="2590200"/>
            <a:ext cx="230760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3"/>
          <p:cNvSpPr>
            <a:spLocks noGrp="1"/>
          </p:cNvSpPr>
          <p:nvPr>
            <p:ph type="title"/>
          </p:nvPr>
        </p:nvSpPr>
        <p:spPr>
          <a:xfrm>
            <a:off x="510120" y="2733840"/>
            <a:ext cx="6107760" cy="1372680"/>
          </a:xfrm>
          <a:prstGeom prst="rect">
            <a:avLst/>
          </a:prstGeom>
        </p:spPr>
        <p:txBody>
          <a:bodyPr anchor="b"/>
          <a:lstStyle/>
          <a:p>
            <a:pPr algn="r">
              <a:lnSpc>
                <a:spcPct val="90000"/>
              </a:lnSpc>
            </a:pPr>
            <a:r>
              <a:rPr lang="en-US" sz="5400" b="0" strike="noStrike" spc="-1">
                <a:solidFill>
                  <a:srgbClr val="000000"/>
                </a:solidFill>
                <a:latin typeface="Trebuchet MS"/>
              </a:rPr>
              <a:t>Click to edit Master title style</a:t>
            </a:r>
          </a:p>
        </p:txBody>
      </p:sp>
      <p:sp>
        <p:nvSpPr>
          <p:cNvPr id="6" name="PlaceHolder 4"/>
          <p:cNvSpPr>
            <a:spLocks noGrp="1"/>
          </p:cNvSpPr>
          <p:nvPr>
            <p:ph type="dt"/>
          </p:nvPr>
        </p:nvSpPr>
        <p:spPr>
          <a:xfrm>
            <a:off x="5663160" y="5936040"/>
            <a:ext cx="2057040" cy="364680"/>
          </a:xfrm>
          <a:prstGeom prst="rect">
            <a:avLst/>
          </a:prstGeom>
        </p:spPr>
        <p:txBody>
          <a:bodyPr anchor="ctr"/>
          <a:lstStyle/>
          <a:p>
            <a:pPr algn="r">
              <a:lnSpc>
                <a:spcPct val="100000"/>
              </a:lnSpc>
            </a:pPr>
            <a:fld id="{83255ACC-9989-460C-B28C-9C84D22F37BC}" type="datetime">
              <a:rPr lang="en-IN" sz="1050" b="0" strike="noStrike" spc="-1">
                <a:solidFill>
                  <a:srgbClr val="8B8B8B"/>
                </a:solidFill>
                <a:latin typeface="Trebuchet MS"/>
              </a:rPr>
              <a:t>20-09-2020</a:t>
            </a:fld>
            <a:endParaRPr lang="en-IN" sz="1050" b="0" strike="noStrike" spc="-1">
              <a:latin typeface="Times New Roman"/>
            </a:endParaRPr>
          </a:p>
        </p:txBody>
      </p:sp>
      <p:sp>
        <p:nvSpPr>
          <p:cNvPr id="7" name="PlaceHolder 5"/>
          <p:cNvSpPr>
            <a:spLocks noGrp="1"/>
          </p:cNvSpPr>
          <p:nvPr>
            <p:ph type="ftr"/>
          </p:nvPr>
        </p:nvSpPr>
        <p:spPr>
          <a:xfrm>
            <a:off x="510120" y="5936040"/>
            <a:ext cx="5152680" cy="364680"/>
          </a:xfrm>
          <a:prstGeom prst="rect">
            <a:avLst/>
          </a:prstGeom>
        </p:spPr>
        <p:txBody>
          <a:bodyPr anchor="ctr"/>
          <a:lstStyle/>
          <a:p>
            <a:endParaRPr lang="en-IN" sz="2400" b="0" strike="noStrike" spc="-1">
              <a:latin typeface="Times New Roman"/>
            </a:endParaRPr>
          </a:p>
        </p:txBody>
      </p:sp>
      <p:sp>
        <p:nvSpPr>
          <p:cNvPr id="8" name="PlaceHolder 6"/>
          <p:cNvSpPr>
            <a:spLocks noGrp="1"/>
          </p:cNvSpPr>
          <p:nvPr>
            <p:ph type="sldNum"/>
          </p:nvPr>
        </p:nvSpPr>
        <p:spPr>
          <a:xfrm>
            <a:off x="6941520" y="2750400"/>
            <a:ext cx="878400" cy="1356120"/>
          </a:xfrm>
          <a:prstGeom prst="rect">
            <a:avLst/>
          </a:prstGeom>
        </p:spPr>
        <p:txBody>
          <a:bodyPr anchor="ctr"/>
          <a:lstStyle/>
          <a:p>
            <a:pPr>
              <a:lnSpc>
                <a:spcPct val="100000"/>
              </a:lnSpc>
            </a:pPr>
            <a:fld id="{785D4351-3677-4C9A-BBC3-FF81B60A50BB}" type="slidenum">
              <a:rPr lang="en-IN" sz="3600" b="0" strike="noStrike" spc="-1">
                <a:solidFill>
                  <a:srgbClr val="8B8B8B"/>
                </a:solidFill>
                <a:latin typeface="Trebuchet MS"/>
              </a:rPr>
              <a:t>‹#›</a:t>
            </a:fld>
            <a:endParaRPr lang="en-IN" sz="3600" b="0" strike="noStrike" spc="-1">
              <a:latin typeface="Times New Roman"/>
            </a:endParaRPr>
          </a:p>
        </p:txBody>
      </p:sp>
      <p:sp>
        <p:nvSpPr>
          <p:cNvPr id="9"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Trebuchet MS"/>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Trebuchet MS"/>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6" name="Picture 6"/>
          <p:cNvPicPr/>
          <p:nvPr/>
        </p:nvPicPr>
        <p:blipFill>
          <a:blip r:embed="rId14"/>
          <a:stretch/>
        </p:blipFill>
        <p:spPr>
          <a:xfrm>
            <a:off x="0" y="0"/>
            <a:ext cx="9143640" cy="6857640"/>
          </a:xfrm>
          <a:prstGeom prst="rect">
            <a:avLst/>
          </a:prstGeom>
          <a:ln>
            <a:noFill/>
          </a:ln>
        </p:spPr>
      </p:pic>
      <p:pic>
        <p:nvPicPr>
          <p:cNvPr id="47" name="Picture 14"/>
          <p:cNvPicPr/>
          <p:nvPr/>
        </p:nvPicPr>
        <p:blipFill>
          <a:blip r:embed="rId15"/>
          <a:stretch/>
        </p:blipFill>
        <p:spPr>
          <a:xfrm>
            <a:off x="0" y="1970280"/>
            <a:ext cx="7827840" cy="320760"/>
          </a:xfrm>
          <a:prstGeom prst="rect">
            <a:avLst/>
          </a:prstGeom>
          <a:ln>
            <a:noFill/>
          </a:ln>
        </p:spPr>
      </p:pic>
      <p:pic>
        <p:nvPicPr>
          <p:cNvPr id="48" name="Picture 15"/>
          <p:cNvPicPr/>
          <p:nvPr/>
        </p:nvPicPr>
        <p:blipFill>
          <a:blip r:embed="rId16"/>
          <a:stretch/>
        </p:blipFill>
        <p:spPr>
          <a:xfrm>
            <a:off x="7939440" y="1971360"/>
            <a:ext cx="1202040" cy="144000"/>
          </a:xfrm>
          <a:prstGeom prst="rect">
            <a:avLst/>
          </a:prstGeom>
          <a:ln>
            <a:noFill/>
          </a:ln>
        </p:spPr>
      </p:pic>
      <p:sp>
        <p:nvSpPr>
          <p:cNvPr id="49" name="CustomShape 1"/>
          <p:cNvSpPr/>
          <p:nvPr/>
        </p:nvSpPr>
        <p:spPr>
          <a:xfrm>
            <a:off x="0" y="609480"/>
            <a:ext cx="782784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7939440" y="609480"/>
            <a:ext cx="120204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1" name="PlaceHolder 3"/>
          <p:cNvSpPr>
            <a:spLocks noGrp="1"/>
          </p:cNvSpPr>
          <p:nvPr>
            <p:ph type="title"/>
          </p:nvPr>
        </p:nvSpPr>
        <p:spPr>
          <a:xfrm>
            <a:off x="510120" y="753120"/>
            <a:ext cx="7210080" cy="1080720"/>
          </a:xfrm>
          <a:prstGeom prst="rect">
            <a:avLst/>
          </a:prstGeom>
        </p:spPr>
        <p:txBody>
          <a:bodyPr anchor="ctr"/>
          <a:lstStyle/>
          <a:p>
            <a:pPr>
              <a:lnSpc>
                <a:spcPct val="90000"/>
              </a:lnSpc>
            </a:pPr>
            <a:r>
              <a:rPr lang="en-US" sz="3600" b="0" strike="noStrike" spc="-1">
                <a:solidFill>
                  <a:srgbClr val="000000"/>
                </a:solidFill>
                <a:latin typeface="Trebuchet MS"/>
              </a:rPr>
              <a:t>Click to edit Master title style</a:t>
            </a:r>
          </a:p>
        </p:txBody>
      </p:sp>
      <p:sp>
        <p:nvSpPr>
          <p:cNvPr id="52" name="PlaceHolder 4"/>
          <p:cNvSpPr>
            <a:spLocks noGrp="1"/>
          </p:cNvSpPr>
          <p:nvPr>
            <p:ph type="body"/>
          </p:nvPr>
        </p:nvSpPr>
        <p:spPr>
          <a:xfrm>
            <a:off x="510120" y="2336760"/>
            <a:ext cx="7210080" cy="3598920"/>
          </a:xfrm>
          <a:prstGeom prst="rect">
            <a:avLst/>
          </a:prstGeom>
        </p:spPr>
        <p:txBody>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Trebuchet MS"/>
              </a:rPr>
              <a:t>Click to edit Master text styles</a:t>
            </a:r>
          </a:p>
          <a:p>
            <a:pPr marL="685800" lvl="1" indent="-228240">
              <a:lnSpc>
                <a:spcPct val="90000"/>
              </a:lnSpc>
              <a:spcBef>
                <a:spcPts val="499"/>
              </a:spcBef>
              <a:buClr>
                <a:srgbClr val="000000"/>
              </a:buClr>
              <a:buFont typeface="Arial"/>
              <a:buChar char="•"/>
            </a:pPr>
            <a:r>
              <a:rPr lang="en-US" sz="2000" b="0" strike="noStrike" spc="-1">
                <a:solidFill>
                  <a:srgbClr val="000000"/>
                </a:solidFill>
                <a:latin typeface="Trebuchet MS"/>
              </a:rPr>
              <a:t>Second level</a:t>
            </a:r>
          </a:p>
          <a:p>
            <a:pPr marL="1143000" lvl="2" indent="-228240">
              <a:lnSpc>
                <a:spcPct val="90000"/>
              </a:lnSpc>
              <a:spcBef>
                <a:spcPts val="499"/>
              </a:spcBef>
              <a:buClr>
                <a:srgbClr val="000000"/>
              </a:buClr>
              <a:buFont typeface="Arial"/>
              <a:buChar char="•"/>
            </a:pPr>
            <a:r>
              <a:rPr lang="en-US" sz="1800" b="0" strike="noStrike" spc="-1">
                <a:solidFill>
                  <a:srgbClr val="000000"/>
                </a:solidFill>
                <a:latin typeface="Trebuchet MS"/>
              </a:rPr>
              <a:t>Third level</a:t>
            </a:r>
          </a:p>
          <a:p>
            <a:pPr marL="1600200" lvl="3" indent="-228240">
              <a:lnSpc>
                <a:spcPct val="90000"/>
              </a:lnSpc>
              <a:spcBef>
                <a:spcPts val="499"/>
              </a:spcBef>
              <a:buClr>
                <a:srgbClr val="000000"/>
              </a:buClr>
              <a:buFont typeface="Arial"/>
              <a:buChar char="•"/>
            </a:pPr>
            <a:r>
              <a:rPr lang="en-US" sz="1600" b="0" strike="noStrike" spc="-1">
                <a:solidFill>
                  <a:srgbClr val="000000"/>
                </a:solidFill>
                <a:latin typeface="Trebuchet MS"/>
              </a:rPr>
              <a:t>Fourth level</a:t>
            </a:r>
          </a:p>
          <a:p>
            <a:pPr marL="2057400" lvl="4" indent="-228240">
              <a:lnSpc>
                <a:spcPct val="90000"/>
              </a:lnSpc>
              <a:spcBef>
                <a:spcPts val="499"/>
              </a:spcBef>
              <a:buClr>
                <a:srgbClr val="000000"/>
              </a:buClr>
              <a:buFont typeface="Arial"/>
              <a:buChar char="•"/>
            </a:pPr>
            <a:r>
              <a:rPr lang="en-US" sz="1600" b="0" strike="noStrike" spc="-1">
                <a:solidFill>
                  <a:srgbClr val="000000"/>
                </a:solidFill>
                <a:latin typeface="Trebuchet MS"/>
              </a:rPr>
              <a:t>Fifth level</a:t>
            </a:r>
          </a:p>
        </p:txBody>
      </p:sp>
      <p:sp>
        <p:nvSpPr>
          <p:cNvPr id="53" name="PlaceHolder 5"/>
          <p:cNvSpPr>
            <a:spLocks noGrp="1"/>
          </p:cNvSpPr>
          <p:nvPr>
            <p:ph type="dt"/>
          </p:nvPr>
        </p:nvSpPr>
        <p:spPr>
          <a:xfrm>
            <a:off x="5663160" y="5936040"/>
            <a:ext cx="2057040" cy="364680"/>
          </a:xfrm>
          <a:prstGeom prst="rect">
            <a:avLst/>
          </a:prstGeom>
        </p:spPr>
        <p:txBody>
          <a:bodyPr anchor="ctr"/>
          <a:lstStyle/>
          <a:p>
            <a:pPr algn="r">
              <a:lnSpc>
                <a:spcPct val="100000"/>
              </a:lnSpc>
            </a:pPr>
            <a:fld id="{63763225-6921-4D8E-9B94-5CE2F1AFE4C8}" type="datetime">
              <a:rPr lang="en-IN" sz="1050" b="0" strike="noStrike" spc="-1">
                <a:solidFill>
                  <a:srgbClr val="8B8B8B"/>
                </a:solidFill>
                <a:latin typeface="Trebuchet MS"/>
              </a:rPr>
              <a:t>20-09-2020</a:t>
            </a:fld>
            <a:endParaRPr lang="en-IN" sz="1050" b="0" strike="noStrike" spc="-1">
              <a:latin typeface="Times New Roman"/>
            </a:endParaRPr>
          </a:p>
        </p:txBody>
      </p:sp>
      <p:sp>
        <p:nvSpPr>
          <p:cNvPr id="54" name="PlaceHolder 6"/>
          <p:cNvSpPr>
            <a:spLocks noGrp="1"/>
          </p:cNvSpPr>
          <p:nvPr>
            <p:ph type="ftr"/>
          </p:nvPr>
        </p:nvSpPr>
        <p:spPr>
          <a:xfrm>
            <a:off x="510120" y="5936040"/>
            <a:ext cx="5152680" cy="364680"/>
          </a:xfrm>
          <a:prstGeom prst="rect">
            <a:avLst/>
          </a:prstGeom>
        </p:spPr>
        <p:txBody>
          <a:bodyPr anchor="ctr"/>
          <a:lstStyle/>
          <a:p>
            <a:endParaRPr lang="en-IN" sz="2400" b="0" strike="noStrike" spc="-1">
              <a:latin typeface="Times New Roman"/>
            </a:endParaRPr>
          </a:p>
        </p:txBody>
      </p:sp>
      <p:sp>
        <p:nvSpPr>
          <p:cNvPr id="55" name="PlaceHolder 7"/>
          <p:cNvSpPr>
            <a:spLocks noGrp="1"/>
          </p:cNvSpPr>
          <p:nvPr>
            <p:ph type="sldNum"/>
          </p:nvPr>
        </p:nvSpPr>
        <p:spPr>
          <a:xfrm>
            <a:off x="8047080" y="753120"/>
            <a:ext cx="865080" cy="1090440"/>
          </a:xfrm>
          <a:prstGeom prst="rect">
            <a:avLst/>
          </a:prstGeom>
        </p:spPr>
        <p:txBody>
          <a:bodyPr anchor="ctr"/>
          <a:lstStyle/>
          <a:p>
            <a:pPr>
              <a:lnSpc>
                <a:spcPct val="100000"/>
              </a:lnSpc>
            </a:pPr>
            <a:fld id="{1E808B6A-545F-4782-B388-7FBEA2DDEC00}" type="slidenum">
              <a:rPr lang="en-IN" sz="3600" b="0" strike="noStrike" spc="-1">
                <a:solidFill>
                  <a:srgbClr val="8B8B8B"/>
                </a:solidFill>
                <a:latin typeface="Trebuchet MS"/>
              </a:rPr>
              <a:t>‹#›</a:t>
            </a:fld>
            <a:endParaRPr lang="en-IN"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alphaModFix amt="48000"/>
          </a:blip>
          <a:stretch>
            <a:fillRect/>
          </a:stretch>
        </a:blipFill>
        <a:effectLst/>
      </p:bgPr>
    </p:bg>
    <p:spTree>
      <p:nvGrpSpPr>
        <p:cNvPr id="1" name=""/>
        <p:cNvGrpSpPr/>
        <p:nvPr/>
      </p:nvGrpSpPr>
      <p:grpSpPr>
        <a:xfrm>
          <a:off x="0" y="0"/>
          <a:ext cx="0" cy="0"/>
          <a:chOff x="0" y="0"/>
          <a:chExt cx="0" cy="0"/>
        </a:xfrm>
      </p:grpSpPr>
      <p:sp>
        <p:nvSpPr>
          <p:cNvPr id="98" name="CustomShape 1"/>
          <p:cNvSpPr/>
          <p:nvPr/>
        </p:nvSpPr>
        <p:spPr>
          <a:xfrm>
            <a:off x="2582640" y="4495680"/>
            <a:ext cx="4038120" cy="213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000" b="1" strike="noStrike" spc="-1">
                <a:solidFill>
                  <a:srgbClr val="000000"/>
                </a:solidFill>
                <a:latin typeface="Times New Roman"/>
              </a:rPr>
              <a:t> Prepared by:-</a:t>
            </a:r>
            <a:endParaRPr lang="en-IN" sz="3000" b="0" strike="noStrike" spc="-1">
              <a:latin typeface="Arial"/>
            </a:endParaRPr>
          </a:p>
          <a:p>
            <a:pPr algn="ctr">
              <a:lnSpc>
                <a:spcPct val="100000"/>
              </a:lnSpc>
            </a:pPr>
            <a:r>
              <a:rPr lang="en-IN" sz="2600" b="0" strike="noStrike" spc="-1">
                <a:solidFill>
                  <a:srgbClr val="000000"/>
                </a:solidFill>
                <a:latin typeface="Times New Roman"/>
              </a:rPr>
              <a:t>Kirti Chiplunkar     15</a:t>
            </a:r>
            <a:endParaRPr lang="en-IN" sz="2600" b="0" strike="noStrike" spc="-1">
              <a:latin typeface="Arial"/>
            </a:endParaRPr>
          </a:p>
          <a:p>
            <a:pPr algn="ctr">
              <a:lnSpc>
                <a:spcPct val="100000"/>
              </a:lnSpc>
            </a:pPr>
            <a:r>
              <a:rPr lang="en-IN" sz="2600" b="0" strike="noStrike" spc="-1">
                <a:solidFill>
                  <a:srgbClr val="000000"/>
                </a:solidFill>
                <a:latin typeface="Times New Roman"/>
              </a:rPr>
              <a:t>Sonal Dimbar         19</a:t>
            </a:r>
            <a:endParaRPr lang="en-IN" sz="2600" b="0" strike="noStrike" spc="-1">
              <a:latin typeface="Arial"/>
            </a:endParaRPr>
          </a:p>
          <a:p>
            <a:pPr algn="ctr">
              <a:lnSpc>
                <a:spcPct val="100000"/>
              </a:lnSpc>
            </a:pPr>
            <a:r>
              <a:rPr lang="en-IN" sz="2600" b="0" strike="noStrike" spc="-1">
                <a:solidFill>
                  <a:srgbClr val="000000"/>
                </a:solidFill>
                <a:latin typeface="Times New Roman"/>
              </a:rPr>
              <a:t>Stuti  Thorat           74</a:t>
            </a:r>
            <a:endParaRPr lang="en-IN" sz="2600" b="0" strike="noStrike" spc="-1">
              <a:latin typeface="Arial"/>
            </a:endParaRPr>
          </a:p>
          <a:p>
            <a:pPr algn="ctr">
              <a:lnSpc>
                <a:spcPct val="100000"/>
              </a:lnSpc>
            </a:pPr>
            <a:endParaRPr lang="en-IN" sz="2600" b="0" strike="noStrike" spc="-1">
              <a:latin typeface="Arial"/>
            </a:endParaRPr>
          </a:p>
        </p:txBody>
      </p:sp>
      <p:sp>
        <p:nvSpPr>
          <p:cNvPr id="99" name="TextShape 2"/>
          <p:cNvSpPr txBox="1"/>
          <p:nvPr/>
        </p:nvSpPr>
        <p:spPr>
          <a:xfrm>
            <a:off x="0" y="762120"/>
            <a:ext cx="6620760" cy="3352320"/>
          </a:xfrm>
          <a:prstGeom prst="rect">
            <a:avLst/>
          </a:prstGeom>
          <a:noFill/>
          <a:ln>
            <a:noFill/>
          </a:ln>
        </p:spPr>
        <p:txBody>
          <a:bodyPr anchor="b"/>
          <a:lstStyle/>
          <a:p>
            <a:pPr algn="r">
              <a:lnSpc>
                <a:spcPct val="90000"/>
              </a:lnSpc>
            </a:pPr>
            <a:r>
              <a:rPr lang="en-US" sz="3600" b="1" strike="noStrike" spc="-1">
                <a:solidFill>
                  <a:srgbClr val="000000"/>
                </a:solidFill>
                <a:latin typeface="Times New Roman"/>
              </a:rPr>
              <a:t>Detecting SQL Injections using AST</a:t>
            </a:r>
            <a:endParaRPr lang="en-US" sz="36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5000"/>
          </a:schemeClr>
        </a:solidFill>
        <a:effectLst/>
      </p:bgPr>
    </p:bg>
    <p:spTree>
      <p:nvGrpSpPr>
        <p:cNvPr id="1" name=""/>
        <p:cNvGrpSpPr/>
        <p:nvPr/>
      </p:nvGrpSpPr>
      <p:grpSpPr>
        <a:xfrm>
          <a:off x="0" y="0"/>
          <a:ext cx="0" cy="0"/>
          <a:chOff x="0" y="0"/>
          <a:chExt cx="0" cy="0"/>
        </a:xfrm>
      </p:grpSpPr>
      <p:sp>
        <p:nvSpPr>
          <p:cNvPr id="100" name="TextShape 1"/>
          <p:cNvSpPr txBox="1"/>
          <p:nvPr/>
        </p:nvSpPr>
        <p:spPr>
          <a:xfrm>
            <a:off x="510120" y="753120"/>
            <a:ext cx="7210080" cy="1080720"/>
          </a:xfrm>
          <a:prstGeom prst="rect">
            <a:avLst/>
          </a:prstGeom>
          <a:noFill/>
          <a:ln>
            <a:noFill/>
          </a:ln>
        </p:spPr>
        <p:txBody>
          <a:bodyPr anchor="ctr">
            <a:normAutofit/>
          </a:bodyPr>
          <a:lstStyle/>
          <a:p>
            <a:pPr>
              <a:lnSpc>
                <a:spcPct val="90000"/>
              </a:lnSpc>
            </a:pPr>
            <a:r>
              <a:rPr lang="en-US" sz="4400" b="1" strike="noStrike" spc="-1">
                <a:solidFill>
                  <a:srgbClr val="000000"/>
                </a:solidFill>
                <a:latin typeface="Times New Roman"/>
              </a:rPr>
              <a:t>Introduction</a:t>
            </a:r>
            <a:endParaRPr lang="en-US" sz="4400" b="0" strike="noStrike" spc="-1">
              <a:solidFill>
                <a:srgbClr val="000000"/>
              </a:solidFill>
              <a:latin typeface="Trebuchet MS"/>
            </a:endParaRPr>
          </a:p>
        </p:txBody>
      </p:sp>
      <p:sp>
        <p:nvSpPr>
          <p:cNvPr id="101" name="TextShape 2"/>
          <p:cNvSpPr txBox="1"/>
          <p:nvPr/>
        </p:nvSpPr>
        <p:spPr>
          <a:xfrm>
            <a:off x="510120" y="2336760"/>
            <a:ext cx="7210080" cy="3598920"/>
          </a:xfrm>
          <a:prstGeom prst="rect">
            <a:avLst/>
          </a:prstGeom>
          <a:noFill/>
          <a:ln>
            <a:noFill/>
          </a:ln>
        </p:spPr>
        <p:txBody>
          <a:bodyPr/>
          <a:lstStyle/>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The growth of internet is increasing day by day.</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Ignoring essential security and privacy measures may lead to data breach.</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SQL Injection Attack is one of the most popular hacking techniques, but also one of the oldest.</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65% of all Web Application attacks are SQL injection attacks.</a:t>
            </a:r>
            <a:endParaRPr lang="en-US" sz="2400" b="0" strike="noStrike" spc="-1">
              <a:solidFill>
                <a:srgbClr val="000000"/>
              </a:solidFill>
              <a:latin typeface="Trebuchet MS"/>
            </a:endParaRPr>
          </a:p>
          <a:p>
            <a:pPr algn="just">
              <a:lnSpc>
                <a:spcPct val="90000"/>
              </a:lnSpc>
              <a:spcBef>
                <a:spcPts val="1001"/>
              </a:spcBef>
            </a:pPr>
            <a:endParaRPr lang="en-US" sz="2400" b="0" strike="noStrike" spc="-1">
              <a:solidFill>
                <a:srgbClr val="000000"/>
              </a:solidFill>
              <a:latin typeface="Trebuchet MS"/>
            </a:endParaRPr>
          </a:p>
          <a:p>
            <a:pPr algn="just">
              <a:lnSpc>
                <a:spcPct val="90000"/>
              </a:lnSpc>
              <a:spcBef>
                <a:spcPts val="1001"/>
              </a:spcBef>
            </a:pPr>
            <a:endParaRPr lang="en-US" sz="2400" b="0" strike="noStrike" spc="-1">
              <a:solidFill>
                <a:srgbClr val="000000"/>
              </a:solidFill>
              <a:latin typeface="Trebuchet MS"/>
            </a:endParaRPr>
          </a:p>
          <a:p>
            <a:pPr algn="just">
              <a:lnSpc>
                <a:spcPct val="90000"/>
              </a:lnSpc>
              <a:spcBef>
                <a:spcPts val="1001"/>
              </a:spcBef>
            </a:pPr>
            <a:endParaRPr lang="en-US" sz="24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10120" y="753120"/>
            <a:ext cx="7210080" cy="1080720"/>
          </a:xfrm>
          <a:prstGeom prst="rect">
            <a:avLst/>
          </a:prstGeom>
          <a:noFill/>
          <a:ln>
            <a:noFill/>
          </a:ln>
        </p:spPr>
        <p:txBody>
          <a:bodyPr anchor="ctr">
            <a:normAutofit/>
          </a:bodyPr>
          <a:lstStyle/>
          <a:p>
            <a:pPr>
              <a:lnSpc>
                <a:spcPct val="90000"/>
              </a:lnSpc>
            </a:pPr>
            <a:r>
              <a:rPr lang="en-US" sz="3600" b="1" strike="noStrike" spc="-1">
                <a:solidFill>
                  <a:srgbClr val="000000"/>
                </a:solidFill>
                <a:latin typeface="Times New Roman"/>
              </a:rPr>
              <a:t>SQL Injections</a:t>
            </a:r>
            <a:endParaRPr lang="en-US" sz="3600" b="0" strike="noStrike" spc="-1">
              <a:solidFill>
                <a:srgbClr val="000000"/>
              </a:solidFill>
              <a:latin typeface="Trebuchet MS"/>
            </a:endParaRPr>
          </a:p>
        </p:txBody>
      </p:sp>
      <p:sp>
        <p:nvSpPr>
          <p:cNvPr id="103" name="TextShape 2"/>
          <p:cNvSpPr txBox="1"/>
          <p:nvPr/>
        </p:nvSpPr>
        <p:spPr>
          <a:xfrm>
            <a:off x="228600" y="2286000"/>
            <a:ext cx="7695720" cy="4419360"/>
          </a:xfrm>
          <a:prstGeom prst="rect">
            <a:avLst/>
          </a:prstGeom>
          <a:noFill/>
          <a:ln>
            <a:noFill/>
          </a:ln>
        </p:spPr>
        <p:txBody>
          <a:bodyPr/>
          <a:lstStyle/>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SQL injections is a code injection technique used to attack data driven applications in which malicious SQL statements are inserted into an entry field for execution.</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SQL injection attacks lead to:</a:t>
            </a:r>
            <a:endParaRPr lang="en-US" sz="2400" b="0" strike="noStrike" spc="-1">
              <a:solidFill>
                <a:srgbClr val="000000"/>
              </a:solidFill>
              <a:latin typeface="Trebuchet MS"/>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Times New Roman"/>
              </a:rPr>
              <a:t> allowing attackers to spoof identity </a:t>
            </a:r>
            <a:endParaRPr lang="en-US" sz="2400" b="0" strike="noStrike" spc="-1">
              <a:solidFill>
                <a:srgbClr val="000000"/>
              </a:solidFill>
              <a:latin typeface="Trebuchet MS"/>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Times New Roman"/>
              </a:rPr>
              <a:t> tamper existing data </a:t>
            </a:r>
            <a:endParaRPr lang="en-US" sz="2400" b="0" strike="noStrike" spc="-1">
              <a:solidFill>
                <a:srgbClr val="000000"/>
              </a:solidFill>
              <a:latin typeface="Trebuchet MS"/>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Times New Roman"/>
              </a:rPr>
              <a:t>allow complete disclosure of all data on the system </a:t>
            </a:r>
            <a:endParaRPr lang="en-US" sz="2400" b="0" strike="noStrike" spc="-1">
              <a:solidFill>
                <a:srgbClr val="000000"/>
              </a:solidFill>
              <a:latin typeface="Trebuchet MS"/>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Times New Roman"/>
              </a:rPr>
              <a:t> become administrators of the database server.</a:t>
            </a:r>
            <a:endParaRPr lang="en-US" sz="2400" b="0" strike="noStrike" spc="-1">
              <a:solidFill>
                <a:srgbClr val="000000"/>
              </a:solidFill>
              <a:latin typeface="Trebuchet MS"/>
            </a:endParaRPr>
          </a:p>
          <a:p>
            <a:pPr algn="just">
              <a:lnSpc>
                <a:spcPct val="90000"/>
              </a:lnSpc>
              <a:spcBef>
                <a:spcPts val="1001"/>
              </a:spcBef>
            </a:pPr>
            <a:endParaRPr lang="en-US" sz="24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10120" y="753120"/>
            <a:ext cx="7210080" cy="1080720"/>
          </a:xfrm>
          <a:prstGeom prst="rect">
            <a:avLst/>
          </a:prstGeom>
          <a:noFill/>
          <a:ln>
            <a:noFill/>
          </a:ln>
        </p:spPr>
        <p:txBody>
          <a:bodyPr anchor="ctr"/>
          <a:lstStyle/>
          <a:p>
            <a:pPr>
              <a:lnSpc>
                <a:spcPct val="90000"/>
              </a:lnSpc>
            </a:pPr>
            <a:r>
              <a:rPr lang="en-US" sz="3600" b="1" strike="noStrike" spc="-1">
                <a:solidFill>
                  <a:srgbClr val="000000"/>
                </a:solidFill>
                <a:latin typeface="Times New Roman"/>
              </a:rPr>
              <a:t>Abstract Syntax Tree(AST)</a:t>
            </a:r>
            <a:endParaRPr lang="en-US" sz="3600" b="0" strike="noStrike" spc="-1">
              <a:solidFill>
                <a:srgbClr val="000000"/>
              </a:solidFill>
              <a:latin typeface="Trebuchet MS"/>
            </a:endParaRPr>
          </a:p>
        </p:txBody>
      </p:sp>
      <p:sp>
        <p:nvSpPr>
          <p:cNvPr id="105" name="TextShape 2"/>
          <p:cNvSpPr txBox="1"/>
          <p:nvPr/>
        </p:nvSpPr>
        <p:spPr>
          <a:xfrm>
            <a:off x="304920" y="2336760"/>
            <a:ext cx="7415640" cy="3598920"/>
          </a:xfrm>
          <a:prstGeom prst="rect">
            <a:avLst/>
          </a:prstGeom>
          <a:noFill/>
          <a:ln>
            <a:noFill/>
          </a:ln>
        </p:spPr>
        <p:txBody>
          <a:bodyPr>
            <a:normAutofit/>
          </a:bodyPr>
          <a:lstStyle/>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Python has a built-in AST module that lets you inspect ,parse and edit code.</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AST is a data structure that makes it easy to analyze ,inspect and edit programming language code.</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Abstract trees represents relation between objects, operators and language expressions</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After traversal of the ASTs if difference are found ,then an SQL injection is reported.</a:t>
            </a:r>
            <a:endParaRPr lang="en-US" sz="24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10120" y="753120"/>
            <a:ext cx="7210080" cy="1080720"/>
          </a:xfrm>
          <a:prstGeom prst="rect">
            <a:avLst/>
          </a:prstGeom>
          <a:noFill/>
          <a:ln>
            <a:noFill/>
          </a:ln>
        </p:spPr>
        <p:txBody>
          <a:bodyPr anchor="ctr"/>
          <a:lstStyle/>
          <a:p>
            <a:pPr>
              <a:lnSpc>
                <a:spcPct val="90000"/>
              </a:lnSpc>
            </a:pPr>
            <a:r>
              <a:rPr lang="en-US" sz="3600" b="1" strike="noStrike" spc="-1">
                <a:solidFill>
                  <a:srgbClr val="000000"/>
                </a:solidFill>
                <a:latin typeface="Times New Roman"/>
              </a:rPr>
              <a:t>Example of AST</a:t>
            </a:r>
            <a:endParaRPr lang="en-US" sz="3600" b="0" strike="noStrike" spc="-1">
              <a:solidFill>
                <a:srgbClr val="000000"/>
              </a:solidFill>
              <a:latin typeface="Trebuchet MS"/>
            </a:endParaRPr>
          </a:p>
        </p:txBody>
      </p:sp>
      <p:pic>
        <p:nvPicPr>
          <p:cNvPr id="107" name="Picture 106"/>
          <p:cNvPicPr/>
          <p:nvPr/>
        </p:nvPicPr>
        <p:blipFill>
          <a:blip r:embed="rId2"/>
          <a:stretch/>
        </p:blipFill>
        <p:spPr>
          <a:xfrm>
            <a:off x="792000" y="2304000"/>
            <a:ext cx="7632000" cy="3960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10120" y="753120"/>
            <a:ext cx="7210080" cy="1080720"/>
          </a:xfrm>
          <a:prstGeom prst="rect">
            <a:avLst/>
          </a:prstGeom>
          <a:noFill/>
          <a:ln>
            <a:noFill/>
          </a:ln>
        </p:spPr>
        <p:txBody>
          <a:bodyPr anchor="ctr"/>
          <a:lstStyle/>
          <a:p>
            <a:pPr>
              <a:lnSpc>
                <a:spcPct val="90000"/>
              </a:lnSpc>
            </a:pPr>
            <a:r>
              <a:rPr lang="en-US" sz="3600" b="1" strike="noStrike" spc="-1">
                <a:solidFill>
                  <a:srgbClr val="000000"/>
                </a:solidFill>
                <a:latin typeface="Times New Roman"/>
              </a:rPr>
              <a:t>Conclusion</a:t>
            </a:r>
            <a:endParaRPr lang="en-US" sz="3600" b="0" strike="noStrike" spc="-1">
              <a:solidFill>
                <a:srgbClr val="000000"/>
              </a:solidFill>
              <a:latin typeface="Trebuchet MS"/>
            </a:endParaRPr>
          </a:p>
        </p:txBody>
      </p:sp>
      <p:sp>
        <p:nvSpPr>
          <p:cNvPr id="109" name="TextShape 2"/>
          <p:cNvSpPr txBox="1"/>
          <p:nvPr/>
        </p:nvSpPr>
        <p:spPr>
          <a:xfrm>
            <a:off x="510120" y="2336760"/>
            <a:ext cx="7210080" cy="3598920"/>
          </a:xfrm>
          <a:prstGeom prst="rect">
            <a:avLst/>
          </a:prstGeom>
          <a:noFill/>
          <a:ln>
            <a:noFill/>
          </a:ln>
        </p:spPr>
        <p:txBody>
          <a:bodyPr>
            <a:normAutofit fontScale="92500"/>
          </a:bodyPr>
          <a:lstStyle/>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 It can be concluded that development of effective solutions for prevention and detection of SQL injection attacks is therefore of utmost importance to secure the web applications from being exploited by the attackers. </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Unfortunately ,these security aspects are often overlooked or given less priority during application development. </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As a result, theft of huge amount of sensitive data using SQL injection attacks have become very common. </a:t>
            </a:r>
            <a:endParaRPr lang="en-US" sz="2400" b="0" strike="noStrike" spc="-1">
              <a:solidFill>
                <a:srgbClr val="000000"/>
              </a:solidFill>
              <a:latin typeface="Trebuchet MS"/>
            </a:endParaRPr>
          </a:p>
          <a:p>
            <a:pPr marL="228600" indent="-228240" algn="just">
              <a:lnSpc>
                <a:spcPct val="90000"/>
              </a:lnSpc>
              <a:spcBef>
                <a:spcPts val="1001"/>
              </a:spcBef>
              <a:buClr>
                <a:srgbClr val="000000"/>
              </a:buClr>
              <a:buFont typeface="Arial"/>
              <a:buChar char="•"/>
            </a:pPr>
            <a:r>
              <a:rPr lang="en-US" sz="2400" b="0" strike="noStrike" spc="-1">
                <a:solidFill>
                  <a:srgbClr val="000000"/>
                </a:solidFill>
                <a:latin typeface="Times New Roman"/>
              </a:rPr>
              <a:t>So using the AST technique some of these threats can be detected and also be corrected  at some extent.</a:t>
            </a:r>
            <a:endParaRPr lang="en-US" sz="24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000000"/>
      </a:lt2>
      <a:accent1>
        <a:srgbClr val="0C0C0C"/>
      </a:accent1>
      <a:accent2>
        <a:srgbClr val="595959"/>
      </a:accent2>
      <a:accent3>
        <a:srgbClr val="797979"/>
      </a:accent3>
      <a:accent4>
        <a:srgbClr val="BFBFBF"/>
      </a:accent4>
      <a:accent5>
        <a:srgbClr val="D8D8D8"/>
      </a:accent5>
      <a:accent6>
        <a:srgbClr val="FFFFFF"/>
      </a:accent6>
      <a:hlink>
        <a:srgbClr val="002D89"/>
      </a:hlink>
      <a:folHlink>
        <a:srgbClr val="0042C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000000"/>
      </a:lt2>
      <a:accent1>
        <a:srgbClr val="0C0C0C"/>
      </a:accent1>
      <a:accent2>
        <a:srgbClr val="595959"/>
      </a:accent2>
      <a:accent3>
        <a:srgbClr val="797979"/>
      </a:accent3>
      <a:accent4>
        <a:srgbClr val="BFBFBF"/>
      </a:accent4>
      <a:accent5>
        <a:srgbClr val="D8D8D8"/>
      </a:accent5>
      <a:accent6>
        <a:srgbClr val="FFFFFF"/>
      </a:accent6>
      <a:hlink>
        <a:srgbClr val="002D89"/>
      </a:hlink>
      <a:folHlink>
        <a:srgbClr val="0042C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000000"/>
      </a:lt2>
      <a:accent1>
        <a:srgbClr val="0C0C0C"/>
      </a:accent1>
      <a:accent2>
        <a:srgbClr val="595959"/>
      </a:accent2>
      <a:accent3>
        <a:srgbClr val="797979"/>
      </a:accent3>
      <a:accent4>
        <a:srgbClr val="BFBFBF"/>
      </a:accent4>
      <a:accent5>
        <a:srgbClr val="D8D8D8"/>
      </a:accent5>
      <a:accent6>
        <a:srgbClr val="FFFFFF"/>
      </a:accent6>
      <a:hlink>
        <a:srgbClr val="002D89"/>
      </a:hlink>
      <a:folHlink>
        <a:srgbClr val="0042C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1587</TotalTime>
  <Words>298</Words>
  <Application>Microsoft Office PowerPoint</Application>
  <PresentationFormat>On-screen Show (4:3)</PresentationFormat>
  <Paragraphs>31</Paragraphs>
  <Slides>6</Slides>
  <Notes>2</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ZIGBEE TECHNOLOGY (“A  ZIGBEE BASED SMART WIRELESS SENSOR NETWORK FOR MONITORING AN AGRICULTURAL ENVIRONMENT”)</dc:title>
  <dc:subject/>
  <dc:creator>Thorat</dc:creator>
  <dc:description/>
  <cp:lastModifiedBy>Thorat</cp:lastModifiedBy>
  <cp:revision>261</cp:revision>
  <dcterms:created xsi:type="dcterms:W3CDTF">2019-01-30T05:49:10Z</dcterms:created>
  <dcterms:modified xsi:type="dcterms:W3CDTF">2020-09-20T07:13:57Z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