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58" r:id="rId4"/>
    <p:sldId id="268" r:id="rId5"/>
    <p:sldId id="259" r:id="rId6"/>
    <p:sldId id="26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3789F-1CD1-429E-A008-991CC01DD61E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74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4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CE627-E613-4937-A1D5-591B9E34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CE627-E613-4937-A1D5-591B9E34FADA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Notes Placeholder 1048608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4242853"/>
            <a:ext cx="6726063" cy="275943"/>
          </a:xfrm>
          <a:prstGeom prst="rect">
            <a:avLst/>
          </a:prstGeom>
        </p:spPr>
      </p:pic>
      <p:pic>
        <p:nvPicPr>
          <p:cNvPr id="2097154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1048581" name="Rectangle 8"/>
          <p:cNvSpPr/>
          <p:nvPr/>
        </p:nvSpPr>
        <p:spPr bwMode="ltGray"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510244" y="2733710"/>
            <a:ext cx="6108101" cy="1373071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2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1" y="2750337"/>
            <a:ext cx="878916" cy="1356443"/>
          </a:xfrm>
        </p:spPr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2097185" name="Picture 8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48731" name="Rectangle 9"/>
          <p:cNvSpPr/>
          <p:nvPr/>
        </p:nvSpPr>
        <p:spPr bwMode="ltGray"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2" name="Rectangle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510243" y="4711619"/>
            <a:ext cx="7210395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3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3" y="609601"/>
            <a:ext cx="721039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85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2"/>
            <a:ext cx="865613" cy="1090789"/>
          </a:xfrm>
        </p:spPr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2097168" name="Picture 8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48664" name="Rectangle 9"/>
          <p:cNvSpPr/>
          <p:nvPr/>
        </p:nvSpPr>
        <p:spPr bwMode="ltGray"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Rectangle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510243" y="609598"/>
            <a:ext cx="7210395" cy="359275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4711618"/>
            <a:ext cx="721039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18"/>
            <a:ext cx="865613" cy="1090789"/>
          </a:xfrm>
        </p:spPr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2097166" name="Picture 12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48654" name="Rectangle 13"/>
          <p:cNvSpPr/>
          <p:nvPr/>
        </p:nvSpPr>
        <p:spPr bwMode="ltGray"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Rectangle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45895" y="609600"/>
            <a:ext cx="653915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9" y="3653379"/>
            <a:ext cx="611743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4711618"/>
            <a:ext cx="721039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28"/>
            <a:ext cx="865613" cy="1090789"/>
          </a:xfrm>
        </p:spPr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  <p:sp>
        <p:nvSpPr>
          <p:cNvPr id="1048662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3" name="TextBox 16"/>
          <p:cNvSpPr txBox="1"/>
          <p:nvPr/>
        </p:nvSpPr>
        <p:spPr>
          <a:xfrm>
            <a:off x="7247107" y="303352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2097171" name="Picture 9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48675" name="Rectangle 10"/>
          <p:cNvSpPr/>
          <p:nvPr/>
        </p:nvSpPr>
        <p:spPr bwMode="ltGray"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Rectangle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510242" y="4711618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3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28"/>
            <a:ext cx="865613" cy="1090789"/>
          </a:xfrm>
        </p:spPr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83" name="Picture 13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719" name="Rectangle 15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0" name="Rectangle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501917" y="753229"/>
            <a:ext cx="7218720" cy="1080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2" name="Text Placeholder 2"/>
          <p:cNvSpPr>
            <a:spLocks noGrp="1"/>
          </p:cNvSpPr>
          <p:nvPr>
            <p:ph type="body" idx="1"/>
          </p:nvPr>
        </p:nvSpPr>
        <p:spPr>
          <a:xfrm>
            <a:off x="495712" y="2336874"/>
            <a:ext cx="2302527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76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20" y="2336874"/>
            <a:ext cx="229743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5" y="3022676"/>
            <a:ext cx="229743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4"/>
            <a:ext cx="23025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76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7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60" name="Picture 15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615" name="Rectangle 16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6" name="Rectangle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10245" y="753229"/>
            <a:ext cx="7210395" cy="1080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6"/>
            <a:ext cx="2287279" cy="106242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5" y="4297503"/>
            <a:ext cx="229743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5" y="2336873"/>
            <a:ext cx="229743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6"/>
            <a:ext cx="2300473" cy="106242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64" name="Picture 7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647" name="Rectangle 8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8" name="Rectangle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6"/>
          <p:cNvSpPr/>
          <p:nvPr/>
        </p:nvSpPr>
        <p:spPr bwMode="ltGray">
          <a:xfrm rot="5400000">
            <a:off x="5448784" y="2040423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1" name="Rectangle 7"/>
          <p:cNvSpPr/>
          <p:nvPr/>
        </p:nvSpPr>
        <p:spPr>
          <a:xfrm rot="5400000">
            <a:off x="7200780" y="5543430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4" y="609600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0"/>
            <a:ext cx="2057400" cy="365125"/>
          </a:xfrm>
        </p:spPr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1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36"/>
            <a:ext cx="865613" cy="1090789"/>
          </a:xfrm>
        </p:spPr>
        <p:txBody>
          <a:bodyPr anchor="t"/>
          <a:lstStyle>
            <a:lvl1pPr algn="ctr"/>
          </a:lstStyle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56" name="Picture 15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590" name="Rectangle 16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1" name="Rectangle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4086907"/>
            <a:ext cx="7828359" cy="321164"/>
          </a:xfrm>
          <a:prstGeom prst="rect">
            <a:avLst/>
          </a:prstGeom>
        </p:spPr>
      </p:pic>
      <p:pic>
        <p:nvPicPr>
          <p:cNvPr id="2097173" name="Picture 7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1048682" name="Rectangle 8"/>
          <p:cNvSpPr/>
          <p:nvPr/>
        </p:nvSpPr>
        <p:spPr bwMode="ltGray">
          <a:xfrm>
            <a:off x="1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Rectangle 9"/>
          <p:cNvSpPr/>
          <p:nvPr/>
        </p:nvSpPr>
        <p:spPr>
          <a:xfrm>
            <a:off x="7939369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510245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510245" y="4232174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898"/>
            <a:ext cx="865613" cy="1090789"/>
          </a:xfrm>
        </p:spPr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77" name="Picture 8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697" name="Rectangle 9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8" name="Rectangle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0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4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4195593" y="2336874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62" name="Picture 10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637" name="Rectangle 11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Rectangle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10242" y="753233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7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7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9" y="2336874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79" name="Picture 6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705" name="Rectangle 7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6" name="Rectangle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7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4" descr="HD-ShadowSho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671" name="Rectangle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75" name="Picture 8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689" name="Rectangle 9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Rectangle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510243" y="753229"/>
            <a:ext cx="7210395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>
          <a:xfrm>
            <a:off x="3514386" y="2336877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5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970242"/>
            <a:ext cx="7828359" cy="321164"/>
          </a:xfrm>
          <a:prstGeom prst="rect">
            <a:avLst/>
          </a:prstGeom>
        </p:spPr>
      </p:pic>
      <p:pic>
        <p:nvPicPr>
          <p:cNvPr id="2097181" name="Picture 8" descr="HD-Shadow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48711" name="Rectangle 9"/>
          <p:cNvSpPr/>
          <p:nvPr/>
        </p:nvSpPr>
        <p:spPr bwMode="ltGray"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Rectangle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510247" y="753229"/>
            <a:ext cx="7210393" cy="108093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6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10242" y="753229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0059-4574-4FCE-B94A-15DC27B5A40B}" type="datetimeFigureOut">
              <a:rPr lang="en-US" smtClean="0"/>
              <a:t>13/05/2020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3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BDF4-92A3-4755-B90D-D64CC262997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2438400" y="4495800"/>
            <a:ext cx="4038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Prepared by:-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Kirti Chiplunkar     15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Sonal Dimbar         19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Stuti  Thorat           74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9" name="Title 8"/>
          <p:cNvSpPr>
            <a:spLocks noGrp="1"/>
          </p:cNvSpPr>
          <p:nvPr>
            <p:ph type="ctrTitle"/>
          </p:nvPr>
        </p:nvSpPr>
        <p:spPr>
          <a:xfrm>
            <a:off x="0" y="685801"/>
            <a:ext cx="6477000" cy="33528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SHOPPING PREDICTION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210396" cy="108093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redicting the needs and behavior of the customers in online shopping using 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Machine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Area: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228600" y="2332036"/>
            <a:ext cx="7620000" cy="4525964"/>
          </a:xfrm>
        </p:spPr>
        <p:txBody>
          <a:bodyPr>
            <a:normAutofit fontScale="95833"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behavior in the context of e-commerce is becoming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nowadays.
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increasingly demanding and expect the highest quality service at any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online retailers need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their customers and to predict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 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Machine(SVM)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classiﬁer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predict the probability of making an 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10396" cy="39803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effectively predict whether purchase will be made or not during next visit.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successfully implement the test model based on training set as supervised learning approach.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generate accurate  results based on the given inputs.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7696200" cy="44196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(SVM) is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algorithm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can be used for both classification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challenges.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is basically a representation of different classes in a hyperplane in multidimensional space.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Of SVM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6" b="37155"/>
          <a:stretch/>
        </p:blipFill>
        <p:spPr>
          <a:xfrm>
            <a:off x="1143000" y="2667000"/>
            <a:ext cx="6400800" cy="2971800"/>
          </a:xfrm>
        </p:spPr>
      </p:pic>
    </p:spTree>
    <p:extLst>
      <p:ext uri="{BB962C8B-B14F-4D97-AF65-F5344CB8AC3E}">
        <p14:creationId xmlns:p14="http://schemas.microsoft.com/office/powerpoint/2010/main" val="33721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14" r="15707"/>
          <a:stretch/>
        </p:blipFill>
        <p:spPr>
          <a:xfrm>
            <a:off x="1439517" y="2209800"/>
            <a:ext cx="6400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sp>
        <p:nvSpPr>
          <p:cNvPr id="1048611" name="Content Placeholder 10486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SVM classiﬁer proved to be very effective, with a predictive accuracy of over 99% and the probability of predicting a buying session of almost 95%.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: 90%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614800"/>
            <a:ext cx="4038600" cy="2683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concluded that visualizing data in this way can help the management to create an understanding of which website visitors actually purchase and can already prompt decisions on targeting a specific customer segment with personalized ads or special offers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C0C0C"/>
      </a:accent1>
      <a:accent2>
        <a:srgbClr val="595959"/>
      </a:accent2>
      <a:accent3>
        <a:srgbClr val="797979"/>
      </a:accent3>
      <a:accent4>
        <a:srgbClr val="BFBFBF"/>
      </a:accent4>
      <a:accent5>
        <a:srgbClr val="D8D8D8"/>
      </a:accent5>
      <a:accent6>
        <a:srgbClr val="FFFFFF"/>
      </a:accent6>
      <a:hlink>
        <a:srgbClr val="002D89"/>
      </a:hlink>
      <a:folHlink>
        <a:srgbClr val="0042C7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199</Words>
  <Application>Microsoft Office PowerPoint</Application>
  <PresentationFormat>On-screen Show (4:3)</PresentationFormat>
  <Paragraphs>28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ONLINE SHOPPING PREDICTION USING SVM</vt:lpstr>
      <vt:lpstr>Problem Statement </vt:lpstr>
      <vt:lpstr>Introduction</vt:lpstr>
      <vt:lpstr>Objective</vt:lpstr>
      <vt:lpstr>Support Vector Machine</vt:lpstr>
      <vt:lpstr>Example Of SVM</vt:lpstr>
      <vt:lpstr> Architecture</vt:lpstr>
      <vt:lpstr>Results and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On  ZIGBEE TECHNOLOGY (“A  ZIGBEE BASED SMART WIRELESS SENSOR NETWORK FOR MONITORING AN AGRICULTURAL ENVIRONMENT”)</dc:title>
  <dc:creator>Thorat</dc:creator>
  <cp:lastModifiedBy>Thorat</cp:lastModifiedBy>
  <cp:revision>38</cp:revision>
  <dcterms:created xsi:type="dcterms:W3CDTF">2019-01-27T22:49:10Z</dcterms:created>
  <dcterms:modified xsi:type="dcterms:W3CDTF">2020-05-13T08:26:31Z</dcterms:modified>
</cp:coreProperties>
</file>