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9"/>
    <p:restoredTop sz="94662"/>
  </p:normalViewPr>
  <p:slideViewPr>
    <p:cSldViewPr showGuides="1">
      <p:cViewPr varScale="1">
        <p:scale>
          <a:sx n="153" d="100"/>
          <a:sy n="153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9F56-0F01-4463-9256-333E25DF08F6}" type="datetimeFigureOut">
              <a:rPr lang="de-DE" smtClean="0"/>
              <a:pPr/>
              <a:t>08.06.17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FBD48-6D55-4173-9FFC-B09280F1AF5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1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2828-0121-994D-A264-947E72150A4C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35C57-9949-B745-9DF2-B77B8EBF7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3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35C57-9949-B745-9DF2-B77B8EBF7A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256584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spc="0">
                <a:solidFill>
                  <a:schemeClr val="bg2">
                    <a:lumMod val="10000"/>
                  </a:schemeClr>
                </a:solidFill>
                <a:latin typeface="TheSans UHH Regular"/>
                <a:cs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010944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spc="0">
                <a:solidFill>
                  <a:schemeClr val="bg2">
                    <a:lumMod val="10000"/>
                  </a:schemeClr>
                </a:solidFill>
                <a:latin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18" name="Bild 3" descr="UHH_Plakat_A4_Wortmarken_WiSo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66" y="488427"/>
            <a:ext cx="1570946" cy="477250"/>
          </a:xfrm>
          <a:prstGeom prst="rect">
            <a:avLst/>
          </a:prstGeom>
          <a:ln>
            <a:noFill/>
          </a:ln>
        </p:spPr>
      </p:pic>
      <p:sp>
        <p:nvSpPr>
          <p:cNvPr id="8" name="Textfeld 7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13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 oder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_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5" descr="101026_hh-karte-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47" y="1396429"/>
            <a:ext cx="490061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6"/>
          <p:cNvSpPr txBox="1">
            <a:spLocks noChangeArrowheads="1"/>
          </p:cNvSpPr>
          <p:nvPr userDrawn="1"/>
        </p:nvSpPr>
        <p:spPr bwMode="auto">
          <a:xfrm>
            <a:off x="666377" y="2092023"/>
            <a:ext cx="2428875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Universitäts-Campus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Lehrerprüfungsamt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Dept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. Physik und Gewächshaus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Campus-Center und LEXI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Warburghaus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Schwimmhalle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Verfügungsgebäude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WiSo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MIN-Fakultät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Zeisehallen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/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Informatik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 Bahrenfeld / DESY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Botanik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Holzbiologie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Sternwarte</a:t>
            </a:r>
          </a:p>
          <a:p>
            <a:pPr eaLnBrk="1" hangingPunct="1"/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</p:txBody>
      </p:sp>
      <p:pic>
        <p:nvPicPr>
          <p:cNvPr id="9" name="Grafik 25" descr="Buchstaben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" y="2163460"/>
            <a:ext cx="180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 userDrawn="1"/>
        </p:nvSpPr>
        <p:spPr bwMode="auto">
          <a:xfrm>
            <a:off x="372221" y="1285610"/>
            <a:ext cx="84572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Standorte in Hamburg</a:t>
            </a:r>
            <a:endParaRPr lang="de-DE" kern="1200" dirty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54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" y="6213731"/>
            <a:ext cx="9144000" cy="666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424308"/>
            <a:ext cx="914399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cap="small" spc="6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Felix Fröhlich &amp; Thorben Wiese</a:t>
            </a:r>
            <a:r>
              <a:rPr lang="de-DE" sz="1600" cap="small" spc="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endParaRPr lang="de-DE" sz="16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pic>
        <p:nvPicPr>
          <p:cNvPr id="11" name="Bild 6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1896" y="-569335"/>
            <a:ext cx="2771800" cy="19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3" r:id="rId2"/>
    <p:sldLayoutId id="2147483668" r:id="rId3"/>
    <p:sldLayoutId id="2147483681" r:id="rId4"/>
    <p:sldLayoutId id="2147483682" r:id="rId5"/>
    <p:sldLayoutId id="2147483663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323528" y="2348880"/>
            <a:ext cx="8568952" cy="1512168"/>
          </a:xfrm>
        </p:spPr>
        <p:txBody>
          <a:bodyPr/>
          <a:lstStyle/>
          <a:p>
            <a:pPr algn="ctr"/>
            <a:r>
              <a:rPr lang="de-DE" b="1" smtClean="0">
                <a:solidFill>
                  <a:schemeClr val="tx1"/>
                </a:solidFill>
              </a:rPr>
              <a:t>Einstiegspunkte für </a:t>
            </a:r>
            <a:r>
              <a:rPr lang="de-DE" b="1" dirty="0">
                <a:solidFill>
                  <a:schemeClr val="tx1"/>
                </a:solidFill>
              </a:rPr>
              <a:t>Design und </a:t>
            </a:r>
            <a:r>
              <a:rPr lang="de-DE" b="1" dirty="0" smtClean="0">
                <a:solidFill>
                  <a:schemeClr val="tx1"/>
                </a:solidFill>
              </a:rPr>
              <a:t>Codierung bei </a:t>
            </a:r>
            <a:r>
              <a:rPr lang="de-DE" b="1" dirty="0">
                <a:solidFill>
                  <a:schemeClr val="tx1"/>
                </a:solidFill>
              </a:rPr>
              <a:t>einer Wartungsaufgabe oder Fehlermeldung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323528" y="2348880"/>
            <a:ext cx="8568952" cy="1512168"/>
          </a:xfrm>
        </p:spPr>
        <p:txBody>
          <a:bodyPr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Vielen Dank für eure Aufmerksamkeit!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1782" y="3150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0631" y="4437112"/>
            <a:ext cx="117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Fragen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92640" y="3084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Warum ist das geil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3716261"/>
          </a:xfrm>
        </p:spPr>
        <p:txBody>
          <a:bodyPr tIns="108000" spcCol="18000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Begriffe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Analyseverfahren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Statische Analyse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Dynamische Analyse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Textuelle Suche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Vergleich</a:t>
            </a: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Fazit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Textuelle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normAutofit/>
      </a:bodyPr>
      <a:lstStyle>
        <a:defPPr eaLnBrk="1" hangingPunct="1">
          <a:defRPr dirty="0" smtClean="0">
            <a:solidFill>
              <a:schemeClr val="tx1">
                <a:lumMod val="65000"/>
                <a:lumOff val="35000"/>
              </a:schemeClr>
            </a:solidFill>
            <a:latin typeface="TheSans UHH" panose="020B0502050302020203" pitchFamily="34" charset="0"/>
            <a:cs typeface="TheSans UHH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Macintosh PowerPoint</Application>
  <PresentationFormat>On-screen Show (4:3)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ＭＳ Ｐゴシック</vt:lpstr>
      <vt:lpstr>TheSans UHH</vt:lpstr>
      <vt:lpstr>TheSans UHH Regular</vt:lpstr>
      <vt:lpstr>Arial</vt:lpstr>
      <vt:lpstr>Larissa</vt:lpstr>
      <vt:lpstr>PowerPoint Presentation</vt:lpstr>
      <vt:lpstr>Motivation</vt:lpstr>
      <vt:lpstr>Aufbau</vt:lpstr>
      <vt:lpstr>Begriffe</vt:lpstr>
      <vt:lpstr>Analyseverfahren</vt:lpstr>
      <vt:lpstr>Statische Analyse</vt:lpstr>
      <vt:lpstr>Dynamische Analyse</vt:lpstr>
      <vt:lpstr>Textuelle Suche</vt:lpstr>
      <vt:lpstr>Vergleich</vt:lpstr>
      <vt:lpstr>Fazit</vt:lpstr>
      <vt:lpstr>PowerPoint Presentation</vt:lpstr>
    </vt:vector>
  </TitlesOfParts>
  <Company>Universität Hamburg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Beeck</dc:creator>
  <cp:lastModifiedBy>Thorben Wiese</cp:lastModifiedBy>
  <cp:revision>30</cp:revision>
  <dcterms:created xsi:type="dcterms:W3CDTF">2015-10-28T14:00:02Z</dcterms:created>
  <dcterms:modified xsi:type="dcterms:W3CDTF">2017-06-08T08:26:11Z</dcterms:modified>
</cp:coreProperties>
</file>