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3" r:id="rId7"/>
    <p:sldId id="264" r:id="rId8"/>
    <p:sldId id="265" r:id="rId9"/>
    <p:sldId id="266" r:id="rId10"/>
    <p:sldId id="259" r:id="rId11"/>
    <p:sldId id="267" r:id="rId12"/>
    <p:sldId id="268" r:id="rId13"/>
    <p:sldId id="271" r:id="rId14"/>
    <p:sldId id="272" r:id="rId15"/>
    <p:sldId id="269" r:id="rId16"/>
    <p:sldId id="270" r:id="rId17"/>
    <p:sldId id="260" r:id="rId18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169C-28E9-8E4A-B219-E47504D24262}" type="datetimeFigureOut">
              <a:rPr lang="nl-NL" smtClean="0"/>
              <a:t>30/10/16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567-2D2A-C442-8383-2AFE1A77A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56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169C-28E9-8E4A-B219-E47504D24262}" type="datetimeFigureOut">
              <a:rPr lang="nl-NL" smtClean="0"/>
              <a:t>30/10/16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567-2D2A-C442-8383-2AFE1A77A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382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169C-28E9-8E4A-B219-E47504D24262}" type="datetimeFigureOut">
              <a:rPr lang="nl-NL" smtClean="0"/>
              <a:t>30/10/16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567-2D2A-C442-8383-2AFE1A77A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55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169C-28E9-8E4A-B219-E47504D24262}" type="datetimeFigureOut">
              <a:rPr lang="nl-NL" smtClean="0"/>
              <a:t>30/10/16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567-2D2A-C442-8383-2AFE1A77A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88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169C-28E9-8E4A-B219-E47504D24262}" type="datetimeFigureOut">
              <a:rPr lang="nl-NL" smtClean="0"/>
              <a:t>30/10/16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567-2D2A-C442-8383-2AFE1A77A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792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169C-28E9-8E4A-B219-E47504D24262}" type="datetimeFigureOut">
              <a:rPr lang="nl-NL" smtClean="0"/>
              <a:t>30/10/16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567-2D2A-C442-8383-2AFE1A77A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59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169C-28E9-8E4A-B219-E47504D24262}" type="datetimeFigureOut">
              <a:rPr lang="nl-NL" smtClean="0"/>
              <a:t>30/10/16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567-2D2A-C442-8383-2AFE1A77A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97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169C-28E9-8E4A-B219-E47504D24262}" type="datetimeFigureOut">
              <a:rPr lang="nl-NL" smtClean="0"/>
              <a:t>30/10/16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567-2D2A-C442-8383-2AFE1A77A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94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169C-28E9-8E4A-B219-E47504D24262}" type="datetimeFigureOut">
              <a:rPr lang="nl-NL" smtClean="0"/>
              <a:t>30/10/16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567-2D2A-C442-8383-2AFE1A77A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616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169C-28E9-8E4A-B219-E47504D24262}" type="datetimeFigureOut">
              <a:rPr lang="nl-NL" smtClean="0"/>
              <a:t>30/10/16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567-2D2A-C442-8383-2AFE1A77A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821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169C-28E9-8E4A-B219-E47504D24262}" type="datetimeFigureOut">
              <a:rPr lang="nl-NL" smtClean="0"/>
              <a:t>30/10/16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567-2D2A-C442-8383-2AFE1A77A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499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2169C-28E9-8E4A-B219-E47504D24262}" type="datetimeFigureOut">
              <a:rPr lang="nl-NL" smtClean="0"/>
              <a:t>30/10/16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D5567-2D2A-C442-8383-2AFE1A77A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443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99" y="1408682"/>
            <a:ext cx="5556402" cy="404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5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0" y="310022"/>
            <a:ext cx="813772" cy="104114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 rot="16200000">
            <a:off x="6868059" y="4582058"/>
            <a:ext cx="322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>
                <a:solidFill>
                  <a:srgbClr val="EF8313"/>
                </a:solidFill>
                <a:latin typeface="Oswald Regular"/>
                <a:cs typeface="Oswald Regular"/>
              </a:rPr>
              <a:t>DESIGN</a:t>
            </a:r>
            <a:endParaRPr lang="nl-NL" sz="8000" dirty="0">
              <a:solidFill>
                <a:srgbClr val="EF8313"/>
              </a:solidFill>
              <a:latin typeface="Oswald Regular"/>
              <a:cs typeface="Oswald Regular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310008" y="310022"/>
            <a:ext cx="580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err="1" smtClean="0">
                <a:solidFill>
                  <a:srgbClr val="EF8313"/>
                </a:solidFill>
                <a:latin typeface="Lato Light"/>
                <a:cs typeface="Lato Light"/>
              </a:rPr>
              <a:t>Sitemap</a:t>
            </a:r>
            <a:endParaRPr lang="nl-NL" dirty="0">
              <a:solidFill>
                <a:srgbClr val="EF8313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275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0" y="310022"/>
            <a:ext cx="813772" cy="104114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 rot="16200000">
            <a:off x="6868059" y="4582058"/>
            <a:ext cx="322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>
                <a:solidFill>
                  <a:srgbClr val="EF8313"/>
                </a:solidFill>
                <a:latin typeface="Oswald Regular"/>
                <a:cs typeface="Oswald Regular"/>
              </a:rPr>
              <a:t>DESIGN</a:t>
            </a:r>
            <a:endParaRPr lang="nl-NL" sz="8000" dirty="0">
              <a:solidFill>
                <a:srgbClr val="EF8313"/>
              </a:solidFill>
              <a:latin typeface="Oswald Regular"/>
              <a:cs typeface="Oswald Regular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10008" y="310022"/>
            <a:ext cx="580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err="1" smtClean="0">
                <a:solidFill>
                  <a:srgbClr val="EF8313"/>
                </a:solidFill>
                <a:latin typeface="Lato Light"/>
                <a:cs typeface="Lato Light"/>
              </a:rPr>
              <a:t>Wireframes</a:t>
            </a:r>
            <a:endParaRPr lang="nl-NL" sz="3600" dirty="0" smtClean="0">
              <a:solidFill>
                <a:srgbClr val="EF8313"/>
              </a:solidFill>
              <a:latin typeface="Lato Light"/>
              <a:cs typeface="Lato Light"/>
            </a:endParaRPr>
          </a:p>
          <a:p>
            <a:r>
              <a:rPr lang="nl-NL" dirty="0" smtClean="0">
                <a:solidFill>
                  <a:srgbClr val="EF8313"/>
                </a:solidFill>
                <a:latin typeface="Lato Light"/>
                <a:cs typeface="Lato Light"/>
              </a:rPr>
              <a:t>Mobile</a:t>
            </a:r>
            <a:endParaRPr lang="nl-NL" dirty="0">
              <a:solidFill>
                <a:srgbClr val="EF8313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513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0" y="310022"/>
            <a:ext cx="813772" cy="104114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 rot="16200000">
            <a:off x="6868059" y="4582058"/>
            <a:ext cx="322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>
                <a:solidFill>
                  <a:srgbClr val="EF8313"/>
                </a:solidFill>
                <a:latin typeface="Oswald Regular"/>
                <a:cs typeface="Oswald Regular"/>
              </a:rPr>
              <a:t>DESIGN</a:t>
            </a:r>
            <a:endParaRPr lang="nl-NL" sz="8000" dirty="0">
              <a:solidFill>
                <a:srgbClr val="EF8313"/>
              </a:solidFill>
              <a:latin typeface="Oswald Regular"/>
              <a:cs typeface="Oswald Regular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10008" y="310022"/>
            <a:ext cx="580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err="1" smtClean="0">
                <a:solidFill>
                  <a:srgbClr val="EF8313"/>
                </a:solidFill>
                <a:latin typeface="Lato Light"/>
                <a:cs typeface="Lato Light"/>
              </a:rPr>
              <a:t>Wireframes</a:t>
            </a:r>
            <a:endParaRPr lang="nl-NL" sz="3600" dirty="0" smtClean="0">
              <a:solidFill>
                <a:srgbClr val="EF8313"/>
              </a:solidFill>
              <a:latin typeface="Lato Light"/>
              <a:cs typeface="Lato Light"/>
            </a:endParaRPr>
          </a:p>
          <a:p>
            <a:r>
              <a:rPr lang="nl-NL" dirty="0" smtClean="0">
                <a:solidFill>
                  <a:srgbClr val="EF8313"/>
                </a:solidFill>
                <a:latin typeface="Lato Light"/>
                <a:cs typeface="Lato Light"/>
              </a:rPr>
              <a:t>Desktop</a:t>
            </a:r>
            <a:endParaRPr lang="nl-NL" dirty="0">
              <a:solidFill>
                <a:srgbClr val="EF8313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7057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0" y="310022"/>
            <a:ext cx="813772" cy="104114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 rot="16200000">
            <a:off x="6868059" y="4582058"/>
            <a:ext cx="322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>
                <a:solidFill>
                  <a:srgbClr val="EF8313"/>
                </a:solidFill>
                <a:latin typeface="Oswald Regular"/>
                <a:cs typeface="Oswald Regular"/>
              </a:rPr>
              <a:t>DESIGN</a:t>
            </a:r>
            <a:endParaRPr lang="nl-NL" sz="8000" dirty="0">
              <a:solidFill>
                <a:srgbClr val="EF8313"/>
              </a:solidFill>
              <a:latin typeface="Oswald Regular"/>
              <a:cs typeface="Oswald Regular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10008" y="310022"/>
            <a:ext cx="580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>
                <a:solidFill>
                  <a:srgbClr val="EF8313"/>
                </a:solidFill>
                <a:latin typeface="Lato Light"/>
                <a:cs typeface="Lato Light"/>
              </a:rPr>
              <a:t>Style </a:t>
            </a:r>
            <a:r>
              <a:rPr lang="nl-NL" sz="3600" dirty="0" err="1" smtClean="0">
                <a:solidFill>
                  <a:srgbClr val="EF8313"/>
                </a:solidFill>
                <a:latin typeface="Lato Light"/>
                <a:cs typeface="Lato Light"/>
              </a:rPr>
              <a:t>tiles</a:t>
            </a:r>
            <a:endParaRPr lang="nl-NL" dirty="0">
              <a:solidFill>
                <a:srgbClr val="EF8313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685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0" y="310022"/>
            <a:ext cx="813772" cy="104114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 rot="16200000">
            <a:off x="6868059" y="4582058"/>
            <a:ext cx="322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>
                <a:solidFill>
                  <a:srgbClr val="EF8313"/>
                </a:solidFill>
                <a:latin typeface="Oswald Regular"/>
                <a:cs typeface="Oswald Regular"/>
              </a:rPr>
              <a:t>DESIGN</a:t>
            </a:r>
            <a:endParaRPr lang="nl-NL" sz="8000" dirty="0">
              <a:solidFill>
                <a:srgbClr val="EF8313"/>
              </a:solidFill>
              <a:latin typeface="Oswald Regular"/>
              <a:cs typeface="Oswald Regular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10008" y="310022"/>
            <a:ext cx="580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>
                <a:solidFill>
                  <a:srgbClr val="EF8313"/>
                </a:solidFill>
                <a:latin typeface="Lato Light"/>
                <a:cs typeface="Lato Light"/>
              </a:rPr>
              <a:t>Style guide</a:t>
            </a:r>
            <a:endParaRPr lang="nl-NL" dirty="0">
              <a:solidFill>
                <a:srgbClr val="EF8313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685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0" y="310022"/>
            <a:ext cx="813772" cy="104114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 rot="16200000">
            <a:off x="6868059" y="4582058"/>
            <a:ext cx="322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>
                <a:solidFill>
                  <a:srgbClr val="EF8313"/>
                </a:solidFill>
                <a:latin typeface="Oswald Regular"/>
                <a:cs typeface="Oswald Regular"/>
              </a:rPr>
              <a:t>DESIGN</a:t>
            </a:r>
            <a:endParaRPr lang="nl-NL" sz="8000" dirty="0">
              <a:solidFill>
                <a:srgbClr val="EF8313"/>
              </a:solidFill>
              <a:latin typeface="Oswald Regular"/>
              <a:cs typeface="Oswald Regular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10008" y="310022"/>
            <a:ext cx="580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>
                <a:solidFill>
                  <a:srgbClr val="EF8313"/>
                </a:solidFill>
                <a:latin typeface="Lato Light"/>
                <a:cs typeface="Lato Light"/>
              </a:rPr>
              <a:t>Screendesigns</a:t>
            </a:r>
          </a:p>
          <a:p>
            <a:r>
              <a:rPr lang="nl-NL" dirty="0" smtClean="0">
                <a:solidFill>
                  <a:srgbClr val="EF8313"/>
                </a:solidFill>
                <a:latin typeface="Lato Light"/>
                <a:cs typeface="Lato Light"/>
              </a:rPr>
              <a:t>Mobile</a:t>
            </a:r>
            <a:endParaRPr lang="nl-NL" dirty="0">
              <a:solidFill>
                <a:srgbClr val="EF8313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789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0" y="310022"/>
            <a:ext cx="813772" cy="104114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 rot="16200000">
            <a:off x="6868059" y="4582058"/>
            <a:ext cx="322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>
                <a:solidFill>
                  <a:srgbClr val="EF8313"/>
                </a:solidFill>
                <a:latin typeface="Oswald Regular"/>
                <a:cs typeface="Oswald Regular"/>
              </a:rPr>
              <a:t>DESIGN</a:t>
            </a:r>
            <a:endParaRPr lang="nl-NL" sz="8000" dirty="0">
              <a:solidFill>
                <a:srgbClr val="EF8313"/>
              </a:solidFill>
              <a:latin typeface="Oswald Regular"/>
              <a:cs typeface="Oswald Regular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10008" y="310022"/>
            <a:ext cx="580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>
                <a:solidFill>
                  <a:srgbClr val="EF8313"/>
                </a:solidFill>
                <a:latin typeface="Lato Light"/>
                <a:cs typeface="Lato Light"/>
              </a:rPr>
              <a:t>Screendesigns</a:t>
            </a:r>
          </a:p>
          <a:p>
            <a:r>
              <a:rPr lang="nl-NL" dirty="0" smtClean="0">
                <a:solidFill>
                  <a:srgbClr val="EF8313"/>
                </a:solidFill>
                <a:latin typeface="Lato Light"/>
                <a:cs typeface="Lato Light"/>
              </a:rPr>
              <a:t>Desktop</a:t>
            </a:r>
            <a:endParaRPr lang="nl-NL" dirty="0">
              <a:solidFill>
                <a:srgbClr val="EF8313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847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0" y="310022"/>
            <a:ext cx="813772" cy="104114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 rot="16200000">
            <a:off x="5493315" y="3207312"/>
            <a:ext cx="5977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>
                <a:solidFill>
                  <a:srgbClr val="EF8313"/>
                </a:solidFill>
                <a:latin typeface="Oswald Regular"/>
                <a:cs typeface="Oswald Regular"/>
              </a:rPr>
              <a:t>DEVELOPMENT</a:t>
            </a:r>
            <a:endParaRPr lang="nl-NL" sz="8000" dirty="0">
              <a:solidFill>
                <a:srgbClr val="EF8313"/>
              </a:solidFill>
              <a:latin typeface="Oswald Regular"/>
              <a:cs typeface="Oswald Regular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310008" y="310022"/>
            <a:ext cx="580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>
                <a:solidFill>
                  <a:srgbClr val="EF8313"/>
                </a:solidFill>
                <a:latin typeface="Lato Light"/>
                <a:cs typeface="Lato Light"/>
              </a:rPr>
              <a:t>Code </a:t>
            </a:r>
            <a:r>
              <a:rPr lang="nl-NL" sz="3600" dirty="0" err="1" smtClean="0">
                <a:solidFill>
                  <a:srgbClr val="EF8313"/>
                </a:solidFill>
                <a:latin typeface="Lato Light"/>
                <a:cs typeface="Lato Light"/>
              </a:rPr>
              <a:t>snippets</a:t>
            </a:r>
            <a:endParaRPr lang="nl-NL" dirty="0">
              <a:solidFill>
                <a:srgbClr val="EF8313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8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0" y="310022"/>
            <a:ext cx="813772" cy="104114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 rot="16200000">
            <a:off x="6193365" y="3907363"/>
            <a:ext cx="4577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>
                <a:solidFill>
                  <a:srgbClr val="EF8313"/>
                </a:solidFill>
                <a:latin typeface="Oswald Regular"/>
                <a:cs typeface="Oswald Regular"/>
              </a:rPr>
              <a:t>DISCOVER</a:t>
            </a:r>
            <a:endParaRPr lang="nl-NL" sz="8000" dirty="0">
              <a:solidFill>
                <a:srgbClr val="EF8313"/>
              </a:solidFill>
              <a:latin typeface="Oswald Regular"/>
              <a:cs typeface="Oswald Regular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10008" y="310022"/>
            <a:ext cx="580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>
                <a:solidFill>
                  <a:srgbClr val="EF8313"/>
                </a:solidFill>
                <a:latin typeface="Lato Light"/>
                <a:cs typeface="Lato Light"/>
              </a:rPr>
              <a:t>Briefing</a:t>
            </a:r>
          </a:p>
          <a:p>
            <a:r>
              <a:rPr lang="nl-NL" dirty="0" smtClean="0">
                <a:solidFill>
                  <a:srgbClr val="EF8313"/>
                </a:solidFill>
                <a:latin typeface="Lato Light"/>
                <a:cs typeface="Lato Light"/>
              </a:rPr>
              <a:t>Concept</a:t>
            </a:r>
            <a:endParaRPr lang="nl-NL" dirty="0">
              <a:solidFill>
                <a:srgbClr val="EF8313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803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0" y="310022"/>
            <a:ext cx="813772" cy="104114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 rot="16200000">
            <a:off x="6193365" y="3907363"/>
            <a:ext cx="4577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>
                <a:solidFill>
                  <a:srgbClr val="EF8313"/>
                </a:solidFill>
                <a:latin typeface="Oswald Regular"/>
                <a:cs typeface="Oswald Regular"/>
              </a:rPr>
              <a:t>DISCOVER</a:t>
            </a:r>
            <a:endParaRPr lang="nl-NL" sz="8000" dirty="0">
              <a:solidFill>
                <a:srgbClr val="EF8313"/>
              </a:solidFill>
              <a:latin typeface="Oswald Regular"/>
              <a:cs typeface="Oswald Regular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10008" y="310022"/>
            <a:ext cx="580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>
                <a:solidFill>
                  <a:srgbClr val="EF8313"/>
                </a:solidFill>
                <a:latin typeface="Lato Light"/>
                <a:cs typeface="Lato Light"/>
              </a:rPr>
              <a:t>Briefing</a:t>
            </a:r>
          </a:p>
          <a:p>
            <a:r>
              <a:rPr lang="nl-NL" dirty="0" smtClean="0">
                <a:solidFill>
                  <a:srgbClr val="EF8313"/>
                </a:solidFill>
                <a:latin typeface="Lato Light"/>
                <a:cs typeface="Lato Light"/>
              </a:rPr>
              <a:t>Vragenlijst</a:t>
            </a:r>
            <a:endParaRPr lang="nl-NL" dirty="0">
              <a:solidFill>
                <a:srgbClr val="EF8313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003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0" y="310022"/>
            <a:ext cx="813772" cy="104114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 rot="16200000">
            <a:off x="6193365" y="3907363"/>
            <a:ext cx="4577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>
                <a:solidFill>
                  <a:srgbClr val="EF8313"/>
                </a:solidFill>
                <a:latin typeface="Oswald Regular"/>
                <a:cs typeface="Oswald Regular"/>
              </a:rPr>
              <a:t>DISCOVER</a:t>
            </a:r>
            <a:endParaRPr lang="nl-NL" sz="8000" dirty="0">
              <a:solidFill>
                <a:srgbClr val="EF8313"/>
              </a:solidFill>
              <a:latin typeface="Oswald Regular"/>
              <a:cs typeface="Oswald Regular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10008" y="310022"/>
            <a:ext cx="580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>
                <a:solidFill>
                  <a:srgbClr val="EF8313"/>
                </a:solidFill>
                <a:latin typeface="Lato Light"/>
                <a:cs typeface="Lato Light"/>
              </a:rPr>
              <a:t>Briefing</a:t>
            </a:r>
          </a:p>
          <a:p>
            <a:r>
              <a:rPr lang="nl-NL" dirty="0" smtClean="0">
                <a:solidFill>
                  <a:srgbClr val="EF8313"/>
                </a:solidFill>
                <a:latin typeface="Lato Light"/>
                <a:cs typeface="Lato Light"/>
              </a:rPr>
              <a:t>Specificaties</a:t>
            </a:r>
            <a:endParaRPr lang="nl-NL" dirty="0">
              <a:solidFill>
                <a:srgbClr val="EF8313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119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0" y="310022"/>
            <a:ext cx="813772" cy="104114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 rot="16200000">
            <a:off x="6868059" y="4582058"/>
            <a:ext cx="322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>
                <a:solidFill>
                  <a:srgbClr val="EF8313"/>
                </a:solidFill>
                <a:latin typeface="Oswald Regular"/>
                <a:cs typeface="Oswald Regular"/>
              </a:rPr>
              <a:t>DEFINE</a:t>
            </a:r>
            <a:endParaRPr lang="nl-NL" sz="8000" dirty="0">
              <a:solidFill>
                <a:srgbClr val="EF8313"/>
              </a:solidFill>
              <a:latin typeface="Oswald Regular"/>
              <a:cs typeface="Oswald Regular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310008" y="310022"/>
            <a:ext cx="580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>
                <a:solidFill>
                  <a:srgbClr val="EF8313"/>
                </a:solidFill>
                <a:latin typeface="Lato Light"/>
                <a:cs typeface="Lato Light"/>
              </a:rPr>
              <a:t>Analyse</a:t>
            </a:r>
          </a:p>
          <a:p>
            <a:r>
              <a:rPr lang="nl-NL" dirty="0" smtClean="0">
                <a:solidFill>
                  <a:srgbClr val="EF8313"/>
                </a:solidFill>
                <a:latin typeface="Lato Light"/>
                <a:cs typeface="Lato Light"/>
              </a:rPr>
              <a:t>Persona</a:t>
            </a:r>
            <a:endParaRPr lang="nl-NL" dirty="0">
              <a:solidFill>
                <a:srgbClr val="EF8313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7478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0" y="310022"/>
            <a:ext cx="813772" cy="104114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 rot="16200000">
            <a:off x="6868059" y="4582058"/>
            <a:ext cx="322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>
                <a:solidFill>
                  <a:srgbClr val="EF8313"/>
                </a:solidFill>
                <a:latin typeface="Oswald Regular"/>
                <a:cs typeface="Oswald Regular"/>
              </a:rPr>
              <a:t>DEFINE</a:t>
            </a:r>
            <a:endParaRPr lang="nl-NL" sz="8000" dirty="0">
              <a:solidFill>
                <a:srgbClr val="EF8313"/>
              </a:solidFill>
              <a:latin typeface="Oswald Regular"/>
              <a:cs typeface="Oswald Regular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310008" y="310022"/>
            <a:ext cx="580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>
                <a:solidFill>
                  <a:srgbClr val="EF8313"/>
                </a:solidFill>
                <a:latin typeface="Lato Light"/>
                <a:cs typeface="Lato Light"/>
              </a:rPr>
              <a:t>Analyse</a:t>
            </a:r>
          </a:p>
          <a:p>
            <a:r>
              <a:rPr lang="nl-NL" dirty="0" smtClean="0">
                <a:solidFill>
                  <a:srgbClr val="EF8313"/>
                </a:solidFill>
                <a:latin typeface="Lato Light"/>
                <a:cs typeface="Lato Light"/>
              </a:rPr>
              <a:t>User Scenario</a:t>
            </a:r>
            <a:endParaRPr lang="nl-NL" dirty="0">
              <a:solidFill>
                <a:srgbClr val="EF8313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129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0" y="310022"/>
            <a:ext cx="813772" cy="104114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 rot="16200000">
            <a:off x="6868059" y="4582058"/>
            <a:ext cx="322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>
                <a:solidFill>
                  <a:srgbClr val="EF8313"/>
                </a:solidFill>
                <a:latin typeface="Oswald Regular"/>
                <a:cs typeface="Oswald Regular"/>
              </a:rPr>
              <a:t>DEFINE</a:t>
            </a:r>
            <a:endParaRPr lang="nl-NL" sz="8000" dirty="0">
              <a:solidFill>
                <a:srgbClr val="EF8313"/>
              </a:solidFill>
              <a:latin typeface="Oswald Regular"/>
              <a:cs typeface="Oswald Regular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310008" y="310022"/>
            <a:ext cx="580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>
                <a:solidFill>
                  <a:srgbClr val="EF8313"/>
                </a:solidFill>
                <a:latin typeface="Lato Light"/>
                <a:cs typeface="Lato Light"/>
              </a:rPr>
              <a:t>Planning</a:t>
            </a:r>
            <a:endParaRPr lang="nl-NL" dirty="0">
              <a:solidFill>
                <a:srgbClr val="EF8313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032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0" y="310022"/>
            <a:ext cx="813772" cy="104114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 rot="16200000">
            <a:off x="6868059" y="4582058"/>
            <a:ext cx="322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>
                <a:solidFill>
                  <a:srgbClr val="EF8313"/>
                </a:solidFill>
                <a:latin typeface="Oswald Regular"/>
                <a:cs typeface="Oswald Regular"/>
              </a:rPr>
              <a:t>DEFINE</a:t>
            </a:r>
            <a:endParaRPr lang="nl-NL" sz="8000" dirty="0">
              <a:solidFill>
                <a:srgbClr val="EF8313"/>
              </a:solidFill>
              <a:latin typeface="Oswald Regular"/>
              <a:cs typeface="Oswald Regular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310008" y="310022"/>
            <a:ext cx="580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err="1" smtClean="0">
                <a:solidFill>
                  <a:srgbClr val="EF8313"/>
                </a:solidFill>
                <a:latin typeface="Lato Light"/>
                <a:cs typeface="Lato Light"/>
              </a:rPr>
              <a:t>Inspiration</a:t>
            </a:r>
            <a:endParaRPr lang="nl-NL" sz="3600" dirty="0" smtClean="0">
              <a:solidFill>
                <a:srgbClr val="EF8313"/>
              </a:solidFill>
              <a:latin typeface="Lato Light"/>
              <a:cs typeface="Lato Light"/>
            </a:endParaRPr>
          </a:p>
          <a:p>
            <a:r>
              <a:rPr lang="nl-NL" dirty="0" smtClean="0">
                <a:solidFill>
                  <a:srgbClr val="EF8313"/>
                </a:solidFill>
                <a:latin typeface="Lato Light"/>
                <a:cs typeface="Lato Light"/>
              </a:rPr>
              <a:t>Ideaboards</a:t>
            </a:r>
            <a:endParaRPr lang="nl-NL" dirty="0">
              <a:solidFill>
                <a:srgbClr val="EF8313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180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0" y="310022"/>
            <a:ext cx="813772" cy="104114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 rot="16200000">
            <a:off x="6868059" y="4582058"/>
            <a:ext cx="322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 smtClean="0">
                <a:solidFill>
                  <a:srgbClr val="EF8313"/>
                </a:solidFill>
                <a:latin typeface="Oswald Regular"/>
                <a:cs typeface="Oswald Regular"/>
              </a:rPr>
              <a:t>DEFINE</a:t>
            </a:r>
            <a:endParaRPr lang="nl-NL" sz="8000" dirty="0">
              <a:solidFill>
                <a:srgbClr val="EF8313"/>
              </a:solidFill>
              <a:latin typeface="Oswald Regular"/>
              <a:cs typeface="Oswald Regular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310008" y="310022"/>
            <a:ext cx="580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err="1" smtClean="0">
                <a:solidFill>
                  <a:srgbClr val="EF8313"/>
                </a:solidFill>
                <a:latin typeface="Lato Light"/>
                <a:cs typeface="Lato Light"/>
              </a:rPr>
              <a:t>Inspiration</a:t>
            </a:r>
            <a:endParaRPr lang="nl-NL" sz="3600" dirty="0" smtClean="0">
              <a:solidFill>
                <a:srgbClr val="EF8313"/>
              </a:solidFill>
              <a:latin typeface="Lato Light"/>
              <a:cs typeface="Lato Light"/>
            </a:endParaRPr>
          </a:p>
          <a:p>
            <a:r>
              <a:rPr lang="nl-NL" dirty="0" err="1" smtClean="0">
                <a:solidFill>
                  <a:srgbClr val="EF8313"/>
                </a:solidFill>
                <a:latin typeface="Lato Light"/>
                <a:cs typeface="Lato Light"/>
              </a:rPr>
              <a:t>Moodboard</a:t>
            </a:r>
            <a:endParaRPr lang="nl-NL" dirty="0">
              <a:solidFill>
                <a:srgbClr val="EF8313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5980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</Words>
  <Application>Microsoft Macintosh PowerPoint</Application>
  <PresentationFormat>Diavoorstelling (4:3)</PresentationFormat>
  <Paragraphs>43</Paragraphs>
  <Slides>17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Jens Huysman</dc:creator>
  <cp:lastModifiedBy>Jens Huysman</cp:lastModifiedBy>
  <cp:revision>4</cp:revision>
  <dcterms:created xsi:type="dcterms:W3CDTF">2016-10-30T15:54:04Z</dcterms:created>
  <dcterms:modified xsi:type="dcterms:W3CDTF">2016-10-30T16:47:41Z</dcterms:modified>
</cp:coreProperties>
</file>