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74" r:id="rId4"/>
    <p:sldId id="280" r:id="rId5"/>
    <p:sldId id="281" r:id="rId6"/>
    <p:sldId id="283" r:id="rId7"/>
    <p:sldId id="275" r:id="rId8"/>
    <p:sldId id="277" r:id="rId9"/>
    <p:sldId id="278" r:id="rId10"/>
    <p:sldId id="276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  <p:cmAuthor id="2" name="Thor Christian Coward" initials="TCC" lastIdx="2" clrIdx="1">
    <p:extLst>
      <p:ext uri="{19B8F6BF-5375-455C-9EA6-DF929625EA0E}">
        <p15:presenceInfo xmlns:p15="http://schemas.microsoft.com/office/powerpoint/2012/main" userId="S::coth1303@akershus-fk.no::bc9d0e6f-c7ba-48d7-86a2-62dcef225d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13ECC-C647-204F-A386-C469A4418FC3}" v="38" dt="2019-10-09T08:29:3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/>
    <p:restoredTop sz="94590"/>
  </p:normalViewPr>
  <p:slideViewPr>
    <p:cSldViewPr snapToGrid="0" snapToObjects="1">
      <p:cViewPr varScale="1">
        <p:scale>
          <a:sx n="114" d="100"/>
          <a:sy n="11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Christian Coward" userId="bc9d0e6f-c7ba-48d7-86a2-62dcef225d27" providerId="ADAL" clId="{F8213ECC-C647-204F-A386-C469A4418FC3}"/>
    <pc:docChg chg="undo custSel addSld modSld">
      <pc:chgData name="Thor Christian Coward" userId="bc9d0e6f-c7ba-48d7-86a2-62dcef225d27" providerId="ADAL" clId="{F8213ECC-C647-204F-A386-C469A4418FC3}" dt="2019-10-09T08:39:43.514" v="1040" actId="20577"/>
      <pc:docMkLst>
        <pc:docMk/>
      </pc:docMkLst>
      <pc:sldChg chg="modSp">
        <pc:chgData name="Thor Christian Coward" userId="bc9d0e6f-c7ba-48d7-86a2-62dcef225d27" providerId="ADAL" clId="{F8213ECC-C647-204F-A386-C469A4418FC3}" dt="2019-10-09T08:22:39.180" v="52" actId="20577"/>
        <pc:sldMkLst>
          <pc:docMk/>
          <pc:sldMk cId="774639380" sldId="259"/>
        </pc:sldMkLst>
        <pc:spChg chg="mod">
          <ac:chgData name="Thor Christian Coward" userId="bc9d0e6f-c7ba-48d7-86a2-62dcef225d27" providerId="ADAL" clId="{F8213ECC-C647-204F-A386-C469A4418FC3}" dt="2019-10-09T08:22:39.180" v="52" actId="20577"/>
          <ac:spMkLst>
            <pc:docMk/>
            <pc:sldMk cId="774639380" sldId="259"/>
            <ac:spMk id="3" creationId="{07F04534-776E-E447-A1FB-9CFBE433E0C7}"/>
          </ac:spMkLst>
        </pc:spChg>
      </pc:sldChg>
      <pc:sldChg chg="modSp add">
        <pc:chgData name="Thor Christian Coward" userId="bc9d0e6f-c7ba-48d7-86a2-62dcef225d27" providerId="ADAL" clId="{F8213ECC-C647-204F-A386-C469A4418FC3}" dt="2019-10-09T08:39:43.514" v="1040" actId="20577"/>
        <pc:sldMkLst>
          <pc:docMk/>
          <pc:sldMk cId="1095526300" sldId="285"/>
        </pc:sldMkLst>
        <pc:spChg chg="mod">
          <ac:chgData name="Thor Christian Coward" userId="bc9d0e6f-c7ba-48d7-86a2-62dcef225d27" providerId="ADAL" clId="{F8213ECC-C647-204F-A386-C469A4418FC3}" dt="2019-10-09T08:37:54.037" v="872" actId="20577"/>
          <ac:spMkLst>
            <pc:docMk/>
            <pc:sldMk cId="1095526300" sldId="285"/>
            <ac:spMk id="2" creationId="{2415DD91-DB6C-1C4C-B6AC-EF516B7725E2}"/>
          </ac:spMkLst>
        </pc:spChg>
        <pc:spChg chg="mod">
          <ac:chgData name="Thor Christian Coward" userId="bc9d0e6f-c7ba-48d7-86a2-62dcef225d27" providerId="ADAL" clId="{F8213ECC-C647-204F-A386-C469A4418FC3}" dt="2019-10-09T08:39:43.514" v="1040" actId="20577"/>
          <ac:spMkLst>
            <pc:docMk/>
            <pc:sldMk cId="1095526300" sldId="285"/>
            <ac:spMk id="3" creationId="{32B774A0-7A65-424C-87B7-F93E7EC77729}"/>
          </ac:spMkLst>
        </pc:spChg>
      </pc:sldChg>
      <pc:sldChg chg="addSp delSp modSp add">
        <pc:chgData name="Thor Christian Coward" userId="bc9d0e6f-c7ba-48d7-86a2-62dcef225d27" providerId="ADAL" clId="{F8213ECC-C647-204F-A386-C469A4418FC3}" dt="2019-10-09T08:37:41.016" v="859" actId="20577"/>
        <pc:sldMkLst>
          <pc:docMk/>
          <pc:sldMk cId="199919873" sldId="286"/>
        </pc:sldMkLst>
        <pc:spChg chg="mod">
          <ac:chgData name="Thor Christian Coward" userId="bc9d0e6f-c7ba-48d7-86a2-62dcef225d27" providerId="ADAL" clId="{F8213ECC-C647-204F-A386-C469A4418FC3}" dt="2019-10-09T08:37:41.016" v="859" actId="20577"/>
          <ac:spMkLst>
            <pc:docMk/>
            <pc:sldMk cId="199919873" sldId="286"/>
            <ac:spMk id="2" creationId="{16950F63-3324-AD49-B978-67BB612D74BB}"/>
          </ac:spMkLst>
        </pc:spChg>
        <pc:spChg chg="del mod">
          <ac:chgData name="Thor Christian Coward" userId="bc9d0e6f-c7ba-48d7-86a2-62dcef225d27" providerId="ADAL" clId="{F8213ECC-C647-204F-A386-C469A4418FC3}" dt="2019-10-09T08:27:22.285" v="230"/>
          <ac:spMkLst>
            <pc:docMk/>
            <pc:sldMk cId="199919873" sldId="286"/>
            <ac:spMk id="3" creationId="{D2F5B383-F855-7F4F-BA12-132689C81FF7}"/>
          </ac:spMkLst>
        </pc:spChg>
        <pc:spChg chg="add mod">
          <ac:chgData name="Thor Christian Coward" userId="bc9d0e6f-c7ba-48d7-86a2-62dcef225d27" providerId="ADAL" clId="{F8213ECC-C647-204F-A386-C469A4418FC3}" dt="2019-10-09T08:37:06.351" v="821" actId="20577"/>
          <ac:spMkLst>
            <pc:docMk/>
            <pc:sldMk cId="199919873" sldId="286"/>
            <ac:spMk id="7" creationId="{7B9B482B-80D3-484D-8DD3-36F4C8B0EA1C}"/>
          </ac:spMkLst>
        </pc:spChg>
        <pc:picChg chg="add del mod">
          <ac:chgData name="Thor Christian Coward" userId="bc9d0e6f-c7ba-48d7-86a2-62dcef225d27" providerId="ADAL" clId="{F8213ECC-C647-204F-A386-C469A4418FC3}" dt="2019-10-09T08:27:55.948" v="258" actId="478"/>
          <ac:picMkLst>
            <pc:docMk/>
            <pc:sldMk cId="199919873" sldId="286"/>
            <ac:picMk id="5" creationId="{B532D15E-970F-A64D-832F-DEBAA747D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CSS_layout/Gri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5 - Grid</a:t>
            </a:r>
          </a:p>
          <a:p>
            <a:endParaRPr lang="nb-NO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51E5A-BC89-284C-9F26-CF6EBD4A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- solsystemet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0EB1EE-F9CD-984B-B600-AFA66653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955"/>
          </a:xfrm>
        </p:spPr>
        <p:txBody>
          <a:bodyPr>
            <a:normAutofit/>
          </a:bodyPr>
          <a:lstStyle/>
          <a:p>
            <a:r>
              <a:rPr lang="nb-NO" sz="2400" b="0" dirty="0"/>
              <a:t>Lag et nettsted om</a:t>
            </a:r>
            <a:r>
              <a:rPr lang="nb-NO" sz="2400" dirty="0"/>
              <a:t> </a:t>
            </a:r>
            <a:r>
              <a:rPr lang="nb-NO" sz="2400" b="0" dirty="0"/>
              <a:t>solsystemet</a:t>
            </a:r>
          </a:p>
          <a:p>
            <a:pPr lvl="1"/>
            <a:r>
              <a:rPr lang="nb-NO" sz="2000" dirty="0"/>
              <a:t>Levering: Nettstedet skal leveres som en .</a:t>
            </a:r>
            <a:r>
              <a:rPr lang="nb-NO" sz="2000" dirty="0" err="1"/>
              <a:t>zip</a:t>
            </a:r>
            <a:r>
              <a:rPr lang="nb-NO" sz="2000" dirty="0"/>
              <a:t>-fil på </a:t>
            </a:r>
            <a:r>
              <a:rPr lang="nb-NO" sz="2000" dirty="0" err="1"/>
              <a:t>its</a:t>
            </a:r>
            <a:endParaRPr lang="nb-NO" sz="2000" dirty="0"/>
          </a:p>
          <a:p>
            <a:pPr lvl="1"/>
            <a:r>
              <a:rPr lang="nb-NO" sz="2000" dirty="0"/>
              <a:t>Vurdering: Lav/middels/høy måloppnåelse</a:t>
            </a:r>
          </a:p>
          <a:p>
            <a:pPr lvl="1"/>
            <a:r>
              <a:rPr lang="nb-NO" sz="2000" b="0" dirty="0"/>
              <a:t>Krav:</a:t>
            </a:r>
          </a:p>
          <a:p>
            <a:pPr lvl="2"/>
            <a:r>
              <a:rPr lang="nb-NO" dirty="0"/>
              <a:t>Nettsiden skal inneholde minst tre undersider og en navigasjonsbar</a:t>
            </a:r>
          </a:p>
          <a:p>
            <a:pPr lvl="2"/>
            <a:r>
              <a:rPr lang="nb-NO" dirty="0"/>
              <a:t>Nettsiden skal inneholde en side som presenterer planetene i en grid.</a:t>
            </a:r>
            <a:endParaRPr lang="nb-NO" b="0" dirty="0"/>
          </a:p>
          <a:p>
            <a:pPr lvl="1"/>
            <a:r>
              <a:rPr lang="nb-NO" b="0" dirty="0"/>
              <a:t>Tips:</a:t>
            </a:r>
          </a:p>
          <a:p>
            <a:pPr lvl="2"/>
            <a:r>
              <a:rPr lang="nb-NO" b="0" dirty="0"/>
              <a:t>Bruk koden fra forrige uke</a:t>
            </a:r>
          </a:p>
          <a:p>
            <a:pPr lvl="2"/>
            <a:r>
              <a:rPr lang="nb-NO" dirty="0"/>
              <a:t>Husk at du må ha et element rundt alle planetene som har egenskapen </a:t>
            </a:r>
            <a:r>
              <a:rPr lang="nb-NO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display: grid;</a:t>
            </a:r>
          </a:p>
          <a:p>
            <a:pPr lvl="2"/>
            <a:r>
              <a:rPr lang="nb-NO" b="0" dirty="0"/>
              <a:t>Bilder av planetene ligger i mappen «bilder».</a:t>
            </a:r>
          </a:p>
          <a:p>
            <a:pPr marL="0" indent="0">
              <a:buNone/>
            </a:pP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248876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D68EE3-36EE-6946-871E-1A702348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 om grid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6CDB9E-EE53-AF42-9D12-4BE91684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https://developer.mozilla.org/en-US/docs/Learn/CSS/CSS_layout/Grids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390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15DD91-DB6C-1C4C-B6AC-EF516B77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 Sandvika Storsenter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B774A0-7A65-424C-87B7-F93E7EC7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Tid: Onsdag 23 okt. til onsdag 30 okt.</a:t>
            </a:r>
          </a:p>
          <a:p>
            <a:r>
              <a:rPr lang="nb-NO" dirty="0"/>
              <a:t>Rom: 18-05</a:t>
            </a:r>
          </a:p>
          <a:p>
            <a:r>
              <a:rPr lang="nb-NO" dirty="0"/>
              <a:t>Lærer: Thor (IT) og Inger-Merethe (Markedsføring og ledelse)</a:t>
            </a:r>
          </a:p>
          <a:p>
            <a:r>
              <a:rPr lang="nb-NO" dirty="0"/>
              <a:t>Innlevering: Rapport</a:t>
            </a:r>
          </a:p>
        </p:txBody>
      </p:sp>
    </p:spTree>
    <p:extLst>
      <p:ext uri="{BB962C8B-B14F-4D97-AF65-F5344CB8AC3E}">
        <p14:creationId xmlns:p14="http://schemas.microsoft.com/office/powerpoint/2010/main" val="10955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950F63-3324-AD49-B978-67BB612D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Prosjekt Sandvika Storsenter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7B9B482B-80D3-484D-8DD3-36F4C8B0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nb-NO" dirty="0"/>
              <a:t>Onsdag 23. oktober  – 12:55 – 17:30: Besøk av Sandvika storsenter og arbeid (18-05)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b-NO" dirty="0"/>
              <a:t>Torsdag 24. oktober – 13:40 – 19:00: Veiledning i basistimen og arbeid (18-05)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b-NO" dirty="0"/>
              <a:t>Mandag 28. oktober – 08:30 – 10:00: Veiledning (18-05)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b-NO" dirty="0"/>
              <a:t>Tirsdag 29. oktober  – 14:20 – 18:00: Veiledning (18-05)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b-NO" dirty="0"/>
              <a:t>Tirsdag 29. oktober  – 18:00: Innlevering av rapport og presentasjon (18-05)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b-NO" dirty="0"/>
              <a:t>Onsdag 30. oktober – 12:55 – 15:20: Presentasjon for senterledelsen på Sandvika Storsenter (18-05)</a:t>
            </a:r>
          </a:p>
        </p:txBody>
      </p:sp>
    </p:spTree>
    <p:extLst>
      <p:ext uri="{BB962C8B-B14F-4D97-AF65-F5344CB8AC3E}">
        <p14:creationId xmlns:p14="http://schemas.microsoft.com/office/powerpoint/2010/main" val="19991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782611-13D3-704D-96BC-AB46A09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F04534-776E-E447-A1FB-9CFBE433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Grid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Oppgave: solsystemet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Info om Prosjekt Sandvika Storsenter</a:t>
            </a:r>
          </a:p>
        </p:txBody>
      </p:sp>
    </p:spTree>
    <p:extLst>
      <p:ext uri="{BB962C8B-B14F-4D97-AF65-F5344CB8AC3E}">
        <p14:creationId xmlns:p14="http://schemas.microsoft.com/office/powerpoint/2010/main" val="77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0604A3-A2D2-A141-9DB3-BC1AEACE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6740B3-E894-C648-8804-6EBA611E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Grid brukes til to-dimensjonal posisjonering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B946E7E-94D7-1545-8550-BA3B7906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10" y="2506662"/>
            <a:ext cx="4029979" cy="4096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3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054CB6-D695-9B44-9D6A-184C58B3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1C58B2-5F87-EE4B-A3FA-11FF0C3D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grid er en samling av horisontale og vertikale linjer vi kan bruke til å plassere elementer på en nettside.</a:t>
            </a:r>
          </a:p>
          <a:p>
            <a:r>
              <a:rPr lang="nb-NO" dirty="0"/>
              <a:t>Et grid består av rader (</a:t>
            </a:r>
            <a:r>
              <a:rPr lang="nb-NO" b="1" dirty="0" err="1"/>
              <a:t>rows</a:t>
            </a:r>
            <a:r>
              <a:rPr lang="nb-NO" dirty="0"/>
              <a:t>), kolonner (</a:t>
            </a:r>
            <a:r>
              <a:rPr lang="nb-NO" b="1" dirty="0" err="1"/>
              <a:t>columns</a:t>
            </a:r>
            <a:r>
              <a:rPr lang="nb-NO" dirty="0"/>
              <a:t>).</a:t>
            </a:r>
          </a:p>
          <a:p>
            <a:r>
              <a:rPr lang="nb-NO" dirty="0"/>
              <a:t>Mellomrommet mellom radene og kolonnene kalles for </a:t>
            </a:r>
            <a:r>
              <a:rPr lang="nb-NO" b="1" dirty="0"/>
              <a:t>gap </a:t>
            </a:r>
            <a:endParaRPr lang="nb-NO" dirty="0"/>
          </a:p>
          <a:p>
            <a:endParaRPr lang="nb-NO" dirty="0"/>
          </a:p>
        </p:txBody>
      </p:sp>
      <p:pic>
        <p:nvPicPr>
          <p:cNvPr id="6" name="Bilde 5" descr="Et bilde som inneholder skjerm, bygning&#10;&#10;Automatisk generert beskrivelse">
            <a:extLst>
              <a:ext uri="{FF2B5EF4-FFF2-40B4-BE49-F238E27FC236}">
                <a16:creationId xmlns:a16="http://schemas.microsoft.com/office/drawing/2014/main" id="{A9C790EA-E31A-3541-ADFA-141C1863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02" y="3818696"/>
            <a:ext cx="6356195" cy="29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199395-6D4E-B84C-9310-9C7BE2AB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Definere en grid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2AD4E3-8354-9541-970A-CC453165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å definere en grid bruker vi verdien 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</a:t>
            </a:r>
            <a:r>
              <a:rPr lang="nb-NO" dirty="0"/>
              <a:t>på </a:t>
            </a:r>
            <a:r>
              <a:rPr lang="nb-NO" dirty="0" err="1"/>
              <a:t>css</a:t>
            </a:r>
            <a:r>
              <a:rPr lang="nb-NO" dirty="0"/>
              <a:t>-egenskapen 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Dette gjør at 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gridcontaniner</a:t>
            </a:r>
            <a:r>
              <a:rPr lang="nb-NO" dirty="0"/>
              <a:t> bytter til en grid-layout, som betyr at alle direkte underelementer blir grid-elementer.</a:t>
            </a:r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74141079-77E6-F247-B0DD-956F28F0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9" y="2836545"/>
            <a:ext cx="3073400" cy="1720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01C21AE-7781-1A43-B536-793328B8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31" y="3219426"/>
            <a:ext cx="4335075" cy="954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9E32B59D-23F3-5A47-BF6E-C933FF5F7CFE}"/>
              </a:ext>
            </a:extLst>
          </p:cNvPr>
          <p:cNvSpPr/>
          <p:nvPr/>
        </p:nvSpPr>
        <p:spPr>
          <a:xfrm>
            <a:off x="6846849" y="3696580"/>
            <a:ext cx="4014439" cy="217498"/>
          </a:xfrm>
          <a:prstGeom prst="rect">
            <a:avLst/>
          </a:prstGeom>
          <a:solidFill>
            <a:srgbClr val="F9F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09F747A2-A014-6141-9A97-7FD373B126B5}"/>
              </a:ext>
            </a:extLst>
          </p:cNvPr>
          <p:cNvCxnSpPr>
            <a:cxnSpLocks/>
          </p:cNvCxnSpPr>
          <p:nvPr/>
        </p:nvCxnSpPr>
        <p:spPr>
          <a:xfrm>
            <a:off x="6846849" y="3696580"/>
            <a:ext cx="13492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199395-6D4E-B84C-9310-9C7BE2AB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Definere en grid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2AD4E3-8354-9541-970A-CC453165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Etter vi har gjort .gridcontainer til en grid-layout, må vi definere hvordan </a:t>
            </a:r>
            <a:r>
              <a:rPr lang="nb-NO" i="1" dirty="0"/>
              <a:t>«</a:t>
            </a:r>
            <a:r>
              <a:rPr lang="nb-NO" i="1" dirty="0" err="1"/>
              <a:t>gridden</a:t>
            </a:r>
            <a:r>
              <a:rPr lang="nb-NO" i="1" dirty="0"/>
              <a:t>» </a:t>
            </a:r>
            <a:r>
              <a:rPr lang="nb-NO" dirty="0"/>
              <a:t>skal se ut med </a:t>
            </a:r>
            <a:r>
              <a:rPr lang="nb-NO" dirty="0" err="1"/>
              <a:t>css</a:t>
            </a:r>
            <a:r>
              <a:rPr lang="nb-NO" dirty="0"/>
              <a:t>-egenskapen 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grid-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grid-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100px 100px 100px;</a:t>
            </a:r>
            <a:r>
              <a:rPr lang="nb-NO" dirty="0"/>
              <a:t> gir en layout med tre kolonner på 100px.</a:t>
            </a:r>
          </a:p>
          <a:p>
            <a:r>
              <a:rPr lang="nb-NO" dirty="0"/>
              <a:t>Det er også mulig å bruke </a:t>
            </a:r>
            <a:r>
              <a:rPr lang="nb-NO" b="1" dirty="0"/>
              <a:t>%</a:t>
            </a:r>
            <a:r>
              <a:rPr lang="nb-NO" dirty="0"/>
              <a:t> (prosent) og </a:t>
            </a:r>
            <a:r>
              <a:rPr lang="nb-NO" b="1" dirty="0"/>
              <a:t>fr</a:t>
            </a:r>
            <a:r>
              <a:rPr lang="nb-NO" dirty="0"/>
              <a:t> (</a:t>
            </a:r>
            <a:r>
              <a:rPr lang="nb-NO" dirty="0" err="1"/>
              <a:t>fractions</a:t>
            </a:r>
            <a:r>
              <a:rPr lang="nb-NO" dirty="0"/>
              <a:t>) til å definere </a:t>
            </a:r>
            <a:r>
              <a:rPr lang="nb-NO" dirty="0" err="1"/>
              <a:t>layouten</a:t>
            </a:r>
            <a:r>
              <a:rPr lang="nb-NO" dirty="0"/>
              <a:t>.</a:t>
            </a:r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74141079-77E6-F247-B0DD-956F28F0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18" y="3018594"/>
            <a:ext cx="3073400" cy="1720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01C21AE-7781-1A43-B536-793328B8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33" y="3401475"/>
            <a:ext cx="4335075" cy="954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B1045242-1D6D-F44B-9177-FE938889CF52}"/>
              </a:ext>
            </a:extLst>
          </p:cNvPr>
          <p:cNvCxnSpPr>
            <a:cxnSpLocks/>
          </p:cNvCxnSpPr>
          <p:nvPr/>
        </p:nvCxnSpPr>
        <p:spPr>
          <a:xfrm>
            <a:off x="6858001" y="4125951"/>
            <a:ext cx="39809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DF2CEF-A0F2-7843-916B-5B188CD9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Definere en grid</a:t>
            </a:r>
          </a:p>
        </p:txBody>
      </p:sp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EBF367-B004-584D-8F9F-AC26135E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488126"/>
            <a:ext cx="3695954" cy="2068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A397DB9C-FD61-1640-9D4A-1AEB4D6E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4959372"/>
            <a:ext cx="3162300" cy="176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A65C1CE1-5CAB-A349-9E1D-2750ABCF6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672" y="3037877"/>
            <a:ext cx="3553460" cy="782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EEEA6AB-0CC3-2548-AAAA-C9DFC93900E9}"/>
              </a:ext>
            </a:extLst>
          </p:cNvPr>
          <p:cNvSpPr txBox="1"/>
          <p:nvPr/>
        </p:nvSpPr>
        <p:spPr>
          <a:xfrm>
            <a:off x="1269365" y="3246266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HTML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90763ED9-9B97-5D43-B5FF-8C5933EA30B7}"/>
              </a:ext>
            </a:extLst>
          </p:cNvPr>
          <p:cNvSpPr txBox="1"/>
          <p:nvPr/>
        </p:nvSpPr>
        <p:spPr>
          <a:xfrm>
            <a:off x="6589014" y="3244334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0323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16D5A70E-C332-A44C-946F-14E5B779C963}"/>
              </a:ext>
            </a:extLst>
          </p:cNvPr>
          <p:cNvSpPr/>
          <p:nvPr/>
        </p:nvSpPr>
        <p:spPr>
          <a:xfrm>
            <a:off x="2002536" y="4079207"/>
            <a:ext cx="8174736" cy="1316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544DD7E-409A-7C42-B5D1-8A174D460987}"/>
              </a:ext>
            </a:extLst>
          </p:cNvPr>
          <p:cNvSpPr/>
          <p:nvPr/>
        </p:nvSpPr>
        <p:spPr>
          <a:xfrm>
            <a:off x="2002536" y="2688336"/>
            <a:ext cx="8174736" cy="1261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C6C276B-8ED9-8B4B-96C5-FB5235EC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Eks: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grid-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A70B43FE-0B63-6849-82A1-20F21E46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grid-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nb-NO" dirty="0"/>
              <a:t> bestemmer hvor mange elementer som skal være i bredden og størrelsen på disse.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90C34D-E235-2348-B8E2-7F013E63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10002"/>
            <a:ext cx="7086600" cy="4699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6ABCDA87-45DB-D241-BA01-FF6F329A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149821"/>
            <a:ext cx="8001000" cy="457200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E7F06B7-2095-9F4F-9C1F-B8B1D8674D27}"/>
              </a:ext>
            </a:extLst>
          </p:cNvPr>
          <p:cNvSpPr txBox="1"/>
          <p:nvPr/>
        </p:nvSpPr>
        <p:spPr>
          <a:xfrm>
            <a:off x="2176272" y="3401568"/>
            <a:ext cx="666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Gir tre elementer på 100px ved siden av hverandre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4F91DBB-EDAF-1747-98BD-FB6922C1FFE3}"/>
              </a:ext>
            </a:extLst>
          </p:cNvPr>
          <p:cNvSpPr txBox="1"/>
          <p:nvPr/>
        </p:nvSpPr>
        <p:spPr>
          <a:xfrm>
            <a:off x="2176272" y="4749498"/>
            <a:ext cx="666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Gir fire elementer ved siden av hverandre, hvor element nummer tre er 400px mens de andre er 100px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B82410C2-6A96-7546-9C8D-0A2C4E94605A}"/>
              </a:ext>
            </a:extLst>
          </p:cNvPr>
          <p:cNvSpPr/>
          <p:nvPr/>
        </p:nvSpPr>
        <p:spPr>
          <a:xfrm>
            <a:off x="2002536" y="5466442"/>
            <a:ext cx="8174736" cy="1316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D98327C3-B171-4944-A43B-875F9F69F9CE}"/>
              </a:ext>
            </a:extLst>
          </p:cNvPr>
          <p:cNvSpPr txBox="1"/>
          <p:nvPr/>
        </p:nvSpPr>
        <p:spPr>
          <a:xfrm>
            <a:off x="2176272" y="6136733"/>
            <a:ext cx="792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Gir tre elementer ved siden av hverandre, hvor det første elementet tar opp én del, det andre to deler og det tredje tre deler. (fr = </a:t>
            </a:r>
            <a:r>
              <a:rPr lang="nb-NO" dirty="0" err="1"/>
              <a:t>fraction</a:t>
            </a:r>
            <a:r>
              <a:rPr lang="nb-NO" dirty="0"/>
              <a:t>)</a:t>
            </a:r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299E8885-4026-8644-9C60-9E6008B4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5650165"/>
            <a:ext cx="6019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8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9D3519-1458-394A-A6CF-E9780A37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Grid-gap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275DDA-D300-E342-A07C-7048769E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/>
              <a:t>Grid-gap gir margin mellom elementene i en grid.</a:t>
            </a:r>
          </a:p>
        </p:txBody>
      </p:sp>
      <p:pic>
        <p:nvPicPr>
          <p:cNvPr id="5" name="Bilde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C8D3F4B-1A1B-E54D-A6C6-86A89D8F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4" y="2851112"/>
            <a:ext cx="6737195" cy="2544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44ED5FF-1CF7-1641-AF34-CB9A298D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3256948"/>
            <a:ext cx="4902047" cy="1488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1E9ED0F1-1576-AA49-B745-BA66FB099DF1}"/>
              </a:ext>
            </a:extLst>
          </p:cNvPr>
          <p:cNvCxnSpPr/>
          <p:nvPr/>
        </p:nvCxnSpPr>
        <p:spPr>
          <a:xfrm>
            <a:off x="1148576" y="4404732"/>
            <a:ext cx="160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2573</TotalTime>
  <Words>433</Words>
  <Application>Microsoft Macintosh PowerPoint</Application>
  <PresentationFormat>Widescreen</PresentationFormat>
  <Paragraphs>63</Paragraphs>
  <Slides>13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Apple SD Gothic Neo</vt:lpstr>
      <vt:lpstr>Arial</vt:lpstr>
      <vt:lpstr>Calibri</vt:lpstr>
      <vt:lpstr>Courier New</vt:lpstr>
      <vt:lpstr>Office-tema</vt:lpstr>
      <vt:lpstr>IT 1 – Sandvika VGS</vt:lpstr>
      <vt:lpstr>Plan</vt:lpstr>
      <vt:lpstr>Grid</vt:lpstr>
      <vt:lpstr>Grid</vt:lpstr>
      <vt:lpstr>Definere en grid</vt:lpstr>
      <vt:lpstr>Definere en grid</vt:lpstr>
      <vt:lpstr>Definere en grid</vt:lpstr>
      <vt:lpstr>Eks: grid-template-columns</vt:lpstr>
      <vt:lpstr>Grid-gap</vt:lpstr>
      <vt:lpstr>Oppgave - solsystemet</vt:lpstr>
      <vt:lpstr>Mer om grid</vt:lpstr>
      <vt:lpstr>Prosjekt Sandvika Storsenter</vt:lpstr>
      <vt:lpstr>Plan for Prosjekt Sandvika Storsenter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62</cp:revision>
  <cp:lastPrinted>2019-09-09T11:38:37Z</cp:lastPrinted>
  <dcterms:created xsi:type="dcterms:W3CDTF">2019-08-28T10:53:45Z</dcterms:created>
  <dcterms:modified xsi:type="dcterms:W3CDTF">2019-10-09T08:39:45Z</dcterms:modified>
</cp:coreProperties>
</file>