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2" r:id="rId4"/>
    <p:sldId id="257" r:id="rId5"/>
    <p:sldId id="260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A96A05-98B5-4A99-BA97-EA5090276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2B1E62-0967-4E5F-B364-CDC057DD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CF3746-C863-4C4E-952F-B92E84B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4395E7-5985-4920-9465-A65AF83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06EAB9-FBDC-447E-B1D5-372D42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10D2AF-A329-4B27-8BBC-1F671E5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4CC847-6691-4B04-80BF-8CFBD56A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76ED4-3D82-431E-B352-F6C396A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DAAE67-1FDB-4E83-B71E-CCD3B259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8DB68A-A37D-4E25-B97A-0E5A5FB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2BA78E-C6FF-4F49-A5C6-9CB998EE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AD1BA1-2197-41FC-BCE9-BA05C93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4D634AB-3F75-4DEF-B218-D04996CF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47BA8D-12BC-4C6A-AF2E-EB0AA50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6B10B6-9AF8-48F6-A1E3-53F86D75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70A602-877F-4B6F-8BE6-60D1936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ABD1B-44FC-47B9-8C58-04F81DC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01BAE8-E692-41A9-A627-B2A17160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51E969-C99B-42CA-9712-0ECF9D4A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6CF514-D18D-4AC6-9BA3-F83607AB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802CD-6782-4501-A12E-7744B99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846BED-AA51-4618-9463-0C9BB465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9A0103-E947-4E74-9621-3EA76045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67DD63-9163-4057-964A-EAD62CF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5CF61-CAED-4891-A808-AB63AC79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76904-EB8B-4BB3-923B-D31108E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06FC3A-BA36-467B-B603-DFCB459F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82242A-0EE1-4CC8-BE94-57E107CC1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15F907-20DB-4F63-905D-3A953F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68DADD-EBA2-42CF-81E1-8EAAA85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98E449B-BFE2-46CD-8603-46DE4DF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744778-1B50-45CC-BFA2-E42D24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9B80B9-0D73-407B-8FE1-436EEDF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5CB4406-3C4B-47A3-8838-E3CA517D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D39C6E5-3B16-4A61-BC6A-1F1B2C7C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2082230-992B-45A3-A926-59C1397B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7D3EC26-2EF2-4635-9623-AA0A316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1B894A-6FAF-48D6-AF34-A8E56C1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B660DF0-F93F-49E4-BD13-221A9317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3B7D08-317B-4894-BFB4-9C308A9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3250FC5-1E7D-4486-A25D-AB1C84C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A59BCDF-891C-409E-ABCC-E1BE2E59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9DA941-79D7-4305-B394-9B1F413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B85965-307C-4F16-B1BF-0667439A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B66D8A-01E6-4EA6-A60E-5679951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8D5617-8A92-47ED-8C9C-E720D91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3D87D-B5CD-4AC4-98F0-EBD977B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CCB912-A0AB-4EFC-B357-33AB00CE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D20D17-C46A-4ECA-9215-92729F72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898AD5-03C5-4C63-B721-499B3E55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EB2D313-3A0B-46AF-A7E4-2A74D66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95F22-1B89-49D7-B01B-DA29198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479A3-5C8A-4128-9B5C-20F9F103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32AF73F-CA14-46B2-9FB0-47167CDF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07E80D-5925-4C5C-99BA-EAB46CC7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E148BB-B37D-4EC3-8AF4-C4894CAB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B00364D-1DE4-4A91-86C9-5BFAF59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0AD87B-EED1-494B-94FA-DD22766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68087D-5E69-4890-9045-4D17995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D28D55-F28C-4A0D-9467-C1FE3F16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86215E-C282-4E8C-BBA0-E6D3419C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C7F-AB92-4D1E-960A-1B82F8784F73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3C7049-A74D-40E1-A6E5-39755DD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B9B05A-8E5A-4238-95B7-499A3334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144-9384-4CF9-B4FC-49B21884E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rimba.com/g/gkursiwebprogramme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104E3F-AD64-4C40-84CC-47703C6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946"/>
          </a:xfrm>
        </p:spPr>
        <p:txBody>
          <a:bodyPr/>
          <a:lstStyle/>
          <a:p>
            <a:r>
              <a:rPr lang="nb-NO" u="sng" dirty="0"/>
              <a:t>Layout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373178-51DB-4AF9-901C-E1961EB0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46166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Block /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Inline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 Grid</a:t>
            </a:r>
          </a:p>
          <a:p>
            <a:pPr marL="0" indent="0">
              <a:buNone/>
            </a:pPr>
            <a:endParaRPr lang="nb-NO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b-NO" u="sng" dirty="0"/>
              <a:t>I dag:</a:t>
            </a:r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Float</a:t>
            </a:r>
          </a:p>
          <a:p>
            <a:endParaRPr lang="nb-NO" dirty="0"/>
          </a:p>
          <a:p>
            <a:pPr>
              <a:buFont typeface="Wingdings" panose="05000000000000000000" pitchFamily="2" charset="2"/>
              <a:buChar char="Ø"/>
            </a:pPr>
            <a:r>
              <a:rPr lang="nb-NO" dirty="0"/>
              <a:t> Posisjonering: Relativ / Absolutt</a:t>
            </a:r>
          </a:p>
        </p:txBody>
      </p:sp>
    </p:spTree>
    <p:extLst>
      <p:ext uri="{BB962C8B-B14F-4D97-AF65-F5344CB8AC3E}">
        <p14:creationId xmlns:p14="http://schemas.microsoft.com/office/powerpoint/2010/main" val="20006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687ACC-EF29-1144-9D42-D0319752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Prøve 17 okt.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0483F4-D3AA-5743-8EDC-522D0D0B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Tid: 12:00 – 14:10 (midttime 11-12)</a:t>
            </a:r>
          </a:p>
          <a:p>
            <a:r>
              <a:rPr lang="nb-NO" dirty="0">
                <a:hlinkClick r:id="rId2"/>
              </a:rPr>
              <a:t>https://scrimba.com/g/gkursiwebprogrammering</a:t>
            </a:r>
            <a:endParaRPr lang="nb-NO" dirty="0"/>
          </a:p>
          <a:p>
            <a:r>
              <a:rPr lang="nb-NO" dirty="0"/>
              <a:t>Pensum:</a:t>
            </a:r>
          </a:p>
          <a:p>
            <a:pPr lvl="1"/>
            <a:r>
              <a:rPr lang="nb-NO" dirty="0"/>
              <a:t>HTML og CSS</a:t>
            </a:r>
          </a:p>
          <a:p>
            <a:pPr lvl="1"/>
            <a:r>
              <a:rPr lang="nb-NO" dirty="0"/>
              <a:t>HTML: </a:t>
            </a:r>
            <a:r>
              <a:rPr lang="nb-NO" dirty="0" err="1"/>
              <a:t>kap</a:t>
            </a:r>
            <a:r>
              <a:rPr lang="nb-NO" dirty="0"/>
              <a:t>. 1</a:t>
            </a:r>
          </a:p>
          <a:p>
            <a:pPr lvl="1"/>
            <a:r>
              <a:rPr lang="nb-NO" dirty="0"/>
              <a:t>CSS: </a:t>
            </a:r>
            <a:r>
              <a:rPr lang="nb-NO" dirty="0" err="1"/>
              <a:t>kap</a:t>
            </a:r>
            <a:r>
              <a:rPr lang="nb-NO" dirty="0"/>
              <a:t>. 2 og 4.2, 4.3,4.4 </a:t>
            </a:r>
          </a:p>
        </p:txBody>
      </p:sp>
    </p:spTree>
    <p:extLst>
      <p:ext uri="{BB962C8B-B14F-4D97-AF65-F5344CB8AC3E}">
        <p14:creationId xmlns:p14="http://schemas.microsoft.com/office/powerpoint/2010/main" val="38058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5531D7-F620-4671-A094-77F9167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r>
              <a:rPr lang="nb-NO" dirty="0"/>
              <a:t>Float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8855F4A-1934-4302-946E-AD0719459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5794"/>
            <a:ext cx="3099318" cy="388917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DBE3C0BA-EE4F-44A8-A724-E4DA58C445E2}"/>
              </a:ext>
            </a:extLst>
          </p:cNvPr>
          <p:cNvSpPr txBox="1"/>
          <p:nvPr/>
        </p:nvSpPr>
        <p:spPr>
          <a:xfrm>
            <a:off x="4180114" y="1375794"/>
            <a:ext cx="71736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Brukes for å posisjonere bilder inn i mellom store mengder tekst</a:t>
            </a:r>
          </a:p>
          <a:p>
            <a:endParaRPr lang="nb-NO" dirty="0"/>
          </a:p>
          <a:p>
            <a:r>
              <a:rPr lang="nb-NO" u="sng" dirty="0"/>
              <a:t>HTML: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u="sng" dirty="0"/>
              <a:t>CSS: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8F35AF8-9A45-4237-86B9-6973FB92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36" y="2006861"/>
            <a:ext cx="5999584" cy="131351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A610047E-F271-40B6-8B0B-BE06C0CA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36" y="3686907"/>
            <a:ext cx="2193472" cy="26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EDADC-BC63-4C24-94B6-D48F79B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nb-NO" b="1" dirty="0"/>
              <a:t>Oppgave 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68CB94-AE92-42D7-8113-F0B1206B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957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/>
              <a:t>Prøv</a:t>
            </a:r>
            <a:r>
              <a:rPr lang="en-GB" dirty="0"/>
              <a:t> </a:t>
            </a:r>
            <a:r>
              <a:rPr lang="en-GB" dirty="0" err="1"/>
              <a:t>selv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Skriv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kopier</a:t>
            </a:r>
            <a:r>
              <a:rPr lang="en-GB" dirty="0"/>
              <a:t> inn </a:t>
            </a:r>
            <a:r>
              <a:rPr lang="en-GB" dirty="0" err="1"/>
              <a:t>mye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et </a:t>
            </a:r>
            <a:r>
              <a:rPr lang="en-GB" dirty="0" err="1"/>
              <a:t>nytt</a:t>
            </a:r>
            <a:r>
              <a:rPr lang="en-GB" dirty="0"/>
              <a:t> html document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nettside</a:t>
            </a:r>
            <a:r>
              <a:rPr lang="en-GB" dirty="0"/>
              <a:t> om Kanye West, </a:t>
            </a:r>
            <a:r>
              <a:rPr lang="en-GB" dirty="0" err="1"/>
              <a:t>lim</a:t>
            </a:r>
            <a:r>
              <a:rPr lang="en-GB" dirty="0"/>
              <a:t> inn </a:t>
            </a:r>
            <a:r>
              <a:rPr lang="en-GB" dirty="0" err="1"/>
              <a:t>teksten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“</a:t>
            </a:r>
            <a:r>
              <a:rPr lang="en-GB" dirty="0" err="1"/>
              <a:t>bio.txt</a:t>
            </a:r>
            <a:r>
              <a:rPr lang="en-GB" dirty="0"/>
              <a:t>” </a:t>
            </a:r>
            <a:r>
              <a:rPr lang="en-GB" dirty="0" err="1"/>
              <a:t>i</a:t>
            </a:r>
            <a:r>
              <a:rPr lang="en-GB" dirty="0"/>
              <a:t> p-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siden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Bruk</a:t>
            </a:r>
            <a:r>
              <a:rPr lang="en-GB" dirty="0"/>
              <a:t> </a:t>
            </a:r>
            <a:r>
              <a:rPr lang="en-GB" dirty="0" err="1"/>
              <a:t>css-egenskapen</a:t>
            </a:r>
            <a:r>
              <a:rPr lang="en-GB" dirty="0"/>
              <a:t> </a:t>
            </a:r>
            <a:r>
              <a:rPr lang="en-GB" b="1" dirty="0"/>
              <a:t>float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bildene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Varier</a:t>
            </a:r>
            <a:r>
              <a:rPr lang="en-GB" dirty="0"/>
              <a:t> </a:t>
            </a:r>
            <a:r>
              <a:rPr lang="en-GB" dirty="0" err="1"/>
              <a:t>mellom</a:t>
            </a:r>
            <a:r>
              <a:rPr lang="en-GB" dirty="0"/>
              <a:t> </a:t>
            </a:r>
            <a:r>
              <a:rPr lang="en-GB" dirty="0" err="1"/>
              <a:t>egenskapene</a:t>
            </a:r>
            <a:r>
              <a:rPr lang="en-GB" dirty="0"/>
              <a:t> </a:t>
            </a:r>
            <a:r>
              <a:rPr lang="en-GB" b="1" dirty="0"/>
              <a:t>left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/>
              <a:t>right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Legg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relevant CSS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resten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html </a:t>
            </a:r>
            <a:r>
              <a:rPr lang="en-GB" dirty="0" err="1"/>
              <a:t>siden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3866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23391"/>
            <a:ext cx="3462001" cy="2903579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b-NO" sz="2800" dirty="0"/>
              <a:t>Statisk Posisjonering (Standard)</a:t>
            </a:r>
            <a:br>
              <a:rPr lang="nb-NO" sz="2800" dirty="0"/>
            </a:br>
            <a:br>
              <a:rPr lang="nb-NO" sz="2800" dirty="0"/>
            </a:br>
            <a:r>
              <a:rPr lang="nb-NO" sz="2800" dirty="0"/>
              <a:t>Repetisjon:</a:t>
            </a:r>
            <a:endParaRPr lang="en-GB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b="1"/>
          </a:p>
          <a:p>
            <a:pPr marL="0" indent="0">
              <a:buNone/>
            </a:pPr>
            <a:endParaRPr lang="en-GB" sz="2000" b="1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42768D4-D321-4CD6-8240-B04B9C4D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19" y="643467"/>
            <a:ext cx="569105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96957-3111-408E-AFDA-8DBD5B39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nb-NO" dirty="0"/>
              <a:t>Relativ posisjonering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3E5413-BB58-4F11-88E6-71D739F5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427584"/>
            <a:ext cx="10776857" cy="5065291"/>
          </a:xfrm>
        </p:spPr>
        <p:txBody>
          <a:bodyPr/>
          <a:lstStyle/>
          <a:p>
            <a:r>
              <a:rPr lang="nb-NO" dirty="0"/>
              <a:t>Følger reglene for statisk posisjonering (blir med forelder overalt), men vi kan til slutt "dytte" på elementet for å endre på endelig posisjon.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	 </a:t>
            </a:r>
            <a:r>
              <a:rPr lang="nb-NO" u="sng" dirty="0"/>
              <a:t>CSS</a:t>
            </a:r>
            <a:r>
              <a:rPr lang="nb-NO" dirty="0"/>
              <a:t>			   </a:t>
            </a:r>
            <a:r>
              <a:rPr lang="nb-NO" u="sng" dirty="0"/>
              <a:t>RESULTAT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AF3BD54-41BA-4D61-A1E5-93D796C7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9000"/>
            <a:ext cx="3496702" cy="779106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8DD86C5F-6948-40CB-8556-20D51D6B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35" y="3429000"/>
            <a:ext cx="2585832" cy="141358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3D2CAFE7-FA87-44E2-81ED-9DFE065D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1" y="3373016"/>
            <a:ext cx="388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58242-259F-49A3-A82D-3F18127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nb-NO" dirty="0"/>
              <a:t>Absolutt posisjonering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39615A0-BAF1-4096-BF94-D563ACA9944A}"/>
              </a:ext>
            </a:extLst>
          </p:cNvPr>
          <p:cNvSpPr txBox="1"/>
          <p:nvPr/>
        </p:nvSpPr>
        <p:spPr>
          <a:xfrm>
            <a:off x="923730" y="1520890"/>
            <a:ext cx="6769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La oss endre fra </a:t>
            </a:r>
            <a:r>
              <a:rPr lang="nb-NO" sz="2800" b="1" dirty="0" err="1"/>
              <a:t>position</a:t>
            </a:r>
            <a:r>
              <a:rPr lang="nb-NO" sz="2800" b="1" dirty="0"/>
              <a:t>: relative; </a:t>
            </a:r>
          </a:p>
          <a:p>
            <a:r>
              <a:rPr lang="nb-NO" sz="2800" dirty="0"/>
              <a:t>til </a:t>
            </a:r>
            <a:r>
              <a:rPr lang="nb-NO" sz="2800" b="1" dirty="0" err="1"/>
              <a:t>position</a:t>
            </a:r>
            <a:r>
              <a:rPr lang="nb-NO" sz="2800" b="1" dirty="0"/>
              <a:t>: </a:t>
            </a:r>
            <a:r>
              <a:rPr lang="nb-NO" sz="2800" b="1" dirty="0" err="1"/>
              <a:t>absolute</a:t>
            </a:r>
            <a:r>
              <a:rPr lang="nb-NO" sz="2800" b="1" dirty="0"/>
              <a:t>;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C14C74D-2955-438A-8828-34C1E2E8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635"/>
            <a:ext cx="8848725" cy="3133725"/>
          </a:xfrm>
          <a:prstGeom prst="rect">
            <a:avLst/>
          </a:prstGeom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2DE509B4-8999-4CBE-A1D4-675AA541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528"/>
            <a:ext cx="10515600" cy="4351338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96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29D30A-BD38-4C6C-8347-0DF05151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nb-NO" dirty="0"/>
              <a:t>Kombinert posisjonering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ACCFE5-6194-4C5A-81AD-BA14C7C5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306286"/>
            <a:ext cx="10598020" cy="4870677"/>
          </a:xfrm>
        </p:spPr>
        <p:txBody>
          <a:bodyPr/>
          <a:lstStyle/>
          <a:p>
            <a:r>
              <a:rPr lang="nb-NO" dirty="0"/>
              <a:t>Vi kan legge et element med absolutt posisjonering inne i et element med relativ posisjonering: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u="sng" dirty="0"/>
              <a:t>HTML</a:t>
            </a:r>
            <a:r>
              <a:rPr lang="nb-NO" dirty="0"/>
              <a:t>			          </a:t>
            </a:r>
            <a:r>
              <a:rPr lang="nb-NO" u="sng" dirty="0"/>
              <a:t>CSS</a:t>
            </a:r>
            <a:r>
              <a:rPr lang="nb-NO" dirty="0"/>
              <a:t>			     </a:t>
            </a:r>
            <a:r>
              <a:rPr lang="nb-NO" u="sng" dirty="0"/>
              <a:t>Resultat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A65134F-4A5D-41B3-9915-2E8E2CFD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4250"/>
            <a:ext cx="3132088" cy="12737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76F6067-6B3D-44AA-A274-81BE7819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75" y="3214250"/>
            <a:ext cx="2847975" cy="2400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7E36AA5-9EF6-4AF9-A0B2-5E75B9CF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837" y="3214250"/>
            <a:ext cx="3648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44CF10-9F7C-4C5F-9752-ECACA5E8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2648C3-38AF-4BB4-8887-4BBA16AE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5019869"/>
          </a:xfrm>
        </p:spPr>
        <p:txBody>
          <a:bodyPr>
            <a:normAutofit/>
          </a:bodyPr>
          <a:lstStyle/>
          <a:p>
            <a:r>
              <a:rPr lang="nb-NO" dirty="0"/>
              <a:t>Lag en nettside og legg inn </a:t>
            </a:r>
            <a:r>
              <a:rPr lang="nb-NO" b="1" dirty="0" err="1"/>
              <a:t>norgeskart.png</a:t>
            </a:r>
            <a:r>
              <a:rPr lang="nb-NO" dirty="0"/>
              <a:t> på siden.</a:t>
            </a:r>
          </a:p>
          <a:p>
            <a:r>
              <a:rPr lang="nb-NO" dirty="0"/>
              <a:t>Legg en lenke oppå bildet over Oslo</a:t>
            </a:r>
          </a:p>
          <a:p>
            <a:r>
              <a:rPr lang="nb-NO" dirty="0"/>
              <a:t>Sørg for at lenka alltid ligger over Oslo uansett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TIPS:</a:t>
            </a:r>
          </a:p>
          <a:p>
            <a:pPr marL="0" indent="0">
              <a:buNone/>
            </a:pPr>
            <a:r>
              <a:rPr lang="nb-NO" sz="2000" dirty="0"/>
              <a:t>Det bør være et relativt element som ligger rundt kartet og lenka.</a:t>
            </a:r>
          </a:p>
          <a:p>
            <a:pPr marL="0" indent="0">
              <a:buNone/>
            </a:pPr>
            <a:r>
              <a:rPr lang="nb-NO" sz="2000" dirty="0"/>
              <a:t>Lenka bør være absolutt, og det kan være lurt å bruke % når du flytter elementet (hvorfor?)</a:t>
            </a:r>
          </a:p>
          <a:p>
            <a:pPr marL="0" indent="0">
              <a:buNone/>
            </a:pP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2; </a:t>
            </a:r>
            <a:r>
              <a:rPr lang="nb-NO" sz="2000" dirty="0"/>
              <a:t>ligger alltid over </a:t>
            </a:r>
            <a:r>
              <a:rPr lang="nb-NO" sz="2000" b="1" dirty="0"/>
              <a:t>z-</a:t>
            </a:r>
            <a:r>
              <a:rPr lang="nb-NO" sz="2000" b="1" dirty="0" err="1"/>
              <a:t>index</a:t>
            </a:r>
            <a:r>
              <a:rPr lang="nb-NO" sz="2000" b="1" dirty="0"/>
              <a:t>: 1; </a:t>
            </a:r>
            <a:r>
              <a:rPr lang="nb-NO" sz="2000" dirty="0"/>
              <a:t>og så videre.</a:t>
            </a:r>
            <a:endParaRPr lang="nb-NO" sz="2000" b="1" dirty="0"/>
          </a:p>
          <a:p>
            <a:pPr marL="0" indent="0">
              <a:buNone/>
            </a:pPr>
            <a:r>
              <a:rPr lang="nb-NO" sz="2000" b="1" dirty="0" err="1"/>
              <a:t>opacity</a:t>
            </a:r>
            <a:r>
              <a:rPr lang="nb-NO" sz="2000" b="1" dirty="0"/>
              <a:t>: 0%; </a:t>
            </a:r>
            <a:r>
              <a:rPr lang="nb-NO" sz="2000" dirty="0"/>
              <a:t>gjør et element usynlig (men fortsatt klikkbart)</a:t>
            </a:r>
          </a:p>
        </p:txBody>
      </p:sp>
    </p:spTree>
    <p:extLst>
      <p:ext uri="{BB962C8B-B14F-4D97-AF65-F5344CB8AC3E}">
        <p14:creationId xmlns:p14="http://schemas.microsoft.com/office/powerpoint/2010/main" val="1813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99EA6-AEEE-AF45-A825-181CC82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9A9B2C-4A4D-5F43-8A32-1DE2C8F4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ferdig nettstedet om Kanye West</a:t>
            </a:r>
          </a:p>
          <a:p>
            <a:r>
              <a:rPr lang="nb-NO" dirty="0"/>
              <a:t>Krav:</a:t>
            </a:r>
          </a:p>
          <a:p>
            <a:pPr lvl="1"/>
            <a:r>
              <a:rPr lang="nb-NO" dirty="0"/>
              <a:t>Nettstedet må minst ha tre undersider og en navigasjonsbar som kobler de sammen.</a:t>
            </a:r>
          </a:p>
          <a:p>
            <a:pPr lvl="1"/>
            <a:r>
              <a:rPr lang="nb-NO" dirty="0"/>
              <a:t>Nettstedet skal inneholde en underside som presenterer Kanyes album i en grid.</a:t>
            </a:r>
          </a:p>
          <a:p>
            <a:pPr lvl="1"/>
            <a:r>
              <a:rPr lang="nb-NO" dirty="0"/>
              <a:t>I filen «</a:t>
            </a:r>
            <a:r>
              <a:rPr lang="nb-NO" dirty="0" err="1"/>
              <a:t>bio.txt</a:t>
            </a:r>
            <a:r>
              <a:rPr lang="nb-NO" dirty="0"/>
              <a:t>» finner du tekst som skal stå på nettstedet.</a:t>
            </a:r>
          </a:p>
          <a:p>
            <a:pPr lvl="1"/>
            <a:r>
              <a:rPr lang="nb-NO" dirty="0"/>
              <a:t>Nettstedet skal være midtstilt og ha en bredde på 900px.</a:t>
            </a:r>
          </a:p>
          <a:p>
            <a:pPr lvl="1"/>
            <a:r>
              <a:rPr lang="nb-NO" dirty="0"/>
              <a:t>Nettstedet skal inneholde filmen «kanye_west_good_morning.mp4»</a:t>
            </a:r>
          </a:p>
        </p:txBody>
      </p:sp>
    </p:spTree>
    <p:extLst>
      <p:ext uri="{BB962C8B-B14F-4D97-AF65-F5344CB8AC3E}">
        <p14:creationId xmlns:p14="http://schemas.microsoft.com/office/powerpoint/2010/main" val="20008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378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Office-tema</vt:lpstr>
      <vt:lpstr>Layout</vt:lpstr>
      <vt:lpstr>Float</vt:lpstr>
      <vt:lpstr>Oppgave </vt:lpstr>
      <vt:lpstr>Statisk Posisjonering (Standard)  Repetisjon:</vt:lpstr>
      <vt:lpstr>Relativ posisjonering</vt:lpstr>
      <vt:lpstr>Absolutt posisjonering</vt:lpstr>
      <vt:lpstr>Kombinert posisjonering</vt:lpstr>
      <vt:lpstr>Oppgave</vt:lpstr>
      <vt:lpstr>Oppgave</vt:lpstr>
      <vt:lpstr>Prøve 17 okt.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Rabijall</dc:creator>
  <cp:lastModifiedBy>Thor Christian Coward</cp:lastModifiedBy>
  <cp:revision>17</cp:revision>
  <dcterms:created xsi:type="dcterms:W3CDTF">2019-10-07T10:43:08Z</dcterms:created>
  <dcterms:modified xsi:type="dcterms:W3CDTF">2019-10-10T13:07:30Z</dcterms:modified>
</cp:coreProperties>
</file>