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454"/>
    <a:srgbClr val="439EDE"/>
    <a:srgbClr val="7FB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C64E5-B7B9-AE4A-95AA-8EE271052209}" v="9" dt="2019-08-22T12:51:00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 Christian Coward" userId="bc9d0e6f-c7ba-48d7-86a2-62dcef225d27" providerId="ADAL" clId="{B33C64E5-B7B9-AE4A-95AA-8EE271052209}"/>
    <pc:docChg chg="custSel addSld delSld modSld sldOrd">
      <pc:chgData name="Thor Christian Coward" userId="bc9d0e6f-c7ba-48d7-86a2-62dcef225d27" providerId="ADAL" clId="{B33C64E5-B7B9-AE4A-95AA-8EE271052209}" dt="2019-08-23T09:37:56.962" v="458" actId="20577"/>
      <pc:docMkLst>
        <pc:docMk/>
      </pc:docMkLst>
      <pc:sldChg chg="delSp modSp">
        <pc:chgData name="Thor Christian Coward" userId="bc9d0e6f-c7ba-48d7-86a2-62dcef225d27" providerId="ADAL" clId="{B33C64E5-B7B9-AE4A-95AA-8EE271052209}" dt="2019-08-23T06:42:43.999" v="447" actId="478"/>
        <pc:sldMkLst>
          <pc:docMk/>
          <pc:sldMk cId="2125503465" sldId="256"/>
        </pc:sldMkLst>
        <pc:spChg chg="del">
          <ac:chgData name="Thor Christian Coward" userId="bc9d0e6f-c7ba-48d7-86a2-62dcef225d27" providerId="ADAL" clId="{B33C64E5-B7B9-AE4A-95AA-8EE271052209}" dt="2019-08-23T06:42:43.999" v="447" actId="478"/>
          <ac:spMkLst>
            <pc:docMk/>
            <pc:sldMk cId="2125503465" sldId="256"/>
            <ac:spMk id="12" creationId="{4B29598A-74BC-494A-81D2-1DB7DE0824CF}"/>
          </ac:spMkLst>
        </pc:spChg>
        <pc:spChg chg="mod">
          <ac:chgData name="Thor Christian Coward" userId="bc9d0e6f-c7ba-48d7-86a2-62dcef225d27" providerId="ADAL" clId="{B33C64E5-B7B9-AE4A-95AA-8EE271052209}" dt="2019-08-22T06:55:32.692" v="294" actId="20577"/>
          <ac:spMkLst>
            <pc:docMk/>
            <pc:sldMk cId="2125503465" sldId="256"/>
            <ac:spMk id="14" creationId="{35589E43-A936-0F46-88C7-0148378DB13F}"/>
          </ac:spMkLst>
        </pc:spChg>
      </pc:sldChg>
      <pc:sldChg chg="modSp">
        <pc:chgData name="Thor Christian Coward" userId="bc9d0e6f-c7ba-48d7-86a2-62dcef225d27" providerId="ADAL" clId="{B33C64E5-B7B9-AE4A-95AA-8EE271052209}" dt="2019-08-22T12:49:48.773" v="373" actId="20577"/>
        <pc:sldMkLst>
          <pc:docMk/>
          <pc:sldMk cId="4189672304" sldId="259"/>
        </pc:sldMkLst>
        <pc:spChg chg="mod">
          <ac:chgData name="Thor Christian Coward" userId="bc9d0e6f-c7ba-48d7-86a2-62dcef225d27" providerId="ADAL" clId="{B33C64E5-B7B9-AE4A-95AA-8EE271052209}" dt="2019-08-22T12:49:48.773" v="373" actId="20577"/>
          <ac:spMkLst>
            <pc:docMk/>
            <pc:sldMk cId="4189672304" sldId="259"/>
            <ac:spMk id="3" creationId="{B20320CB-1415-E44F-986B-4AFF4A18467A}"/>
          </ac:spMkLst>
        </pc:spChg>
      </pc:sldChg>
      <pc:sldChg chg="modSp ord">
        <pc:chgData name="Thor Christian Coward" userId="bc9d0e6f-c7ba-48d7-86a2-62dcef225d27" providerId="ADAL" clId="{B33C64E5-B7B9-AE4A-95AA-8EE271052209}" dt="2019-08-23T06:48:22.745" v="455" actId="20577"/>
        <pc:sldMkLst>
          <pc:docMk/>
          <pc:sldMk cId="3281915428" sldId="261"/>
        </pc:sldMkLst>
        <pc:spChg chg="mod">
          <ac:chgData name="Thor Christian Coward" userId="bc9d0e6f-c7ba-48d7-86a2-62dcef225d27" providerId="ADAL" clId="{B33C64E5-B7B9-AE4A-95AA-8EE271052209}" dt="2019-08-23T06:48:22.745" v="455" actId="20577"/>
          <ac:spMkLst>
            <pc:docMk/>
            <pc:sldMk cId="3281915428" sldId="261"/>
            <ac:spMk id="3" creationId="{B20320CB-1415-E44F-986B-4AFF4A18467A}"/>
          </ac:spMkLst>
        </pc:spChg>
      </pc:sldChg>
      <pc:sldChg chg="modSp add">
        <pc:chgData name="Thor Christian Coward" userId="bc9d0e6f-c7ba-48d7-86a2-62dcef225d27" providerId="ADAL" clId="{B33C64E5-B7B9-AE4A-95AA-8EE271052209}" dt="2019-08-21T12:41:46.763" v="145" actId="12"/>
        <pc:sldMkLst>
          <pc:docMk/>
          <pc:sldMk cId="1173937271" sldId="265"/>
        </pc:sldMkLst>
        <pc:spChg chg="mod">
          <ac:chgData name="Thor Christian Coward" userId="bc9d0e6f-c7ba-48d7-86a2-62dcef225d27" providerId="ADAL" clId="{B33C64E5-B7B9-AE4A-95AA-8EE271052209}" dt="2019-08-21T12:40:54.990" v="64" actId="20577"/>
          <ac:spMkLst>
            <pc:docMk/>
            <pc:sldMk cId="1173937271" sldId="265"/>
            <ac:spMk id="2" creationId="{B9520C47-52FA-D547-A909-A2E637CEA525}"/>
          </ac:spMkLst>
        </pc:spChg>
        <pc:spChg chg="mod">
          <ac:chgData name="Thor Christian Coward" userId="bc9d0e6f-c7ba-48d7-86a2-62dcef225d27" providerId="ADAL" clId="{B33C64E5-B7B9-AE4A-95AA-8EE271052209}" dt="2019-08-21T12:41:46.763" v="145" actId="12"/>
          <ac:spMkLst>
            <pc:docMk/>
            <pc:sldMk cId="1173937271" sldId="265"/>
            <ac:spMk id="3" creationId="{62A25238-AA5B-BD4D-ACFC-AA3DF959A59F}"/>
          </ac:spMkLst>
        </pc:spChg>
      </pc:sldChg>
      <pc:sldChg chg="modSp add">
        <pc:chgData name="Thor Christian Coward" userId="bc9d0e6f-c7ba-48d7-86a2-62dcef225d27" providerId="ADAL" clId="{B33C64E5-B7B9-AE4A-95AA-8EE271052209}" dt="2019-08-22T09:42:18.460" v="356" actId="20577"/>
        <pc:sldMkLst>
          <pc:docMk/>
          <pc:sldMk cId="2070677585" sldId="266"/>
        </pc:sldMkLst>
        <pc:spChg chg="mod">
          <ac:chgData name="Thor Christian Coward" userId="bc9d0e6f-c7ba-48d7-86a2-62dcef225d27" providerId="ADAL" clId="{B33C64E5-B7B9-AE4A-95AA-8EE271052209}" dt="2019-08-21T12:42:03.180" v="159" actId="20577"/>
          <ac:spMkLst>
            <pc:docMk/>
            <pc:sldMk cId="2070677585" sldId="266"/>
            <ac:spMk id="2" creationId="{D9991E53-9D6E-5C41-8DE2-CA8B4F623284}"/>
          </ac:spMkLst>
        </pc:spChg>
        <pc:spChg chg="mod">
          <ac:chgData name="Thor Christian Coward" userId="bc9d0e6f-c7ba-48d7-86a2-62dcef225d27" providerId="ADAL" clId="{B33C64E5-B7B9-AE4A-95AA-8EE271052209}" dt="2019-08-22T09:42:18.460" v="356" actId="20577"/>
          <ac:spMkLst>
            <pc:docMk/>
            <pc:sldMk cId="2070677585" sldId="266"/>
            <ac:spMk id="3" creationId="{F4194D92-EC5A-414A-A3F5-9B275E5796B4}"/>
          </ac:spMkLst>
        </pc:spChg>
      </pc:sldChg>
      <pc:sldChg chg="add del">
        <pc:chgData name="Thor Christian Coward" userId="bc9d0e6f-c7ba-48d7-86a2-62dcef225d27" providerId="ADAL" clId="{B33C64E5-B7B9-AE4A-95AA-8EE271052209}" dt="2019-08-22T12:50:15.280" v="376" actId="2696"/>
        <pc:sldMkLst>
          <pc:docMk/>
          <pc:sldMk cId="384327071" sldId="267"/>
        </pc:sldMkLst>
      </pc:sldChg>
      <pc:sldChg chg="modSp add">
        <pc:chgData name="Thor Christian Coward" userId="bc9d0e6f-c7ba-48d7-86a2-62dcef225d27" providerId="ADAL" clId="{B33C64E5-B7B9-AE4A-95AA-8EE271052209}" dt="2019-08-23T09:37:56.962" v="458" actId="20577"/>
        <pc:sldMkLst>
          <pc:docMk/>
          <pc:sldMk cId="136820739" sldId="268"/>
        </pc:sldMkLst>
        <pc:spChg chg="mod">
          <ac:chgData name="Thor Christian Coward" userId="bc9d0e6f-c7ba-48d7-86a2-62dcef225d27" providerId="ADAL" clId="{B33C64E5-B7B9-AE4A-95AA-8EE271052209}" dt="2019-08-22T12:50:25.137" v="406" actId="20577"/>
          <ac:spMkLst>
            <pc:docMk/>
            <pc:sldMk cId="136820739" sldId="268"/>
            <ac:spMk id="2" creationId="{D9991E53-9D6E-5C41-8DE2-CA8B4F623284}"/>
          </ac:spMkLst>
        </pc:spChg>
        <pc:spChg chg="mod">
          <ac:chgData name="Thor Christian Coward" userId="bc9d0e6f-c7ba-48d7-86a2-62dcef225d27" providerId="ADAL" clId="{B33C64E5-B7B9-AE4A-95AA-8EE271052209}" dt="2019-08-23T09:37:56.962" v="458" actId="20577"/>
          <ac:spMkLst>
            <pc:docMk/>
            <pc:sldMk cId="136820739" sldId="268"/>
            <ac:spMk id="3" creationId="{F4194D92-EC5A-414A-A3F5-9B275E5796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6AB-7BBC-5549-B809-54E71EFD1F6A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ADE25-B2FF-7942-98CE-C39D8E6BF0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801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324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3215AB-865C-4B45-A204-3AC2A8BF7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886FE2-71AC-394D-BED8-D4C822D6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A52C0A-E65F-6040-9DA9-B76F391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7436CB-4D65-564B-A86E-0EE73CFE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F3B8A66-ACF9-3B43-A861-484EEE10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14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612D1C-D946-ED4B-A4F7-FE6A7D9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C774C04-93F9-A945-8FF6-F74EB627A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E982D5-CB09-F040-A794-BA1B540B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861C2E1-8DB8-B949-A3E2-E847CBA8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475D676-5B11-5849-B0E8-D12FE564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619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34EB801-FC88-EB45-844F-C03F9E0EC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643B1C5-509C-BA4A-B6FA-01F36809A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819F4CB-BEE7-1642-B3B0-D5581382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7B55B4-F9C7-8F4E-82E9-3F6A02FD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8AD161-C3EB-1D40-B4DD-2DAB91A2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74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533926-5B68-554D-A159-C7B12DA4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AB40BB-089C-664C-A855-A19FA513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A3D6062-00C9-FD44-93C9-960675F5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28075B-B37C-3C48-82FD-04ED87DE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94C825-60FF-FE43-9495-138468CE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81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B2DB5B-07DD-A949-BEDA-DBD92CF0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6FE954-B4CE-2E45-B4BD-C945B0F4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A9AF70-6EBF-B24C-90B7-36028F06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D255F4-4DE8-6444-9F4B-A193DEE4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23DB4A-9232-0F44-91C9-577A0C3A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464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6D6C74-18F8-D34B-8DEA-6B2D9C98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DEB384-979D-B64E-AB22-C3834E296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03FBC01-0327-0146-BEF4-3B4877F4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27AF2D7-B71F-E446-9FF3-7D24A265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A860157-41C4-5841-9BED-0ED1B6B2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FEDFA36-76F7-AF4F-AC41-BB93A4E0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94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74B0F7-0047-7C4D-BED1-9DBF7CF7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009F68B-8F5D-284C-91CD-A7E296310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4FF412A-14BA-FB47-B7B6-88DF7F423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37417E1-B25D-EA42-BC46-E55702C4B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F32E33E-5ADF-0946-9FBA-55BF9CFFE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6882D87-3096-5D49-BB58-5F966546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89E942A-6B52-5146-BD75-4B24FCF9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4C4B8BA-4F3C-CC46-BA9E-01904528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43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4923A2-EB7A-734D-BE35-71B2A934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0DDA3DB-4D3D-1B41-B16D-9074ADA7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E5E0495-BB7F-D046-9352-9B2775AD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497D99C-3202-494B-B55B-CF74FD3B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3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C13B8BA-987E-6649-AB36-6F241699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E9F4684-6A1A-104A-A4CD-C6BE73FA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1409E3D-7403-C24C-867F-429C849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699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F0148B-39DF-8840-8F17-53541B2C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F75106-C691-6943-9C6D-381B760E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8B43199-CEDB-C74F-B539-D911F669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7B8F96C-E5CB-A346-BEC1-96486C25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BEAD58E-FDFA-EE45-BF02-B3950107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4DBCA71-B467-A644-9506-36AE1D33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15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8AEDDA-7734-5D40-87AF-5394F6E0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03C5EAE-4DA9-0946-98F9-8ED12915C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6C6A78E-6891-E44A-AAAA-C869167B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5FBC1C-3922-6F4E-95CC-51479562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4E4542-32ED-2D44-A813-9341D1C0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E7B32C-91D1-844B-B165-7AEFB1FA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6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FFB732D-57CB-1047-B8D6-FAB679B4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FB8890A-A4A9-0A4A-9627-235089DE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F4DBB00-3F59-F14C-8A1D-1FAB1435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0345-1E7F-454C-AA4D-1D0CFF6BC92F}" type="datetimeFigureOut">
              <a:rPr lang="nb-NO" smtClean="0"/>
              <a:t>23.08.2019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24E5107-8F14-FC4A-BB4E-0266D42DF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3FD2C5-224B-E34A-AA12-9D192F187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A37B-8574-994C-AF7F-F188B19002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113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rcc/it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ffic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om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Velkommen til IT1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Uke 34 - 22. </a:t>
            </a:r>
            <a:r>
              <a:rPr lang="nb-NO" b="1" dirty="0" err="1">
                <a:latin typeface="Calibri" panose="020F0502020204030204" pitchFamily="34" charset="0"/>
                <a:cs typeface="Calibri" panose="020F0502020204030204" pitchFamily="34" charset="0"/>
              </a:rPr>
              <a:t>aug</a:t>
            </a:r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PC, filer og verktøy</a:t>
            </a:r>
          </a:p>
        </p:txBody>
      </p:sp>
    </p:spTree>
    <p:extLst>
      <p:ext uri="{BB962C8B-B14F-4D97-AF65-F5344CB8AC3E}">
        <p14:creationId xmlns:p14="http://schemas.microsoft.com/office/powerpoint/2010/main" val="21255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7B82FD2C-A09A-5949-B28E-680875815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9" t="5829"/>
          <a:stretch/>
        </p:blipFill>
        <p:spPr>
          <a:xfrm>
            <a:off x="4085863" y="522816"/>
            <a:ext cx="7712598" cy="60661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20A3973-BB02-DE46-ACCB-0B940449204F}"/>
              </a:ext>
            </a:extLst>
          </p:cNvPr>
          <p:cNvSpPr txBox="1"/>
          <p:nvPr/>
        </p:nvSpPr>
        <p:spPr>
          <a:xfrm>
            <a:off x="120570" y="2055812"/>
            <a:ext cx="3432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solidFill>
                  <a:srgbClr val="7FB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Nettsider og multimedier</a:t>
            </a:r>
          </a:p>
          <a:p>
            <a:endParaRPr lang="nb-NO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b-NO" sz="2400" b="1" dirty="0">
                <a:solidFill>
                  <a:srgbClr val="439E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samtid</a:t>
            </a:r>
          </a:p>
          <a:p>
            <a:endParaRPr lang="nb-NO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b-NO" sz="2400" b="1" dirty="0">
                <a:solidFill>
                  <a:srgbClr val="E8B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Databaser</a:t>
            </a: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B1C4BE6D-379F-8548-B87D-0638F6AB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IT 1</a:t>
            </a:r>
          </a:p>
        </p:txBody>
      </p:sp>
    </p:spTree>
    <p:extLst>
      <p:ext uri="{BB962C8B-B14F-4D97-AF65-F5344CB8AC3E}">
        <p14:creationId xmlns:p14="http://schemas.microsoft.com/office/powerpoint/2010/main" val="371912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0320CB-1415-E44F-986B-4AFF4A18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Viktige datoer høsten 19:</a:t>
            </a:r>
          </a:p>
          <a:p>
            <a:pPr lvl="1"/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Prøve 25 oktober</a:t>
            </a:r>
          </a:p>
          <a:p>
            <a:pPr lvl="1"/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Prosjekt:</a:t>
            </a:r>
          </a:p>
          <a:p>
            <a:pPr lvl="2"/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Start: 29 november</a:t>
            </a:r>
          </a:p>
          <a:p>
            <a:pPr lvl="2"/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Innlevering</a:t>
            </a:r>
            <a:r>
              <a:rPr lang="nb-NO" b="1">
                <a:latin typeface="Calibri" panose="020F0502020204030204" pitchFamily="34" charset="0"/>
                <a:cs typeface="Calibri" panose="020F0502020204030204" pitchFamily="34" charset="0"/>
              </a:rPr>
              <a:t>: 20 </a:t>
            </a:r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desember</a:t>
            </a:r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180415F5-AA99-8F4D-BA53-954ABFEF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IT 1</a:t>
            </a:r>
          </a:p>
        </p:txBody>
      </p:sp>
    </p:spTree>
    <p:extLst>
      <p:ext uri="{BB962C8B-B14F-4D97-AF65-F5344CB8AC3E}">
        <p14:creationId xmlns:p14="http://schemas.microsoft.com/office/powerpoint/2010/main" val="328191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0320CB-1415-E44F-986B-4AFF4A18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Større oppgaver legges ut på </a:t>
            </a:r>
            <a:r>
              <a:rPr lang="nb-NO" b="1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nb-NO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https://github.com/thorcc/it1/</a:t>
            </a:r>
            <a:endParaRPr lang="nb-NO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nb-NO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nb-NO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Innleveringer gjøres via </a:t>
            </a:r>
            <a:r>
              <a:rPr lang="nb-NO" b="1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 og It’s </a:t>
            </a:r>
            <a:r>
              <a:rPr lang="nb-NO" b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nb-NO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180415F5-AA99-8F4D-BA53-954ABFEF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IT 1</a:t>
            </a:r>
          </a:p>
        </p:txBody>
      </p:sp>
    </p:spTree>
    <p:extLst>
      <p:ext uri="{BB962C8B-B14F-4D97-AF65-F5344CB8AC3E}">
        <p14:creationId xmlns:p14="http://schemas.microsoft.com/office/powerpoint/2010/main" val="418967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520C47-52FA-D547-A909-A2E637CE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Skylagring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A25238-AA5B-BD4D-ACFC-AA3DF959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Onedrive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>
                <a:hlinkClick r:id="rId2"/>
              </a:rPr>
              <a:t>www.office.com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Velg </a:t>
            </a:r>
            <a:r>
              <a:rPr lang="nb-NO" dirty="0" err="1"/>
              <a:t>onedrive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Skaff deg </a:t>
            </a:r>
            <a:r>
              <a:rPr lang="nb-NO" dirty="0" err="1"/>
              <a:t>onedrive</a:t>
            </a:r>
            <a:r>
              <a:rPr lang="nb-NO" dirty="0"/>
              <a:t> </a:t>
            </a:r>
            <a:r>
              <a:rPr lang="nb-NO" dirty="0" err="1"/>
              <a:t>appene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393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991E53-9D6E-5C41-8DE2-CA8B4F62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Teksteditor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194D92-EC5A-414A-A3F5-9B275E57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Atom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>
                <a:hlinkClick r:id="rId2"/>
              </a:rPr>
              <a:t>www.atom.io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Atom-live-server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Open-in-</a:t>
            </a:r>
            <a:r>
              <a:rPr lang="nb-NO" dirty="0" err="1"/>
              <a:t>browser</a:t>
            </a:r>
            <a:r>
              <a:rPr lang="nb-NO" dirty="0"/>
              <a:t>(0.5.2)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Autosave-onchcange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067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991E53-9D6E-5C41-8DE2-CA8B4F62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selv-oppgaver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194D92-EC5A-414A-A3F5-9B275E57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Prøv selv s. 14</a:t>
            </a:r>
          </a:p>
          <a:p>
            <a:pPr lvl="1"/>
            <a:r>
              <a:rPr lang="nb-NO"/>
              <a:t>Oppgave 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82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104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Velkommen til IT1</vt:lpstr>
      <vt:lpstr>IT 1</vt:lpstr>
      <vt:lpstr>IT 1</vt:lpstr>
      <vt:lpstr>IT 1</vt:lpstr>
      <vt:lpstr>Skylagring</vt:lpstr>
      <vt:lpstr>Teksteditor</vt:lpstr>
      <vt:lpstr>Prøv selv-oppgaver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Thor Christian Coward</dc:creator>
  <cp:lastModifiedBy>Thor Christian Coward</cp:lastModifiedBy>
  <cp:revision>25</cp:revision>
  <cp:lastPrinted>2018-08-19T19:00:57Z</cp:lastPrinted>
  <dcterms:created xsi:type="dcterms:W3CDTF">2018-08-19T10:51:48Z</dcterms:created>
  <dcterms:modified xsi:type="dcterms:W3CDTF">2019-08-23T09:40:15Z</dcterms:modified>
</cp:coreProperties>
</file>