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89" r:id="rId3"/>
    <p:sldId id="291" r:id="rId4"/>
    <p:sldId id="290" r:id="rId5"/>
    <p:sldId id="286" r:id="rId6"/>
    <p:sldId id="258" r:id="rId7"/>
    <p:sldId id="261" r:id="rId8"/>
    <p:sldId id="262" r:id="rId9"/>
    <p:sldId id="265" r:id="rId10"/>
    <p:sldId id="266" r:id="rId11"/>
    <p:sldId id="287" r:id="rId12"/>
    <p:sldId id="259" r:id="rId13"/>
    <p:sldId id="260" r:id="rId14"/>
    <p:sldId id="269" r:id="rId15"/>
    <p:sldId id="292" r:id="rId16"/>
    <p:sldId id="280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jall" initials="R" lastIdx="2" clrIdx="0">
    <p:extLst>
      <p:ext uri="{19B8F6BF-5375-455C-9EA6-DF929625EA0E}">
        <p15:presenceInfo xmlns:p15="http://schemas.microsoft.com/office/powerpoint/2012/main" userId="Rabij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40F0E-1FCA-AA4F-BA83-401731AE3EA3}" v="38" dt="2019-09-04T08:10:50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412"/>
    <p:restoredTop sz="94590"/>
  </p:normalViewPr>
  <p:slideViewPr>
    <p:cSldViewPr snapToGrid="0" snapToObjects="1">
      <p:cViewPr varScale="1">
        <p:scale>
          <a:sx n="79" d="100"/>
          <a:sy n="79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 Christian Coward" userId="bc9d0e6f-c7ba-48d7-86a2-62dcef225d27" providerId="ADAL" clId="{A3F40F0E-1FCA-AA4F-BA83-401731AE3EA3}"/>
    <pc:docChg chg="undo custSel addSld delSld modSld modMainMaster">
      <pc:chgData name="Thor Christian Coward" userId="bc9d0e6f-c7ba-48d7-86a2-62dcef225d27" providerId="ADAL" clId="{A3F40F0E-1FCA-AA4F-BA83-401731AE3EA3}" dt="2019-09-04T08:13:02.917" v="1987" actId="2711"/>
      <pc:docMkLst>
        <pc:docMk/>
      </pc:docMkLst>
      <pc:sldChg chg="del">
        <pc:chgData name="Thor Christian Coward" userId="bc9d0e6f-c7ba-48d7-86a2-62dcef225d27" providerId="ADAL" clId="{A3F40F0E-1FCA-AA4F-BA83-401731AE3EA3}" dt="2019-09-04T08:06:33.642" v="1629" actId="2696"/>
        <pc:sldMkLst>
          <pc:docMk/>
          <pc:sldMk cId="1425609927" sldId="256"/>
        </pc:sldMkLst>
      </pc:sldChg>
      <pc:sldChg chg="modSp">
        <pc:chgData name="Thor Christian Coward" userId="bc9d0e6f-c7ba-48d7-86a2-62dcef225d27" providerId="ADAL" clId="{A3F40F0E-1FCA-AA4F-BA83-401731AE3EA3}" dt="2019-09-04T08:13:02.917" v="1987" actId="2711"/>
        <pc:sldMkLst>
          <pc:docMk/>
          <pc:sldMk cId="2165255048" sldId="257"/>
        </pc:sldMkLst>
        <pc:spChg chg="mod">
          <ac:chgData name="Thor Christian Coward" userId="bc9d0e6f-c7ba-48d7-86a2-62dcef225d27" providerId="ADAL" clId="{A3F40F0E-1FCA-AA4F-BA83-401731AE3EA3}" dt="2019-09-04T08:13:02.917" v="1987" actId="2711"/>
          <ac:spMkLst>
            <pc:docMk/>
            <pc:sldMk cId="2165255048" sldId="257"/>
            <ac:spMk id="2" creationId="{04BA91A5-4065-BA42-8284-470909F0D9E7}"/>
          </ac:spMkLst>
        </pc:spChg>
        <pc:spChg chg="mod">
          <ac:chgData name="Thor Christian Coward" userId="bc9d0e6f-c7ba-48d7-86a2-62dcef225d27" providerId="ADAL" clId="{A3F40F0E-1FCA-AA4F-BA83-401731AE3EA3}" dt="2019-09-04T08:12:56.194" v="1986" actId="2711"/>
          <ac:spMkLst>
            <pc:docMk/>
            <pc:sldMk cId="2165255048" sldId="257"/>
            <ac:spMk id="14" creationId="{35589E43-A936-0F46-88C7-0148378DB13F}"/>
          </ac:spMkLst>
        </pc:spChg>
      </pc:sldChg>
      <pc:sldChg chg="modSp">
        <pc:chgData name="Thor Christian Coward" userId="bc9d0e6f-c7ba-48d7-86a2-62dcef225d27" providerId="ADAL" clId="{A3F40F0E-1FCA-AA4F-BA83-401731AE3EA3}" dt="2019-09-04T08:02:20.544" v="1449" actId="404"/>
        <pc:sldMkLst>
          <pc:docMk/>
          <pc:sldMk cId="683361030" sldId="258"/>
        </pc:sldMkLst>
        <pc:spChg chg="mod">
          <ac:chgData name="Thor Christian Coward" userId="bc9d0e6f-c7ba-48d7-86a2-62dcef225d27" providerId="ADAL" clId="{A3F40F0E-1FCA-AA4F-BA83-401731AE3EA3}" dt="2019-09-04T08:02:20.544" v="1449" actId="404"/>
          <ac:spMkLst>
            <pc:docMk/>
            <pc:sldMk cId="683361030" sldId="258"/>
            <ac:spMk id="3" creationId="{42170632-9D26-1442-83BD-F00085EEE9E3}"/>
          </ac:spMkLst>
        </pc:spChg>
      </pc:sldChg>
      <pc:sldChg chg="modSp">
        <pc:chgData name="Thor Christian Coward" userId="bc9d0e6f-c7ba-48d7-86a2-62dcef225d27" providerId="ADAL" clId="{A3F40F0E-1FCA-AA4F-BA83-401731AE3EA3}" dt="2019-09-04T08:12:13.207" v="1958" actId="20577"/>
        <pc:sldMkLst>
          <pc:docMk/>
          <pc:sldMk cId="2255994792" sldId="259"/>
        </pc:sldMkLst>
        <pc:spChg chg="mod">
          <ac:chgData name="Thor Christian Coward" userId="bc9d0e6f-c7ba-48d7-86a2-62dcef225d27" providerId="ADAL" clId="{A3F40F0E-1FCA-AA4F-BA83-401731AE3EA3}" dt="2019-09-04T08:06:00.848" v="1620" actId="20577"/>
          <ac:spMkLst>
            <pc:docMk/>
            <pc:sldMk cId="2255994792" sldId="259"/>
            <ac:spMk id="2" creationId="{0086F5DC-1B4E-9D4C-9600-83FD2052602C}"/>
          </ac:spMkLst>
        </pc:spChg>
        <pc:spChg chg="mod">
          <ac:chgData name="Thor Christian Coward" userId="bc9d0e6f-c7ba-48d7-86a2-62dcef225d27" providerId="ADAL" clId="{A3F40F0E-1FCA-AA4F-BA83-401731AE3EA3}" dt="2019-09-04T08:12:13.207" v="1958" actId="20577"/>
          <ac:spMkLst>
            <pc:docMk/>
            <pc:sldMk cId="2255994792" sldId="259"/>
            <ac:spMk id="6" creationId="{447BA3DE-DF0B-4C49-ACE1-BA61386F49D4}"/>
          </ac:spMkLst>
        </pc:spChg>
      </pc:sldChg>
      <pc:sldChg chg="addSp delSp modSp">
        <pc:chgData name="Thor Christian Coward" userId="bc9d0e6f-c7ba-48d7-86a2-62dcef225d27" providerId="ADAL" clId="{A3F40F0E-1FCA-AA4F-BA83-401731AE3EA3}" dt="2019-09-04T08:06:16.621" v="1625"/>
        <pc:sldMkLst>
          <pc:docMk/>
          <pc:sldMk cId="917930531" sldId="260"/>
        </pc:sldMkLst>
        <pc:spChg chg="del">
          <ac:chgData name="Thor Christian Coward" userId="bc9d0e6f-c7ba-48d7-86a2-62dcef225d27" providerId="ADAL" clId="{A3F40F0E-1FCA-AA4F-BA83-401731AE3EA3}" dt="2019-09-04T08:06:09.864" v="1621" actId="478"/>
          <ac:spMkLst>
            <pc:docMk/>
            <pc:sldMk cId="917930531" sldId="260"/>
            <ac:spMk id="2" creationId="{A082151B-65CB-A645-A6B6-E61CC95281C0}"/>
          </ac:spMkLst>
        </pc:spChg>
        <pc:spChg chg="add del mod">
          <ac:chgData name="Thor Christian Coward" userId="bc9d0e6f-c7ba-48d7-86a2-62dcef225d27" providerId="ADAL" clId="{A3F40F0E-1FCA-AA4F-BA83-401731AE3EA3}" dt="2019-09-04T08:06:16.231" v="1624" actId="478"/>
          <ac:spMkLst>
            <pc:docMk/>
            <pc:sldMk cId="917930531" sldId="260"/>
            <ac:spMk id="4" creationId="{1E85A891-96FB-A34B-979F-D87EA8F238FC}"/>
          </ac:spMkLst>
        </pc:spChg>
        <pc:spChg chg="add del">
          <ac:chgData name="Thor Christian Coward" userId="bc9d0e6f-c7ba-48d7-86a2-62dcef225d27" providerId="ADAL" clId="{A3F40F0E-1FCA-AA4F-BA83-401731AE3EA3}" dt="2019-09-04T08:06:11.325" v="1623"/>
          <ac:spMkLst>
            <pc:docMk/>
            <pc:sldMk cId="917930531" sldId="260"/>
            <ac:spMk id="5" creationId="{E67C5416-CC36-7842-8FBA-63060BCC5E5F}"/>
          </ac:spMkLst>
        </pc:spChg>
        <pc:spChg chg="add">
          <ac:chgData name="Thor Christian Coward" userId="bc9d0e6f-c7ba-48d7-86a2-62dcef225d27" providerId="ADAL" clId="{A3F40F0E-1FCA-AA4F-BA83-401731AE3EA3}" dt="2019-09-04T08:06:16.621" v="1625"/>
          <ac:spMkLst>
            <pc:docMk/>
            <pc:sldMk cId="917930531" sldId="260"/>
            <ac:spMk id="14" creationId="{16F1BC59-2AF0-0547-8148-7DEF68F870C7}"/>
          </ac:spMkLst>
        </pc:spChg>
      </pc:sldChg>
      <pc:sldChg chg="del">
        <pc:chgData name="Thor Christian Coward" userId="bc9d0e6f-c7ba-48d7-86a2-62dcef225d27" providerId="ADAL" clId="{A3F40F0E-1FCA-AA4F-BA83-401731AE3EA3}" dt="2019-09-04T08:06:33.717" v="1636" actId="2696"/>
        <pc:sldMkLst>
          <pc:docMk/>
          <pc:sldMk cId="1852070944" sldId="263"/>
        </pc:sldMkLst>
      </pc:sldChg>
      <pc:sldChg chg="del">
        <pc:chgData name="Thor Christian Coward" userId="bc9d0e6f-c7ba-48d7-86a2-62dcef225d27" providerId="ADAL" clId="{A3F40F0E-1FCA-AA4F-BA83-401731AE3EA3}" dt="2019-09-04T08:05:40.482" v="1579" actId="2696"/>
        <pc:sldMkLst>
          <pc:docMk/>
          <pc:sldMk cId="3940226830" sldId="268"/>
        </pc:sldMkLst>
      </pc:sldChg>
      <pc:sldChg chg="addSp delSp modSp">
        <pc:chgData name="Thor Christian Coward" userId="bc9d0e6f-c7ba-48d7-86a2-62dcef225d27" providerId="ADAL" clId="{A3F40F0E-1FCA-AA4F-BA83-401731AE3EA3}" dt="2019-09-04T08:12:33.020" v="1985" actId="20577"/>
        <pc:sldMkLst>
          <pc:docMk/>
          <pc:sldMk cId="2022334992" sldId="269"/>
        </pc:sldMkLst>
        <pc:spChg chg="del">
          <ac:chgData name="Thor Christian Coward" userId="bc9d0e6f-c7ba-48d7-86a2-62dcef225d27" providerId="ADAL" clId="{A3F40F0E-1FCA-AA4F-BA83-401731AE3EA3}" dt="2019-09-04T08:06:20.325" v="1626" actId="478"/>
          <ac:spMkLst>
            <pc:docMk/>
            <pc:sldMk cId="2022334992" sldId="269"/>
            <ac:spMk id="2" creationId="{D3A342E5-38DD-F742-923F-716E9E63C1C4}"/>
          </ac:spMkLst>
        </pc:spChg>
        <pc:spChg chg="add del mod">
          <ac:chgData name="Thor Christian Coward" userId="bc9d0e6f-c7ba-48d7-86a2-62dcef225d27" providerId="ADAL" clId="{A3F40F0E-1FCA-AA4F-BA83-401731AE3EA3}" dt="2019-09-04T08:06:21.920" v="1627" actId="478"/>
          <ac:spMkLst>
            <pc:docMk/>
            <pc:sldMk cId="2022334992" sldId="269"/>
            <ac:spMk id="4" creationId="{0809B1AD-9DC7-1A4D-854B-9D68CA81FE51}"/>
          </ac:spMkLst>
        </pc:spChg>
        <pc:spChg chg="mod">
          <ac:chgData name="Thor Christian Coward" userId="bc9d0e6f-c7ba-48d7-86a2-62dcef225d27" providerId="ADAL" clId="{A3F40F0E-1FCA-AA4F-BA83-401731AE3EA3}" dt="2019-09-04T08:12:33.020" v="1985" actId="20577"/>
          <ac:spMkLst>
            <pc:docMk/>
            <pc:sldMk cId="2022334992" sldId="269"/>
            <ac:spMk id="6" creationId="{B0FD240C-1EDA-B347-B9B1-8781758C107F}"/>
          </ac:spMkLst>
        </pc:spChg>
        <pc:spChg chg="add">
          <ac:chgData name="Thor Christian Coward" userId="bc9d0e6f-c7ba-48d7-86a2-62dcef225d27" providerId="ADAL" clId="{A3F40F0E-1FCA-AA4F-BA83-401731AE3EA3}" dt="2019-09-04T08:06:22.353" v="1628"/>
          <ac:spMkLst>
            <pc:docMk/>
            <pc:sldMk cId="2022334992" sldId="269"/>
            <ac:spMk id="7" creationId="{EF64F4D4-4DE9-4C43-B0BF-B3E956A04173}"/>
          </ac:spMkLst>
        </pc:spChg>
      </pc:sldChg>
      <pc:sldChg chg="del">
        <pc:chgData name="Thor Christian Coward" userId="bc9d0e6f-c7ba-48d7-86a2-62dcef225d27" providerId="ADAL" clId="{A3F40F0E-1FCA-AA4F-BA83-401731AE3EA3}" dt="2019-09-04T08:06:33.702" v="1634" actId="2696"/>
        <pc:sldMkLst>
          <pc:docMk/>
          <pc:sldMk cId="3938101097" sldId="272"/>
        </pc:sldMkLst>
      </pc:sldChg>
      <pc:sldChg chg="del">
        <pc:chgData name="Thor Christian Coward" userId="bc9d0e6f-c7ba-48d7-86a2-62dcef225d27" providerId="ADAL" clId="{A3F40F0E-1FCA-AA4F-BA83-401731AE3EA3}" dt="2019-09-04T08:06:33.686" v="1633" actId="2696"/>
        <pc:sldMkLst>
          <pc:docMk/>
          <pc:sldMk cId="1378186599" sldId="274"/>
        </pc:sldMkLst>
      </pc:sldChg>
      <pc:sldChg chg="del">
        <pc:chgData name="Thor Christian Coward" userId="bc9d0e6f-c7ba-48d7-86a2-62dcef225d27" providerId="ADAL" clId="{A3F40F0E-1FCA-AA4F-BA83-401731AE3EA3}" dt="2019-09-04T08:06:33.710" v="1635" actId="2696"/>
        <pc:sldMkLst>
          <pc:docMk/>
          <pc:sldMk cId="2613405003" sldId="275"/>
        </pc:sldMkLst>
      </pc:sldChg>
      <pc:sldChg chg="modSp del">
        <pc:chgData name="Thor Christian Coward" userId="bc9d0e6f-c7ba-48d7-86a2-62dcef225d27" providerId="ADAL" clId="{A3F40F0E-1FCA-AA4F-BA83-401731AE3EA3}" dt="2019-09-04T08:06:33.724" v="1637" actId="2696"/>
        <pc:sldMkLst>
          <pc:docMk/>
          <pc:sldMk cId="800781051" sldId="277"/>
        </pc:sldMkLst>
        <pc:spChg chg="mod">
          <ac:chgData name="Thor Christian Coward" userId="bc9d0e6f-c7ba-48d7-86a2-62dcef225d27" providerId="ADAL" clId="{A3F40F0E-1FCA-AA4F-BA83-401731AE3EA3}" dt="2019-08-30T06:34:28.355" v="363" actId="20577"/>
          <ac:spMkLst>
            <pc:docMk/>
            <pc:sldMk cId="800781051" sldId="277"/>
            <ac:spMk id="3" creationId="{79A022AB-8733-4F4E-92EC-1149E9383A93}"/>
          </ac:spMkLst>
        </pc:spChg>
      </pc:sldChg>
      <pc:sldChg chg="del">
        <pc:chgData name="Thor Christian Coward" userId="bc9d0e6f-c7ba-48d7-86a2-62dcef225d27" providerId="ADAL" clId="{A3F40F0E-1FCA-AA4F-BA83-401731AE3EA3}" dt="2019-09-04T08:06:33.662" v="1631" actId="2696"/>
        <pc:sldMkLst>
          <pc:docMk/>
          <pc:sldMk cId="1399359682" sldId="279"/>
        </pc:sldMkLst>
      </pc:sldChg>
      <pc:sldChg chg="del">
        <pc:chgData name="Thor Christian Coward" userId="bc9d0e6f-c7ba-48d7-86a2-62dcef225d27" providerId="ADAL" clId="{A3F40F0E-1FCA-AA4F-BA83-401731AE3EA3}" dt="2019-09-04T08:06:33.673" v="1632" actId="2696"/>
        <pc:sldMkLst>
          <pc:docMk/>
          <pc:sldMk cId="3728571304" sldId="281"/>
        </pc:sldMkLst>
      </pc:sldChg>
      <pc:sldChg chg="del">
        <pc:chgData name="Thor Christian Coward" userId="bc9d0e6f-c7ba-48d7-86a2-62dcef225d27" providerId="ADAL" clId="{A3F40F0E-1FCA-AA4F-BA83-401731AE3EA3}" dt="2019-09-04T08:06:33.652" v="1630" actId="2696"/>
        <pc:sldMkLst>
          <pc:docMk/>
          <pc:sldMk cId="2022980434" sldId="282"/>
        </pc:sldMkLst>
      </pc:sldChg>
      <pc:sldChg chg="del">
        <pc:chgData name="Thor Christian Coward" userId="bc9d0e6f-c7ba-48d7-86a2-62dcef225d27" providerId="ADAL" clId="{A3F40F0E-1FCA-AA4F-BA83-401731AE3EA3}" dt="2019-09-04T08:01:21.502" v="1416" actId="2696"/>
        <pc:sldMkLst>
          <pc:docMk/>
          <pc:sldMk cId="124510878" sldId="284"/>
        </pc:sldMkLst>
      </pc:sldChg>
      <pc:sldChg chg="del">
        <pc:chgData name="Thor Christian Coward" userId="bc9d0e6f-c7ba-48d7-86a2-62dcef225d27" providerId="ADAL" clId="{A3F40F0E-1FCA-AA4F-BA83-401731AE3EA3}" dt="2019-09-04T08:01:21.514" v="1417" actId="2696"/>
        <pc:sldMkLst>
          <pc:docMk/>
          <pc:sldMk cId="1619513593" sldId="285"/>
        </pc:sldMkLst>
      </pc:sldChg>
      <pc:sldChg chg="modSp">
        <pc:chgData name="Thor Christian Coward" userId="bc9d0e6f-c7ba-48d7-86a2-62dcef225d27" providerId="ADAL" clId="{A3F40F0E-1FCA-AA4F-BA83-401731AE3EA3}" dt="2019-09-04T08:02:54.214" v="1451" actId="20577"/>
        <pc:sldMkLst>
          <pc:docMk/>
          <pc:sldMk cId="2778225497" sldId="286"/>
        </pc:sldMkLst>
        <pc:spChg chg="mod">
          <ac:chgData name="Thor Christian Coward" userId="bc9d0e6f-c7ba-48d7-86a2-62dcef225d27" providerId="ADAL" clId="{A3F40F0E-1FCA-AA4F-BA83-401731AE3EA3}" dt="2019-09-04T08:02:54.214" v="1451" actId="20577"/>
          <ac:spMkLst>
            <pc:docMk/>
            <pc:sldMk cId="2778225497" sldId="286"/>
            <ac:spMk id="3" creationId="{59B3C57E-C30D-42DA-A293-03D18CD3B48C}"/>
          </ac:spMkLst>
        </pc:spChg>
      </pc:sldChg>
      <pc:sldChg chg="modSp add">
        <pc:chgData name="Thor Christian Coward" userId="bc9d0e6f-c7ba-48d7-86a2-62dcef225d27" providerId="ADAL" clId="{A3F40F0E-1FCA-AA4F-BA83-401731AE3EA3}" dt="2019-09-04T08:05:22.008" v="1578" actId="20577"/>
        <pc:sldMkLst>
          <pc:docMk/>
          <pc:sldMk cId="52529488" sldId="287"/>
        </pc:sldMkLst>
        <pc:spChg chg="mod">
          <ac:chgData name="Thor Christian Coward" userId="bc9d0e6f-c7ba-48d7-86a2-62dcef225d27" providerId="ADAL" clId="{A3F40F0E-1FCA-AA4F-BA83-401731AE3EA3}" dt="2019-09-04T08:05:22.008" v="1578" actId="20577"/>
          <ac:spMkLst>
            <pc:docMk/>
            <pc:sldMk cId="52529488" sldId="287"/>
            <ac:spMk id="2" creationId="{8D4E121B-C08C-4F4A-9673-18A5907BDC36}"/>
          </ac:spMkLst>
        </pc:spChg>
        <pc:spChg chg="mod">
          <ac:chgData name="Thor Christian Coward" userId="bc9d0e6f-c7ba-48d7-86a2-62dcef225d27" providerId="ADAL" clId="{A3F40F0E-1FCA-AA4F-BA83-401731AE3EA3}" dt="2019-09-04T08:05:18.588" v="1577" actId="12"/>
          <ac:spMkLst>
            <pc:docMk/>
            <pc:sldMk cId="52529488" sldId="287"/>
            <ac:spMk id="3" creationId="{DF2DFFE6-4198-5B4A-BEBA-4098B3A5A62C}"/>
          </ac:spMkLst>
        </pc:spChg>
      </pc:sldChg>
      <pc:sldChg chg="modSp add del">
        <pc:chgData name="Thor Christian Coward" userId="bc9d0e6f-c7ba-48d7-86a2-62dcef225d27" providerId="ADAL" clId="{A3F40F0E-1FCA-AA4F-BA83-401731AE3EA3}" dt="2019-09-04T08:06:33.735" v="1638" actId="2696"/>
        <pc:sldMkLst>
          <pc:docMk/>
          <pc:sldMk cId="2927712150" sldId="288"/>
        </pc:sldMkLst>
        <pc:spChg chg="mod">
          <ac:chgData name="Thor Christian Coward" userId="bc9d0e6f-c7ba-48d7-86a2-62dcef225d27" providerId="ADAL" clId="{A3F40F0E-1FCA-AA4F-BA83-401731AE3EA3}" dt="2019-08-30T07:50:09.933" v="410" actId="20577"/>
          <ac:spMkLst>
            <pc:docMk/>
            <pc:sldMk cId="2927712150" sldId="288"/>
            <ac:spMk id="2" creationId="{FE0F8A7C-5278-7B43-AB6B-C3D793FC1D7E}"/>
          </ac:spMkLst>
        </pc:spChg>
        <pc:spChg chg="mod">
          <ac:chgData name="Thor Christian Coward" userId="bc9d0e6f-c7ba-48d7-86a2-62dcef225d27" providerId="ADAL" clId="{A3F40F0E-1FCA-AA4F-BA83-401731AE3EA3}" dt="2019-08-30T07:51:18.748" v="476" actId="20577"/>
          <ac:spMkLst>
            <pc:docMk/>
            <pc:sldMk cId="2927712150" sldId="288"/>
            <ac:spMk id="3" creationId="{0214CFBB-6FAB-1D4A-8DCD-29A31144E1E0}"/>
          </ac:spMkLst>
        </pc:spChg>
      </pc:sldChg>
      <pc:sldChg chg="addSp modSp add">
        <pc:chgData name="Thor Christian Coward" userId="bc9d0e6f-c7ba-48d7-86a2-62dcef225d27" providerId="ADAL" clId="{A3F40F0E-1FCA-AA4F-BA83-401731AE3EA3}" dt="2019-09-04T08:11:24.749" v="1925" actId="122"/>
        <pc:sldMkLst>
          <pc:docMk/>
          <pc:sldMk cId="2092966516" sldId="289"/>
        </pc:sldMkLst>
        <pc:spChg chg="mod">
          <ac:chgData name="Thor Christian Coward" userId="bc9d0e6f-c7ba-48d7-86a2-62dcef225d27" providerId="ADAL" clId="{A3F40F0E-1FCA-AA4F-BA83-401731AE3EA3}" dt="2019-09-04T07:45:10.388" v="811" actId="20577"/>
          <ac:spMkLst>
            <pc:docMk/>
            <pc:sldMk cId="2092966516" sldId="289"/>
            <ac:spMk id="2" creationId="{C7F0DD82-D1C5-2A43-B2D9-34D8E33BB1E7}"/>
          </ac:spMkLst>
        </pc:spChg>
        <pc:spChg chg="mod">
          <ac:chgData name="Thor Christian Coward" userId="bc9d0e6f-c7ba-48d7-86a2-62dcef225d27" providerId="ADAL" clId="{A3F40F0E-1FCA-AA4F-BA83-401731AE3EA3}" dt="2019-09-04T07:53:50.469" v="1318" actId="20577"/>
          <ac:spMkLst>
            <pc:docMk/>
            <pc:sldMk cId="2092966516" sldId="289"/>
            <ac:spMk id="3" creationId="{A6C3F2F3-6083-7C41-A17D-B6E0541FCB35}"/>
          </ac:spMkLst>
        </pc:spChg>
        <pc:spChg chg="add mod">
          <ac:chgData name="Thor Christian Coward" userId="bc9d0e6f-c7ba-48d7-86a2-62dcef225d27" providerId="ADAL" clId="{A3F40F0E-1FCA-AA4F-BA83-401731AE3EA3}" dt="2019-09-04T08:11:24.749" v="1925" actId="122"/>
          <ac:spMkLst>
            <pc:docMk/>
            <pc:sldMk cId="2092966516" sldId="289"/>
            <ac:spMk id="6" creationId="{8C6EECF2-0AB0-3C4C-99A5-4F2C70F90D08}"/>
          </ac:spMkLst>
        </pc:spChg>
        <pc:spChg chg="add mod">
          <ac:chgData name="Thor Christian Coward" userId="bc9d0e6f-c7ba-48d7-86a2-62dcef225d27" providerId="ADAL" clId="{A3F40F0E-1FCA-AA4F-BA83-401731AE3EA3}" dt="2019-09-04T07:53:25.282" v="1309" actId="1076"/>
          <ac:spMkLst>
            <pc:docMk/>
            <pc:sldMk cId="2092966516" sldId="289"/>
            <ac:spMk id="7" creationId="{4CC7FD01-1F8E-FE4D-B3F7-3BD699BA5F9E}"/>
          </ac:spMkLst>
        </pc:spChg>
        <pc:picChg chg="add mod">
          <ac:chgData name="Thor Christian Coward" userId="bc9d0e6f-c7ba-48d7-86a2-62dcef225d27" providerId="ADAL" clId="{A3F40F0E-1FCA-AA4F-BA83-401731AE3EA3}" dt="2019-09-04T07:53:25.282" v="1309" actId="1076"/>
          <ac:picMkLst>
            <pc:docMk/>
            <pc:sldMk cId="2092966516" sldId="289"/>
            <ac:picMk id="5" creationId="{F4B0EB30-D7F3-0246-B297-CDDF245882F1}"/>
          </ac:picMkLst>
        </pc:picChg>
      </pc:sldChg>
      <pc:sldChg chg="addSp delSp modSp add">
        <pc:chgData name="Thor Christian Coward" userId="bc9d0e6f-c7ba-48d7-86a2-62dcef225d27" providerId="ADAL" clId="{A3F40F0E-1FCA-AA4F-BA83-401731AE3EA3}" dt="2019-09-04T08:00:54.243" v="1415" actId="1076"/>
        <pc:sldMkLst>
          <pc:docMk/>
          <pc:sldMk cId="1662735790" sldId="290"/>
        </pc:sldMkLst>
        <pc:spChg chg="del">
          <ac:chgData name="Thor Christian Coward" userId="bc9d0e6f-c7ba-48d7-86a2-62dcef225d27" providerId="ADAL" clId="{A3F40F0E-1FCA-AA4F-BA83-401731AE3EA3}" dt="2019-09-04T07:55:15.115" v="1321" actId="478"/>
          <ac:spMkLst>
            <pc:docMk/>
            <pc:sldMk cId="1662735790" sldId="290"/>
            <ac:spMk id="2" creationId="{18ABED28-6327-7B46-9DD5-1978C89F0A7B}"/>
          </ac:spMkLst>
        </pc:spChg>
        <pc:spChg chg="del">
          <ac:chgData name="Thor Christian Coward" userId="bc9d0e6f-c7ba-48d7-86a2-62dcef225d27" providerId="ADAL" clId="{A3F40F0E-1FCA-AA4F-BA83-401731AE3EA3}" dt="2019-09-04T07:55:13.716" v="1320" actId="478"/>
          <ac:spMkLst>
            <pc:docMk/>
            <pc:sldMk cId="1662735790" sldId="290"/>
            <ac:spMk id="3" creationId="{6010BC9E-BC6C-2246-B055-45953FEDAA02}"/>
          </ac:spMkLst>
        </pc:spChg>
        <pc:picChg chg="add mod">
          <ac:chgData name="Thor Christian Coward" userId="bc9d0e6f-c7ba-48d7-86a2-62dcef225d27" providerId="ADAL" clId="{A3F40F0E-1FCA-AA4F-BA83-401731AE3EA3}" dt="2019-09-04T08:00:54.243" v="1415" actId="1076"/>
          <ac:picMkLst>
            <pc:docMk/>
            <pc:sldMk cId="1662735790" sldId="290"/>
            <ac:picMk id="5" creationId="{826D0DEC-15E9-2849-9947-D881E9BC6917}"/>
          </ac:picMkLst>
        </pc:picChg>
      </pc:sldChg>
      <pc:sldChg chg="addSp delSp modSp add">
        <pc:chgData name="Thor Christian Coward" userId="bc9d0e6f-c7ba-48d7-86a2-62dcef225d27" providerId="ADAL" clId="{A3F40F0E-1FCA-AA4F-BA83-401731AE3EA3}" dt="2019-09-04T08:11:36.221" v="1926" actId="2711"/>
        <pc:sldMkLst>
          <pc:docMk/>
          <pc:sldMk cId="1702756229" sldId="291"/>
        </pc:sldMkLst>
        <pc:spChg chg="del">
          <ac:chgData name="Thor Christian Coward" userId="bc9d0e6f-c7ba-48d7-86a2-62dcef225d27" providerId="ADAL" clId="{A3F40F0E-1FCA-AA4F-BA83-401731AE3EA3}" dt="2019-09-04T08:00:03.964" v="1387" actId="478"/>
          <ac:spMkLst>
            <pc:docMk/>
            <pc:sldMk cId="1702756229" sldId="291"/>
            <ac:spMk id="2" creationId="{032F70DD-1180-FB41-A225-5A6CFC0C56C8}"/>
          </ac:spMkLst>
        </pc:spChg>
        <pc:spChg chg="del">
          <ac:chgData name="Thor Christian Coward" userId="bc9d0e6f-c7ba-48d7-86a2-62dcef225d27" providerId="ADAL" clId="{A3F40F0E-1FCA-AA4F-BA83-401731AE3EA3}" dt="2019-09-04T07:58:28.809" v="1324"/>
          <ac:spMkLst>
            <pc:docMk/>
            <pc:sldMk cId="1702756229" sldId="291"/>
            <ac:spMk id="3" creationId="{2CAEC06E-AC4D-EC43-9401-8D914F123B5C}"/>
          </ac:spMkLst>
        </pc:spChg>
        <pc:spChg chg="add mod">
          <ac:chgData name="Thor Christian Coward" userId="bc9d0e6f-c7ba-48d7-86a2-62dcef225d27" providerId="ADAL" clId="{A3F40F0E-1FCA-AA4F-BA83-401731AE3EA3}" dt="2019-09-04T08:00:14.479" v="1389" actId="1076"/>
          <ac:spMkLst>
            <pc:docMk/>
            <pc:sldMk cId="1702756229" sldId="291"/>
            <ac:spMk id="6" creationId="{B4EC11AD-B969-D142-8209-6CF5845C2B35}"/>
          </ac:spMkLst>
        </pc:spChg>
        <pc:spChg chg="add mod">
          <ac:chgData name="Thor Christian Coward" userId="bc9d0e6f-c7ba-48d7-86a2-62dcef225d27" providerId="ADAL" clId="{A3F40F0E-1FCA-AA4F-BA83-401731AE3EA3}" dt="2019-09-04T08:11:36.221" v="1926" actId="2711"/>
          <ac:spMkLst>
            <pc:docMk/>
            <pc:sldMk cId="1702756229" sldId="291"/>
            <ac:spMk id="7" creationId="{C7F173D7-F651-D343-AEA3-2847B746B174}"/>
          </ac:spMkLst>
        </pc:spChg>
        <pc:picChg chg="add mod">
          <ac:chgData name="Thor Christian Coward" userId="bc9d0e6f-c7ba-48d7-86a2-62dcef225d27" providerId="ADAL" clId="{A3F40F0E-1FCA-AA4F-BA83-401731AE3EA3}" dt="2019-09-04T08:00:09.945" v="1388" actId="1076"/>
          <ac:picMkLst>
            <pc:docMk/>
            <pc:sldMk cId="1702756229" sldId="291"/>
            <ac:picMk id="5" creationId="{54F058F6-B90A-5B42-87E5-349F888324CB}"/>
          </ac:picMkLst>
        </pc:picChg>
      </pc:sldChg>
      <pc:sldChg chg="modSp add">
        <pc:chgData name="Thor Christian Coward" userId="bc9d0e6f-c7ba-48d7-86a2-62dcef225d27" providerId="ADAL" clId="{A3F40F0E-1FCA-AA4F-BA83-401731AE3EA3}" dt="2019-09-04T08:09:54.164" v="1918" actId="20577"/>
        <pc:sldMkLst>
          <pc:docMk/>
          <pc:sldMk cId="2926321455" sldId="292"/>
        </pc:sldMkLst>
        <pc:spChg chg="mod">
          <ac:chgData name="Thor Christian Coward" userId="bc9d0e6f-c7ba-48d7-86a2-62dcef225d27" providerId="ADAL" clId="{A3F40F0E-1FCA-AA4F-BA83-401731AE3EA3}" dt="2019-09-04T08:07:05.441" v="1646" actId="20577"/>
          <ac:spMkLst>
            <pc:docMk/>
            <pc:sldMk cId="2926321455" sldId="292"/>
            <ac:spMk id="2" creationId="{B6EB0F54-B0A1-E143-B4C8-4A3608755C66}"/>
          </ac:spMkLst>
        </pc:spChg>
        <pc:spChg chg="mod">
          <ac:chgData name="Thor Christian Coward" userId="bc9d0e6f-c7ba-48d7-86a2-62dcef225d27" providerId="ADAL" clId="{A3F40F0E-1FCA-AA4F-BA83-401731AE3EA3}" dt="2019-09-04T08:09:54.164" v="1918" actId="20577"/>
          <ac:spMkLst>
            <pc:docMk/>
            <pc:sldMk cId="2926321455" sldId="292"/>
            <ac:spMk id="3" creationId="{A6969590-B8FB-084F-9374-554E1CBC6E90}"/>
          </ac:spMkLst>
        </pc:spChg>
      </pc:sldChg>
      <pc:sldMasterChg chg="modSp">
        <pc:chgData name="Thor Christian Coward" userId="bc9d0e6f-c7ba-48d7-86a2-62dcef225d27" providerId="ADAL" clId="{A3F40F0E-1FCA-AA4F-BA83-401731AE3EA3}" dt="2019-09-04T08:10:50.440" v="1922" actId="2711"/>
        <pc:sldMasterMkLst>
          <pc:docMk/>
          <pc:sldMasterMk cId="489111955" sldId="2147483648"/>
        </pc:sldMasterMkLst>
        <pc:spChg chg="mod">
          <ac:chgData name="Thor Christian Coward" userId="bc9d0e6f-c7ba-48d7-86a2-62dcef225d27" providerId="ADAL" clId="{A3F40F0E-1FCA-AA4F-BA83-401731AE3EA3}" dt="2019-09-04T08:10:50.440" v="1922" actId="2711"/>
          <ac:spMkLst>
            <pc:docMk/>
            <pc:sldMasterMk cId="489111955" sldId="2147483648"/>
            <ac:spMk id="2" creationId="{A705F323-D0AF-A44C-B02C-908055CDC090}"/>
          </ac:spMkLst>
        </pc:spChg>
        <pc:spChg chg="mod">
          <ac:chgData name="Thor Christian Coward" userId="bc9d0e6f-c7ba-48d7-86a2-62dcef225d27" providerId="ADAL" clId="{A3F40F0E-1FCA-AA4F-BA83-401731AE3EA3}" dt="2019-09-04T08:10:34.942" v="1920" actId="2711"/>
          <ac:spMkLst>
            <pc:docMk/>
            <pc:sldMasterMk cId="489111955" sldId="2147483648"/>
            <ac:spMk id="3" creationId="{4659F650-347A-374B-95E6-A02CB4B8A409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Apple Symbols" panose="02000000000000000000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WTkszC0wYdxhLGXFky-dglvAqG8GKnp" TargetMode="External"/><Relationship Id="rId2" Type="http://schemas.openxmlformats.org/officeDocument/2006/relationships/hyperlink" Target="https://www.youtube.com/playlist?list=PL8WTkszC0wYcILfEPOTP9n9CwqtWBqt_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8WTkszC0wYccazKcAG6OhssL9Asf_ff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/>
              <a:t>IT 1 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HTML</a:t>
            </a:r>
          </a:p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Uke 1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CC8C40-F8D6-1D45-9840-A65F59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1.4 - Video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67FF4-7CFB-F545-85A0-89BD7561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Video kan bygges inn i nettsiden ved å bruke &lt;video&gt;-taggen</a:t>
            </a:r>
          </a:p>
          <a:p>
            <a:pPr lvl="1"/>
            <a:r>
              <a:rPr lang="nb-NO" dirty="0"/>
              <a:t>&lt;video </a:t>
            </a:r>
            <a:r>
              <a:rPr lang="nb-NO" dirty="0" err="1"/>
              <a:t>src</a:t>
            </a:r>
            <a:r>
              <a:rPr lang="nb-NO" dirty="0"/>
              <a:t>="filnavn.mp4" </a:t>
            </a:r>
            <a:r>
              <a:rPr lang="nb-NO" dirty="0" err="1"/>
              <a:t>autoplay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videoer: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videos.pexels.com</a:t>
            </a:r>
            <a:r>
              <a:rPr lang="nb-NO" dirty="0"/>
              <a:t>/</a:t>
            </a:r>
          </a:p>
          <a:p>
            <a:pPr lvl="1"/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911783C-EDB1-4C49-BC90-32444393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06" y="2679700"/>
            <a:ext cx="7281183" cy="36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4E121B-C08C-4F4A-9673-18A5907B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2DFFE6-4198-5B4A-BEBA-4098B3A5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Lag en overskrift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Lag en liste med dine favorittartister/fotballspillere/dataspill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Legg inn bilder i listen din</a:t>
            </a:r>
          </a:p>
        </p:txBody>
      </p:sp>
    </p:spTree>
    <p:extLst>
      <p:ext uri="{BB962C8B-B14F-4D97-AF65-F5344CB8AC3E}">
        <p14:creationId xmlns:p14="http://schemas.microsoft.com/office/powerpoint/2010/main" val="5252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86F5DC-1B4E-9D4C-9600-83FD205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Strukturere nettsiden med HTML-elementer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18683C-96FD-7443-98FD-8741A1C91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317" y="1333825"/>
            <a:ext cx="5830683" cy="5338438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447BA3DE-DF0B-4C49-ACE1-BA61386F49D4}"/>
              </a:ext>
            </a:extLst>
          </p:cNvPr>
          <p:cNvSpPr txBox="1"/>
          <p:nvPr/>
        </p:nvSpPr>
        <p:spPr>
          <a:xfrm>
            <a:off x="684417" y="2236788"/>
            <a:ext cx="45212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Det som skal stå øverst på nettsiden plasserer vi i  et &lt;header&gt;-element.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Det som skal stå midt på siden plasserer vi i et &lt;</a:t>
            </a:r>
            <a:r>
              <a:rPr lang="nb-NO" dirty="0" err="1"/>
              <a:t>main</a:t>
            </a:r>
            <a:r>
              <a:rPr lang="nb-NO" dirty="0"/>
              <a:t>&gt;-element.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Det som skal stå nederst plasserer vi i et &lt;</a:t>
            </a:r>
            <a:r>
              <a:rPr lang="nb-NO" dirty="0" err="1"/>
              <a:t>footer</a:t>
            </a:r>
            <a:r>
              <a:rPr lang="nb-NO" dirty="0"/>
              <a:t>&gt;-element.</a:t>
            </a:r>
          </a:p>
        </p:txBody>
      </p:sp>
    </p:spTree>
    <p:extLst>
      <p:ext uri="{BB962C8B-B14F-4D97-AF65-F5344CB8AC3E}">
        <p14:creationId xmlns:p14="http://schemas.microsoft.com/office/powerpoint/2010/main" val="225599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0A6B8115-7531-614F-96B5-2DEFEDF03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9" y="2828925"/>
            <a:ext cx="4337473" cy="3432175"/>
          </a:xfrm>
        </p:spPr>
      </p:pic>
      <p:pic>
        <p:nvPicPr>
          <p:cNvPr id="11" name="Plassholder for innhold 4">
            <a:extLst>
              <a:ext uri="{FF2B5EF4-FFF2-40B4-BE49-F238E27FC236}">
                <a16:creationId xmlns:a16="http://schemas.microsoft.com/office/drawing/2014/main" id="{62F0F3C9-7606-C44E-93AE-05104CC5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03" y="2079625"/>
            <a:ext cx="4749097" cy="4348163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C2202BA6-8E10-7145-8DC4-89114DF70005}"/>
              </a:ext>
            </a:extLst>
          </p:cNvPr>
          <p:cNvSpPr txBox="1"/>
          <p:nvPr/>
        </p:nvSpPr>
        <p:spPr>
          <a:xfrm>
            <a:off x="717559" y="2079625"/>
            <a:ext cx="523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For å oppnå en slik struktur med innhold under hverandre skriver vi en kode som den under.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63FA7817-00B3-4B4E-99E1-F429D04223FB}"/>
              </a:ext>
            </a:extLst>
          </p:cNvPr>
          <p:cNvSpPr txBox="1"/>
          <p:nvPr/>
        </p:nvSpPr>
        <p:spPr>
          <a:xfrm>
            <a:off x="8680459" y="6119336"/>
            <a:ext cx="351154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Obs: Denne koden setter kun innhold under hverandre, fargene og høyde må vi bruke CSS for å endre</a:t>
            </a:r>
          </a:p>
        </p:txBody>
      </p:sp>
      <p:sp>
        <p:nvSpPr>
          <p:cNvPr id="14" name="Tittel 1">
            <a:extLst>
              <a:ext uri="{FF2B5EF4-FFF2-40B4-BE49-F238E27FC236}">
                <a16:creationId xmlns:a16="http://schemas.microsoft.com/office/drawing/2014/main" id="{16F1BC59-2AF0-0547-8148-7DEF68F8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Strukturere nettsiden med HTML-elementer</a:t>
            </a:r>
          </a:p>
        </p:txBody>
      </p:sp>
    </p:spTree>
    <p:extLst>
      <p:ext uri="{BB962C8B-B14F-4D97-AF65-F5344CB8AC3E}">
        <p14:creationId xmlns:p14="http://schemas.microsoft.com/office/powerpoint/2010/main" val="91793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05C9363-329A-1A4D-92C3-D8CBCAC3A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452" y="2433233"/>
            <a:ext cx="7343958" cy="3309777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B0FD240C-1EDA-B347-B9B1-8781758C107F}"/>
              </a:ext>
            </a:extLst>
          </p:cNvPr>
          <p:cNvSpPr txBox="1"/>
          <p:nvPr/>
        </p:nvSpPr>
        <p:spPr>
          <a:xfrm>
            <a:off x="481739" y="2887792"/>
            <a:ext cx="4647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Header, </a:t>
            </a:r>
            <a:r>
              <a:rPr lang="nb-NO" dirty="0" err="1"/>
              <a:t>main</a:t>
            </a:r>
            <a:r>
              <a:rPr lang="nb-NO" dirty="0"/>
              <a:t> og </a:t>
            </a:r>
            <a:r>
              <a:rPr lang="nb-NO" dirty="0" err="1"/>
              <a:t>footer</a:t>
            </a:r>
            <a:r>
              <a:rPr lang="nb-NO" dirty="0"/>
              <a:t> deler vi igjen inn i elementer.</a:t>
            </a:r>
          </a:p>
          <a:p>
            <a:endParaRPr lang="nb-NO" dirty="0"/>
          </a:p>
          <a:p>
            <a:r>
              <a:rPr lang="nb-NO" dirty="0"/>
              <a:t>Main deler vi ofte inn i &lt;</a:t>
            </a:r>
            <a:r>
              <a:rPr lang="nb-NO" dirty="0" err="1"/>
              <a:t>section</a:t>
            </a:r>
            <a:r>
              <a:rPr lang="nb-NO" dirty="0"/>
              <a:t>&gt;-elementer.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EF64F4D4-4DE9-4C43-B0BF-B3E956A0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Strukturere nettsiden med HTML-elementer</a:t>
            </a:r>
          </a:p>
        </p:txBody>
      </p:sp>
    </p:spTree>
    <p:extLst>
      <p:ext uri="{BB962C8B-B14F-4D97-AF65-F5344CB8AC3E}">
        <p14:creationId xmlns:p14="http://schemas.microsoft.com/office/powerpoint/2010/main" val="202233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B0F54-B0A1-E143-B4C8-4A360875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969590-B8FB-084F-9374-554E1CBC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en nettside om hvor du liker å reise på ferie.</a:t>
            </a:r>
          </a:p>
          <a:p>
            <a:pPr lvl="1"/>
            <a:r>
              <a:rPr lang="nb-NO" dirty="0"/>
              <a:t>Nettsiden skal ha:</a:t>
            </a:r>
          </a:p>
          <a:p>
            <a:pPr lvl="2"/>
            <a:r>
              <a:rPr lang="nb-NO" dirty="0"/>
              <a:t>Strukturert kode (header, </a:t>
            </a:r>
            <a:r>
              <a:rPr lang="nb-NO" dirty="0" err="1"/>
              <a:t>main</a:t>
            </a:r>
            <a:r>
              <a:rPr lang="nb-NO" dirty="0"/>
              <a:t>, </a:t>
            </a:r>
            <a:r>
              <a:rPr lang="nb-NO" dirty="0" err="1"/>
              <a:t>footer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Minst to forskjellig overskrift-elementer</a:t>
            </a:r>
          </a:p>
          <a:p>
            <a:pPr lvl="2"/>
            <a:r>
              <a:rPr lang="nb-NO" dirty="0"/>
              <a:t>Minst tre avsnitt med tekst</a:t>
            </a:r>
          </a:p>
          <a:p>
            <a:pPr lvl="2"/>
            <a:r>
              <a:rPr lang="nb-NO" dirty="0"/>
              <a:t>Minst to lister</a:t>
            </a:r>
          </a:p>
          <a:p>
            <a:pPr lvl="2"/>
            <a:r>
              <a:rPr lang="nb-NO" dirty="0"/>
              <a:t>Minst ett bilde</a:t>
            </a:r>
          </a:p>
          <a:p>
            <a:pPr lvl="2"/>
            <a:endParaRPr lang="nb-NO" dirty="0"/>
          </a:p>
          <a:p>
            <a:pPr lvl="2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632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1BF5C3-49D8-9A42-8254-DA42FB10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Youtube</a:t>
            </a:r>
            <a:r>
              <a:rPr lang="nb-NO" dirty="0"/>
              <a:t>-spillelister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4E89B6-647E-3646-80FF-913594DF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HTML og CSS – en introduksjon</a:t>
            </a:r>
          </a:p>
          <a:p>
            <a:pPr lvl="1"/>
            <a:r>
              <a:rPr lang="nb-NO" dirty="0">
                <a:hlinkClick r:id="rId2"/>
              </a:rPr>
              <a:t>https://www.youtube.com/playlist?list=PL8WTkszC0wYcILfEPOTP9n9CwqtWBqt_Z</a:t>
            </a:r>
            <a:endParaRPr lang="nb-NO" dirty="0"/>
          </a:p>
          <a:p>
            <a:r>
              <a:rPr lang="nb-NO" dirty="0"/>
              <a:t>Mer om HTML</a:t>
            </a:r>
          </a:p>
          <a:p>
            <a:pPr lvl="1"/>
            <a:r>
              <a:rPr lang="nb-NO" dirty="0">
                <a:hlinkClick r:id="rId3"/>
              </a:rPr>
              <a:t>https://www.youtube.com/playlist?list=PL8WTkszC0wYdxhLGXFky-dglvAqG8GKnp</a:t>
            </a:r>
            <a:endParaRPr lang="nb-NO" dirty="0"/>
          </a:p>
          <a:p>
            <a:r>
              <a:rPr lang="nb-NO" dirty="0"/>
              <a:t>Mer om CSS</a:t>
            </a:r>
          </a:p>
          <a:p>
            <a:pPr lvl="1"/>
            <a:r>
              <a:rPr lang="nb-NO" dirty="0">
                <a:hlinkClick r:id="rId4"/>
              </a:rPr>
              <a:t>https://www.youtube.com/playlist?list=PL8WTkszC0wYccazKcAG6OhssL9Asf_ff8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601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C3F2F3-6083-7C41-A17D-B6E0541F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HTML</a:t>
            </a:r>
            <a:r>
              <a:rPr lang="nb-NO" dirty="0"/>
              <a:t> (</a:t>
            </a:r>
            <a:r>
              <a:rPr lang="nb-NO" dirty="0" err="1"/>
              <a:t>HyperText</a:t>
            </a:r>
            <a:r>
              <a:rPr lang="nb-NO" dirty="0"/>
              <a:t> </a:t>
            </a:r>
            <a:r>
              <a:rPr lang="nb-NO" dirty="0" err="1"/>
              <a:t>Markup</a:t>
            </a:r>
            <a:r>
              <a:rPr lang="nb-NO" dirty="0"/>
              <a:t> Language) er et markeringsspråk som beskriver en websides struktur.</a:t>
            </a:r>
          </a:p>
          <a:p>
            <a:r>
              <a:rPr lang="nb-NO" dirty="0"/>
              <a:t>HTML er bygget opp av </a:t>
            </a:r>
            <a:r>
              <a:rPr lang="nb-NO" u="sng" dirty="0"/>
              <a:t>elementer</a:t>
            </a:r>
            <a:r>
              <a:rPr lang="nb-NO" dirty="0"/>
              <a:t> som brukes for å gi struktur og informasjon til innholdet på en nettside.</a:t>
            </a:r>
          </a:p>
          <a:p>
            <a:endParaRPr lang="nb-NO" u="sng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CC7FD01-1F8E-FE4D-B3F7-3BD699BA5F9E}"/>
              </a:ext>
            </a:extLst>
          </p:cNvPr>
          <p:cNvSpPr/>
          <p:nvPr/>
        </p:nvSpPr>
        <p:spPr>
          <a:xfrm>
            <a:off x="4250871" y="4392385"/>
            <a:ext cx="3690257" cy="1110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7F0DD82-D1C5-2A43-B2D9-34D8E33B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HTML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4B0EB30-D7F3-0246-B297-CDDF2458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42" y="4556465"/>
            <a:ext cx="3225800" cy="3810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8C6EECF2-0AB0-3C4C-99A5-4F2C70F90D08}"/>
              </a:ext>
            </a:extLst>
          </p:cNvPr>
          <p:cNvSpPr txBox="1"/>
          <p:nvPr/>
        </p:nvSpPr>
        <p:spPr>
          <a:xfrm>
            <a:off x="4250871" y="5101544"/>
            <a:ext cx="369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Et overskriftselement i HTML</a:t>
            </a:r>
          </a:p>
        </p:txBody>
      </p:sp>
    </p:spTree>
    <p:extLst>
      <p:ext uri="{BB962C8B-B14F-4D97-AF65-F5344CB8AC3E}">
        <p14:creationId xmlns:p14="http://schemas.microsoft.com/office/powerpoint/2010/main" val="209296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B4EC11AD-B969-D142-8209-6CF5845C2B35}"/>
              </a:ext>
            </a:extLst>
          </p:cNvPr>
          <p:cNvSpPr/>
          <p:nvPr/>
        </p:nvSpPr>
        <p:spPr>
          <a:xfrm>
            <a:off x="3140530" y="1804307"/>
            <a:ext cx="5910942" cy="3249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7F173D7-F651-D343-AEA3-2847B746B174}"/>
              </a:ext>
            </a:extLst>
          </p:cNvPr>
          <p:cNvSpPr txBox="1"/>
          <p:nvPr/>
        </p:nvSpPr>
        <p:spPr>
          <a:xfrm>
            <a:off x="3140530" y="4461186"/>
            <a:ext cx="591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En html-liste over vinnere av gullballen med overskrift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4F058F6-B90A-5B42-87E5-349F8883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50" y="1959429"/>
            <a:ext cx="53975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5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826D0DEC-15E9-2849-9947-D881E9BC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78" y="2159453"/>
            <a:ext cx="8953644" cy="2539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7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402C26-1E82-41AD-8893-2473A469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B3C57E-C30D-42DA-A293-03D18CD3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88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Vi skal se nærmere på elementer som kan gi oss følgende innhold til en nettside: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Tekst</a:t>
            </a:r>
          </a:p>
          <a:p>
            <a:r>
              <a:rPr lang="nb-NO" dirty="0"/>
              <a:t>Bilder</a:t>
            </a:r>
          </a:p>
          <a:p>
            <a:r>
              <a:rPr lang="nb-NO" dirty="0"/>
              <a:t>Video</a:t>
            </a:r>
          </a:p>
          <a:p>
            <a:r>
              <a:rPr lang="nb-NO" dirty="0"/>
              <a:t>Lyd</a:t>
            </a:r>
          </a:p>
        </p:txBody>
      </p:sp>
    </p:spTree>
    <p:extLst>
      <p:ext uri="{BB962C8B-B14F-4D97-AF65-F5344CB8AC3E}">
        <p14:creationId xmlns:p14="http://schemas.microsoft.com/office/powerpoint/2010/main" val="277822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AE1E53-6F8D-5840-AEB1-E6D3586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1.2 - Tekst med HTML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170632-9D26-1442-83BD-F00085EE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Nettsidens tekst skrives i &lt;body&gt;-elementet</a:t>
            </a:r>
          </a:p>
          <a:p>
            <a:r>
              <a:rPr lang="nb-NO" dirty="0"/>
              <a:t>Ulike tagger former teksten</a:t>
            </a:r>
          </a:p>
          <a:p>
            <a:r>
              <a:rPr lang="nb-NO" dirty="0" err="1"/>
              <a:t>Feks</a:t>
            </a:r>
            <a:r>
              <a:rPr lang="nb-NO" dirty="0"/>
              <a:t>: </a:t>
            </a:r>
          </a:p>
          <a:p>
            <a:pPr lvl="1"/>
            <a:r>
              <a:rPr lang="nb-NO" dirty="0"/>
              <a:t>&lt;h1&gt;Overskrift&lt;/h1&gt;</a:t>
            </a:r>
          </a:p>
          <a:p>
            <a:pPr lvl="1"/>
            <a:r>
              <a:rPr lang="nb-NO" dirty="0"/>
              <a:t>&lt;h6&gt;</a:t>
            </a:r>
            <a:r>
              <a:rPr lang="nb-NO" sz="1700" dirty="0"/>
              <a:t>Liten overskrift</a:t>
            </a:r>
            <a:r>
              <a:rPr lang="nb-NO" dirty="0"/>
              <a:t>&lt;/h6&gt;</a:t>
            </a:r>
          </a:p>
          <a:p>
            <a:pPr lvl="1"/>
            <a:r>
              <a:rPr lang="nb-NO" dirty="0"/>
              <a:t>&lt;p&gt;Avsnitt&lt;/p&gt;</a:t>
            </a:r>
          </a:p>
          <a:p>
            <a:pPr lvl="1"/>
            <a:r>
              <a:rPr lang="nb-NO" dirty="0"/>
              <a:t>&lt;b&gt;</a:t>
            </a:r>
            <a:r>
              <a:rPr lang="nb-NO" b="1" dirty="0"/>
              <a:t>Fet-skrift</a:t>
            </a:r>
            <a:r>
              <a:rPr lang="nb-NO" dirty="0"/>
              <a:t>&lt;/b&gt;</a:t>
            </a:r>
          </a:p>
          <a:p>
            <a:pPr lvl="1"/>
            <a:r>
              <a:rPr lang="nb-NO" dirty="0"/>
              <a:t>&lt;i&gt;</a:t>
            </a:r>
            <a:r>
              <a:rPr lang="nb-NO" i="1" dirty="0"/>
              <a:t>Kursiv-skrift</a:t>
            </a:r>
            <a:r>
              <a:rPr lang="nb-NO" dirty="0"/>
              <a:t>&lt;/i&gt;</a:t>
            </a:r>
          </a:p>
          <a:p>
            <a:r>
              <a:rPr lang="nb-NO" dirty="0"/>
              <a:t>Vi legger ofte tagger inne i andre tagger</a:t>
            </a:r>
          </a:p>
          <a:p>
            <a:pPr lvl="1"/>
            <a:r>
              <a:rPr lang="nb-NO" dirty="0" err="1"/>
              <a:t>Feks</a:t>
            </a:r>
            <a:r>
              <a:rPr lang="nb-NO" dirty="0"/>
              <a:t>. slik: </a:t>
            </a:r>
          </a:p>
          <a:p>
            <a:pPr lvl="2"/>
            <a:r>
              <a:rPr lang="nb-NO" dirty="0"/>
              <a:t>&lt;p&gt; vanlig tekst, &lt;b&gt; fet tekst &lt;/b&gt; og vanlig tekst &lt;/p&gt;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336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89FB8657-0158-B84F-809B-48EFD2EA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8" y="2311400"/>
            <a:ext cx="3049346" cy="22352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D67564D-688B-FA41-BB70-66582C48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1.2 - 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CC7275-667B-DB49-8B83-335C54E1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2029" cy="4351338"/>
          </a:xfrm>
        </p:spPr>
        <p:txBody>
          <a:bodyPr/>
          <a:lstStyle/>
          <a:p>
            <a:r>
              <a:rPr lang="nb-NO" dirty="0"/>
              <a:t>Nummerert liste</a:t>
            </a:r>
          </a:p>
          <a:p>
            <a:pPr lvl="1"/>
            <a:endParaRPr lang="nb-NO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40CC6DAD-24E3-CF4F-B2E5-953016E8D866}"/>
              </a:ext>
            </a:extLst>
          </p:cNvPr>
          <p:cNvSpPr txBox="1">
            <a:spLocks/>
          </p:cNvSpPr>
          <p:nvPr/>
        </p:nvSpPr>
        <p:spPr>
          <a:xfrm>
            <a:off x="6585858" y="1825625"/>
            <a:ext cx="3712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Unummerert liste</a:t>
            </a:r>
          </a:p>
          <a:p>
            <a:pPr lvl="1"/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832D56D-1E84-4446-AE2F-58BE213A3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8"/>
          <a:stretch/>
        </p:blipFill>
        <p:spPr>
          <a:xfrm>
            <a:off x="8769118" y="4142865"/>
            <a:ext cx="2395529" cy="186425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09BCCB84-6F95-E94E-89C3-43A8FC4E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7" y="2311400"/>
            <a:ext cx="2832100" cy="22352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6AC7729F-0AF2-BF4D-85B8-2875BE3A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214" y="4001294"/>
            <a:ext cx="2362200" cy="17018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0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573D02-5689-9F42-88B0-39AFD2BE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1.3 - Bilder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0E2CD6-AD5E-4A4F-88EC-40D63ABC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Bilder legges inn i HTML ved å bruke &lt;</a:t>
            </a:r>
            <a:r>
              <a:rPr lang="nb-NO" dirty="0" err="1"/>
              <a:t>img</a:t>
            </a:r>
            <a:r>
              <a:rPr lang="nb-NO" dirty="0"/>
              <a:t>&gt;-taggen</a:t>
            </a:r>
          </a:p>
          <a:p>
            <a:pPr lvl="1"/>
            <a:r>
              <a:rPr lang="nb-NO" dirty="0"/>
              <a:t>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</a:t>
            </a:r>
            <a:r>
              <a:rPr lang="nb-NO" dirty="0" err="1"/>
              <a:t>filnavn.jpg</a:t>
            </a:r>
            <a:r>
              <a:rPr lang="nb-NO" dirty="0"/>
              <a:t>" alt="alternativ tekst"&gt;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bilder: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www.pexels.com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6BF8C37-FFD5-3849-9E43-E656C6DF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68" y="2641600"/>
            <a:ext cx="6458031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CC8C40-F8D6-1D45-9840-A65F59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1.4 - Lyd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67FF4-7CFB-F545-85A0-89BD7561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861"/>
          </a:xfrm>
        </p:spPr>
        <p:txBody>
          <a:bodyPr>
            <a:normAutofit/>
          </a:bodyPr>
          <a:lstStyle/>
          <a:p>
            <a:r>
              <a:rPr lang="nb-NO" dirty="0"/>
              <a:t>Lyd kan bygges inn i nettsiden ved å bruke &lt;</a:t>
            </a:r>
            <a:r>
              <a:rPr lang="nb-NO" dirty="0" err="1"/>
              <a:t>audio</a:t>
            </a:r>
            <a:r>
              <a:rPr lang="nb-NO" dirty="0"/>
              <a:t>&gt;-taggen</a:t>
            </a:r>
          </a:p>
          <a:p>
            <a:pPr lvl="1"/>
            <a:r>
              <a:rPr lang="nb-NO" dirty="0"/>
              <a:t>&lt;</a:t>
            </a:r>
            <a:r>
              <a:rPr lang="nb-NO" dirty="0" err="1"/>
              <a:t>audio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="filnavn.mp3" </a:t>
            </a:r>
            <a:r>
              <a:rPr lang="nb-NO" dirty="0" err="1"/>
              <a:t>autoplay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lyder: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www.youtube.com</a:t>
            </a:r>
            <a:r>
              <a:rPr lang="nb-NO" dirty="0"/>
              <a:t>/</a:t>
            </a:r>
            <a:r>
              <a:rPr lang="nb-NO" dirty="0" err="1"/>
              <a:t>audiolibrary</a:t>
            </a:r>
            <a:r>
              <a:rPr lang="nb-NO" dirty="0"/>
              <a:t>/</a:t>
            </a:r>
            <a:r>
              <a:rPr lang="nb-NO" dirty="0" err="1"/>
              <a:t>soundeffects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8E658E5-95EF-984C-88EB-0DC1CEF8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651037"/>
            <a:ext cx="6822517" cy="30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5D40FFD3-927F-7545-9629-FC39AA1BAAF5}" vid="{677C5660-7240-1545-8AF6-15CA7BBCFE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{63ACBC9C-8D59-1F47-BB7B-C3666CB15344}tf16401378</Template>
  <TotalTime>420</TotalTime>
  <Words>488</Words>
  <Application>Microsoft Macintosh PowerPoint</Application>
  <PresentationFormat>Widescreen</PresentationFormat>
  <Paragraphs>106</Paragraphs>
  <Slides>16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Apple SD Gothic Neo</vt:lpstr>
      <vt:lpstr>Arial</vt:lpstr>
      <vt:lpstr>Calibri</vt:lpstr>
      <vt:lpstr>Office-tema</vt:lpstr>
      <vt:lpstr>IT 1 </vt:lpstr>
      <vt:lpstr>HTML</vt:lpstr>
      <vt:lpstr>PowerPoint-presentasjon</vt:lpstr>
      <vt:lpstr>PowerPoint-presentasjon</vt:lpstr>
      <vt:lpstr>Innhold</vt:lpstr>
      <vt:lpstr>1.2 - Tekst med HTML</vt:lpstr>
      <vt:lpstr>1.2 - Lister</vt:lpstr>
      <vt:lpstr>1.3 - Bilder</vt:lpstr>
      <vt:lpstr>1.4 - Lyd</vt:lpstr>
      <vt:lpstr>1.4 - Video</vt:lpstr>
      <vt:lpstr>Oppgaver</vt:lpstr>
      <vt:lpstr>Strukturere nettsiden med HTML-elementer</vt:lpstr>
      <vt:lpstr>Strukturere nettsiden med HTML-elementer</vt:lpstr>
      <vt:lpstr>Strukturere nettsiden med HTML-elementer</vt:lpstr>
      <vt:lpstr>Oppgave</vt:lpstr>
      <vt:lpstr>Youtube-spillelister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5</cp:revision>
  <cp:lastPrinted>2019-08-29T07:38:46Z</cp:lastPrinted>
  <dcterms:created xsi:type="dcterms:W3CDTF">2019-08-28T10:53:45Z</dcterms:created>
  <dcterms:modified xsi:type="dcterms:W3CDTF">2019-09-04T08:13:06Z</dcterms:modified>
</cp:coreProperties>
</file>