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89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bijall" initials="R" lastIdx="2" clrIdx="0">
    <p:extLst>
      <p:ext uri="{19B8F6BF-5375-455C-9EA6-DF929625EA0E}">
        <p15:presenceInfo xmlns:p15="http://schemas.microsoft.com/office/powerpoint/2012/main" userId="Rabij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590"/>
  </p:normalViewPr>
  <p:slideViewPr>
    <p:cSldViewPr snapToGrid="0" snapToObjects="1">
      <p:cViewPr varScale="1">
        <p:scale>
          <a:sx n="76" d="100"/>
          <a:sy n="76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D4571-AEFE-5C42-92FC-04E072D11D3A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D9A3-D31D-564E-AB88-1B9B828AB06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723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ADE25-B2FF-7942-98CE-C39D8E6BF0DD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258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BF2AEC-91E5-EE47-B634-533D223AC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1BF12DB-39EF-E047-8907-EB97033BC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0A65381-CEA9-4846-A2CC-47B7BE4E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98DFC0-07C2-7D43-B46D-6D289F797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5FCAAE0-DB70-A044-8448-06B76BB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1142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803D70-0CCC-0B41-AD65-9FBEAFD0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033378E-CF93-1147-AC08-75C916ADE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3686BF-C9E3-5247-BE34-8FDF60F40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092834F-4A02-DE42-8BAA-2D9AAA78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01B7C6-4B2B-DD4B-BD40-257DD70B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134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10F9421-ED8D-F64E-B085-E6A65E314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3DAED4-42C9-184F-BD7D-C2E4D0631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D1C9622-2A47-F744-884B-89C2EFE6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BB7071E-4B84-264A-872A-6BE6AF09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7C1482-D213-DB45-995B-AD302DEF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17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8F8D31-1479-274E-A921-093F6E05B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0C3FFE5-FD38-3241-A10A-6EF3E412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</a:lstStyle>
          <a:p>
            <a:pPr lvl="0"/>
            <a:r>
              <a:rPr lang="nb-NO" dirty="0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E786FFD-B847-B644-9CAC-E27EDE2C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8FC3A38-656D-2E48-9CAE-BB22AD45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BA54C2-F72C-FF4A-A5DC-2A429D62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529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949E4E9-E5A7-C34A-AFB3-BE01D589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58D4103-2CAE-B646-8729-06ED4E17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943B0C-145B-FD4B-9D86-EC23DC080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595272E-7C3D-3E4E-A199-1AD424DF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1E41B43-B446-D34A-AE78-54D9A75F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6108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C0496-327F-E942-AD1B-BBF1F907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8A7F155-661B-8448-9BAE-70117A496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9C968C03-2116-8247-8E16-AD3B867AC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75750AF-3BBD-9D4B-A382-07D13D45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B009D65-2AB2-5142-B499-1F8C32FDE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CAF0C20-C243-3A47-96CA-C205139E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576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222922-F42A-2A4D-BF24-A59A27133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95E3D2A-3077-4D49-92EB-A81D48D6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C3E7FC06-3196-7D48-85AB-73F923CBD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94BAFC6C-E2B8-134B-9FA9-DF50EC432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A1F3F0FA-A03A-554B-800B-3A59A1FFF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EA285F87-D0AF-A946-A70B-EF09B45D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D18FC7A5-ADD7-FB4A-9A7D-F5D969F9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78AED3AA-9D38-BA40-A8CE-02DDB5D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703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542FF15-E2EA-DF40-91EE-D3CE6B06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7B5FBB2-E77C-0A4E-A748-5E3E189D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1674625-16BE-AC43-97A3-58779D4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AD44140A-A494-E047-944B-E7D3AB16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384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DFCF675-D8EF-DC4A-BDD8-F321C83D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78C0D29-DCEE-BA41-ABFC-5E87CD5C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AAC2E7-7381-0B49-9508-85EBE31E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27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B119B7C-1EBA-7F45-BE31-E936C4F5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865CD5-1039-8944-B8BA-D7B6784A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EDDE44EF-EC80-FC4B-A1EC-2FE7C28EB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553FA83-00D5-F342-A1DA-4123144F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47EC07B-CAF4-FE47-8F64-FBC23348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93096E91-8492-3341-8507-B30460A3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4226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EC8D3D-1C41-0D4C-91FF-FB55DF2A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89E3D5A-0984-7848-981B-A046167E8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31882D8-7524-B743-A82C-1AFDAF242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429ABC2-FC57-F441-BFD4-B950B6EE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74819697-8EB7-A148-9894-BCF5F4FC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4FDD74-8A92-714D-B9DC-43B4038B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938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705F323-D0AF-A44C-B02C-908055C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659F650-347A-374B-95E6-A02CB4B8A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nb-NO" dirty="0"/>
              <a:t>Rediger tekststiler i malen
Andre nivå
Tredje nivå
Fjerde nivå
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9E6EA6A-7717-D34F-9E2B-91067F342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03ED-DF44-5D49-81D0-7468F6214E19}" type="datetimeFigureOut">
              <a:rPr lang="nb-NO" smtClean="0"/>
              <a:t>04.09.2019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69ADC-488E-0647-9732-754F088FC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81A167-14F3-5448-ACED-C009FD0F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C9279-F1A0-FA4F-8675-AFFAE867DC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9111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Apple Symbols" panose="02000000000000000000" pitchFamily="2" charset="-79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4BA91A5-4065-BA42-8284-470909F0D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7338"/>
            <a:ext cx="9144000" cy="995423"/>
          </a:xfrm>
        </p:spPr>
        <p:txBody>
          <a:bodyPr>
            <a:normAutofit/>
          </a:bodyPr>
          <a:lstStyle/>
          <a:p>
            <a:r>
              <a:rPr lang="nb-NO" sz="4800" b="1" dirty="0"/>
              <a:t>IT 1 – Sandvika VGS</a:t>
            </a:r>
          </a:p>
        </p:txBody>
      </p:sp>
      <p:sp>
        <p:nvSpPr>
          <p:cNvPr id="14" name="Undertittel 2">
            <a:extLst>
              <a:ext uri="{FF2B5EF4-FFF2-40B4-BE49-F238E27FC236}">
                <a16:creationId xmlns:a16="http://schemas.microsoft.com/office/drawing/2014/main" id="{35589E43-A936-0F46-88C7-0148378DB13F}"/>
              </a:ext>
            </a:extLst>
          </p:cNvPr>
          <p:cNvSpPr txBox="1">
            <a:spLocks/>
          </p:cNvSpPr>
          <p:nvPr/>
        </p:nvSpPr>
        <p:spPr>
          <a:xfrm>
            <a:off x="1524000" y="23285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Intro</a:t>
            </a:r>
          </a:p>
          <a:p>
            <a:r>
              <a:rPr lang="nb-NO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Calibri" panose="020F0502020204030204" pitchFamily="34" charset="0"/>
              </a:rPr>
              <a:t>Uke 1</a:t>
            </a:r>
          </a:p>
        </p:txBody>
      </p:sp>
    </p:spTree>
    <p:extLst>
      <p:ext uri="{BB962C8B-B14F-4D97-AF65-F5344CB8AC3E}">
        <p14:creationId xmlns:p14="http://schemas.microsoft.com/office/powerpoint/2010/main" val="216525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C3F2F3-6083-7C41-A17D-B6E0541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Lærere: Ravi og Thor</a:t>
            </a:r>
          </a:p>
          <a:p>
            <a:r>
              <a:rPr lang="nb-NO" dirty="0"/>
              <a:t>Bok: Kode 1</a:t>
            </a:r>
          </a:p>
          <a:p>
            <a:r>
              <a:rPr lang="nb-NO" dirty="0"/>
              <a:t>Tema: </a:t>
            </a:r>
          </a:p>
          <a:p>
            <a:pPr lvl="1"/>
            <a:r>
              <a:rPr lang="nb-NO" dirty="0"/>
              <a:t>Nettsider og multimedier</a:t>
            </a:r>
          </a:p>
          <a:p>
            <a:pPr lvl="1"/>
            <a:r>
              <a:rPr lang="nb-NO" dirty="0"/>
              <a:t>Digital Samtid</a:t>
            </a:r>
          </a:p>
          <a:p>
            <a:pPr lvl="1"/>
            <a:r>
              <a:rPr lang="nb-NO" dirty="0"/>
              <a:t>Databaser</a:t>
            </a:r>
          </a:p>
          <a:p>
            <a:r>
              <a:rPr lang="nb-NO" dirty="0"/>
              <a:t>Undervisning: Onsdager 12:55 – 15:35, rom 23-06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7F0DD82-D1C5-2A43-B2D9-34D8E33B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IT1 – Om faget</a:t>
            </a:r>
          </a:p>
        </p:txBody>
      </p:sp>
    </p:spTree>
    <p:extLst>
      <p:ext uri="{BB962C8B-B14F-4D97-AF65-F5344CB8AC3E}">
        <p14:creationId xmlns:p14="http://schemas.microsoft.com/office/powerpoint/2010/main" val="209296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1030B26-32C3-5E4F-8330-1D903B78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Årsplan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88C1A4E-58AB-F547-AD33-8252CA951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Høst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83DFEEDB-3D80-4A4F-B762-F3537918D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87801"/>
          </a:xfrm>
        </p:spPr>
        <p:txBody>
          <a:bodyPr>
            <a:normAutofit lnSpcReduction="10000"/>
          </a:bodyPr>
          <a:lstStyle/>
          <a:p>
            <a:r>
              <a:rPr lang="nb-NO" dirty="0"/>
              <a:t>September – oktober:</a:t>
            </a:r>
          </a:p>
          <a:p>
            <a:pPr lvl="1"/>
            <a:r>
              <a:rPr lang="nb-NO" dirty="0"/>
              <a:t>Tema: nettsteder og multimedier</a:t>
            </a:r>
          </a:p>
          <a:p>
            <a:pPr lvl="1"/>
            <a:r>
              <a:rPr lang="nb-NO" dirty="0"/>
              <a:t>Prøve: 16. oktober</a:t>
            </a:r>
          </a:p>
          <a:p>
            <a:pPr lvl="1"/>
            <a:r>
              <a:rPr lang="nb-NO" dirty="0"/>
              <a:t>Prosjekt Sandvika: 23 – 30 oktober</a:t>
            </a:r>
          </a:p>
          <a:p>
            <a:r>
              <a:rPr lang="nb-NO" dirty="0"/>
              <a:t>November:</a:t>
            </a:r>
          </a:p>
          <a:p>
            <a:pPr lvl="1"/>
            <a:r>
              <a:rPr lang="nb-NO" dirty="0"/>
              <a:t>Tema: digital samtid</a:t>
            </a:r>
          </a:p>
          <a:p>
            <a:pPr lvl="1"/>
            <a:r>
              <a:rPr lang="nb-NO" dirty="0"/>
              <a:t>Gruppeinnlevering</a:t>
            </a:r>
          </a:p>
          <a:p>
            <a:r>
              <a:rPr lang="nb-NO" dirty="0"/>
              <a:t>Desember:</a:t>
            </a:r>
          </a:p>
          <a:p>
            <a:pPr lvl="1"/>
            <a:r>
              <a:rPr lang="nb-NO" dirty="0"/>
              <a:t>Tema: nettsteder og multimedier</a:t>
            </a:r>
          </a:p>
          <a:p>
            <a:pPr lvl="1"/>
            <a:r>
              <a:rPr lang="nb-NO" dirty="0"/>
              <a:t>Individuelt prosjekt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037C7728-E319-1D4D-AF77-895E656B9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Vår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4DA9F515-8443-F64C-ADE8-A82DA260181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Januar – April:</a:t>
            </a:r>
          </a:p>
          <a:p>
            <a:pPr lvl="1"/>
            <a:r>
              <a:rPr lang="nb-NO" dirty="0"/>
              <a:t>Tema: Databaser</a:t>
            </a:r>
          </a:p>
          <a:p>
            <a:pPr lvl="1"/>
            <a:r>
              <a:rPr lang="nb-NO" dirty="0"/>
              <a:t>Prøve: februar</a:t>
            </a:r>
          </a:p>
          <a:p>
            <a:pPr lvl="1"/>
            <a:r>
              <a:rPr lang="nb-NO" dirty="0"/>
              <a:t>Individuelt prosjekt</a:t>
            </a:r>
          </a:p>
          <a:p>
            <a:r>
              <a:rPr lang="nb-NO" dirty="0"/>
              <a:t>Mai:</a:t>
            </a:r>
          </a:p>
          <a:p>
            <a:pPr lvl="1"/>
            <a:r>
              <a:rPr lang="nb-NO" dirty="0"/>
              <a:t>Tema: Digital samtid</a:t>
            </a:r>
          </a:p>
          <a:p>
            <a:pPr lvl="1"/>
            <a:r>
              <a:rPr lang="nb-NO" dirty="0"/>
              <a:t>Gruppeinnlevering</a:t>
            </a:r>
          </a:p>
          <a:p>
            <a:pPr lvl="1"/>
            <a:r>
              <a:rPr lang="nb-NO" dirty="0"/>
              <a:t>Innlevering av portefølje</a:t>
            </a:r>
          </a:p>
        </p:txBody>
      </p:sp>
    </p:spTree>
    <p:extLst>
      <p:ext uri="{BB962C8B-B14F-4D97-AF65-F5344CB8AC3E}">
        <p14:creationId xmlns:p14="http://schemas.microsoft.com/office/powerpoint/2010/main" val="1491373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0A2A77-8415-5A40-AC7E-0C588718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Verktøy og språk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1F501F7-57FE-5342-A244-58C3A6D0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Tekst-editor</a:t>
            </a:r>
          </a:p>
          <a:p>
            <a:pPr lvl="1"/>
            <a:r>
              <a:rPr lang="nb-NO" dirty="0"/>
              <a:t>Atom</a:t>
            </a:r>
          </a:p>
          <a:p>
            <a:r>
              <a:rPr lang="nb-NO" dirty="0"/>
              <a:t>Nettsteder</a:t>
            </a:r>
          </a:p>
          <a:p>
            <a:pPr lvl="1"/>
            <a:r>
              <a:rPr lang="nb-NO" dirty="0"/>
              <a:t>Språk: HTML, CSS</a:t>
            </a:r>
          </a:p>
          <a:p>
            <a:r>
              <a:rPr lang="nb-NO" dirty="0"/>
              <a:t>Databaser</a:t>
            </a:r>
          </a:p>
          <a:p>
            <a:pPr lvl="1"/>
            <a:r>
              <a:rPr lang="nb-NO" dirty="0"/>
              <a:t>Google firebase</a:t>
            </a:r>
          </a:p>
          <a:p>
            <a:pPr lvl="1"/>
            <a:r>
              <a:rPr lang="nb-NO" dirty="0"/>
              <a:t>Språk: JavaScript</a:t>
            </a:r>
          </a:p>
          <a:p>
            <a:r>
              <a:rPr lang="nb-NO" dirty="0"/>
              <a:t>Multimedier</a:t>
            </a:r>
          </a:p>
          <a:p>
            <a:pPr lvl="1"/>
            <a:r>
              <a:rPr lang="nb-NO" dirty="0"/>
              <a:t>Adobe-pakken (valgfritt)</a:t>
            </a:r>
          </a:p>
        </p:txBody>
      </p:sp>
    </p:spTree>
    <p:extLst>
      <p:ext uri="{BB962C8B-B14F-4D97-AF65-F5344CB8AC3E}">
        <p14:creationId xmlns:p14="http://schemas.microsoft.com/office/powerpoint/2010/main" val="30756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DC8A28-6F5C-B54F-8D04-C4E6EEE7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 for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28E003-B899-7949-B26C-42C89F368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Filhåndtering</a:t>
            </a:r>
          </a:p>
          <a:p>
            <a:pPr lvl="1"/>
            <a:r>
              <a:rPr lang="nb-NO" dirty="0"/>
              <a:t>Skylagring</a:t>
            </a:r>
          </a:p>
          <a:p>
            <a:r>
              <a:rPr lang="nb-NO" dirty="0"/>
              <a:t>Filtyper</a:t>
            </a:r>
          </a:p>
          <a:p>
            <a:r>
              <a:rPr lang="nb-NO" dirty="0"/>
              <a:t>Installere Atom</a:t>
            </a:r>
          </a:p>
          <a:p>
            <a:r>
              <a:rPr lang="nb-NO" dirty="0"/>
              <a:t>Vi lager en nettside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9283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8F44C2-DC1C-5E4D-A7F8-BE0F9039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Gjøremål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E00ED2F-2684-BB4D-A0F2-99087E110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Gå inn på </a:t>
            </a:r>
            <a:r>
              <a:rPr lang="nb-NO" dirty="0" err="1"/>
              <a:t>its</a:t>
            </a:r>
            <a:r>
              <a:rPr lang="nb-NO" dirty="0"/>
              <a:t> og last ned filen uke1_filer_og_mapper.zip</a:t>
            </a:r>
          </a:p>
        </p:txBody>
      </p:sp>
    </p:spTree>
    <p:extLst>
      <p:ext uri="{BB962C8B-B14F-4D97-AF65-F5344CB8AC3E}">
        <p14:creationId xmlns:p14="http://schemas.microsoft.com/office/powerpoint/2010/main" val="94066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2" id="{5D40FFD3-927F-7545-9629-FC39AA1BAAF5}" vid="{677C5660-7240-1545-8AF6-15CA7BBCFE5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{63ACBC9C-8D59-1F47-BB7B-C3666CB15344}tf16401378</Template>
  <TotalTime>629</TotalTime>
  <Words>154</Words>
  <Application>Microsoft Macintosh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Apple SD Gothic Neo</vt:lpstr>
      <vt:lpstr>Arial</vt:lpstr>
      <vt:lpstr>Calibri</vt:lpstr>
      <vt:lpstr>Office-tema</vt:lpstr>
      <vt:lpstr>IT 1 – Sandvika VGS</vt:lpstr>
      <vt:lpstr>IT1 – Om faget</vt:lpstr>
      <vt:lpstr>Årsplan</vt:lpstr>
      <vt:lpstr>Verktøy og språk</vt:lpstr>
      <vt:lpstr>Plan for i dag</vt:lpstr>
      <vt:lpstr>Gjøremål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1 </dc:title>
  <dc:creator>Thor Christian Coward</dc:creator>
  <cp:lastModifiedBy>Thor Christian Coward</cp:lastModifiedBy>
  <cp:revision>16</cp:revision>
  <cp:lastPrinted>2019-08-29T07:38:46Z</cp:lastPrinted>
  <dcterms:created xsi:type="dcterms:W3CDTF">2019-08-28T10:53:45Z</dcterms:created>
  <dcterms:modified xsi:type="dcterms:W3CDTF">2019-09-04T13:27:55Z</dcterms:modified>
</cp:coreProperties>
</file>