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67" r:id="rId3"/>
    <p:sldId id="258" r:id="rId4"/>
    <p:sldId id="261" r:id="rId5"/>
    <p:sldId id="262" r:id="rId6"/>
    <p:sldId id="265" r:id="rId7"/>
    <p:sldId id="266" r:id="rId8"/>
    <p:sldId id="268" r:id="rId9"/>
    <p:sldId id="259" r:id="rId10"/>
    <p:sldId id="260" r:id="rId11"/>
    <p:sldId id="269" r:id="rId12"/>
    <p:sldId id="256" r:id="rId13"/>
    <p:sldId id="278" r:id="rId14"/>
    <p:sldId id="279" r:id="rId15"/>
    <p:sldId id="274" r:id="rId16"/>
    <p:sldId id="272" r:id="rId17"/>
    <p:sldId id="275" r:id="rId18"/>
    <p:sldId id="263" r:id="rId19"/>
    <p:sldId id="277" r:id="rId20"/>
    <p:sldId id="280" r:id="rId2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611056-8343-C943-8F52-C88933468348}" v="8" dt="2019-08-28T12:04:27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67"/>
    <p:restoredTop sz="94590"/>
  </p:normalViewPr>
  <p:slideViewPr>
    <p:cSldViewPr snapToGrid="0" snapToObjects="1">
      <p:cViewPr varScale="1">
        <p:scale>
          <a:sx n="128" d="100"/>
          <a:sy n="128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 Christian Coward" userId="bc9d0e6f-c7ba-48d7-86a2-62dcef225d27" providerId="ADAL" clId="{AE611056-8343-C943-8F52-C88933468348}"/>
    <pc:docChg chg="undo custSel addSld modSld">
      <pc:chgData name="Thor Christian Coward" userId="bc9d0e6f-c7ba-48d7-86a2-62dcef225d27" providerId="ADAL" clId="{AE611056-8343-C943-8F52-C88933468348}" dt="2019-08-28T12:05:30.320" v="164" actId="20577"/>
      <pc:docMkLst>
        <pc:docMk/>
      </pc:docMkLst>
      <pc:sldChg chg="modSp">
        <pc:chgData name="Thor Christian Coward" userId="bc9d0e6f-c7ba-48d7-86a2-62dcef225d27" providerId="ADAL" clId="{AE611056-8343-C943-8F52-C88933468348}" dt="2019-08-28T12:05:30.320" v="164" actId="20577"/>
        <pc:sldMkLst>
          <pc:docMk/>
          <pc:sldMk cId="800781051" sldId="277"/>
        </pc:sldMkLst>
        <pc:spChg chg="mod">
          <ac:chgData name="Thor Christian Coward" userId="bc9d0e6f-c7ba-48d7-86a2-62dcef225d27" providerId="ADAL" clId="{AE611056-8343-C943-8F52-C88933468348}" dt="2019-08-28T12:05:30.320" v="164" actId="20577"/>
          <ac:spMkLst>
            <pc:docMk/>
            <pc:sldMk cId="800781051" sldId="277"/>
            <ac:spMk id="3" creationId="{79A022AB-8733-4F4E-92EC-1149E9383A93}"/>
          </ac:spMkLst>
        </pc:spChg>
      </pc:sldChg>
      <pc:sldChg chg="modSp add">
        <pc:chgData name="Thor Christian Coward" userId="bc9d0e6f-c7ba-48d7-86a2-62dcef225d27" providerId="ADAL" clId="{AE611056-8343-C943-8F52-C88933468348}" dt="2019-08-28T12:04:38.088" v="155" actId="20577"/>
        <pc:sldMkLst>
          <pc:docMk/>
          <pc:sldMk cId="2666015979" sldId="280"/>
        </pc:sldMkLst>
        <pc:spChg chg="mod">
          <ac:chgData name="Thor Christian Coward" userId="bc9d0e6f-c7ba-48d7-86a2-62dcef225d27" providerId="ADAL" clId="{AE611056-8343-C943-8F52-C88933468348}" dt="2019-08-28T12:04:38.088" v="155" actId="20577"/>
          <ac:spMkLst>
            <pc:docMk/>
            <pc:sldMk cId="2666015979" sldId="280"/>
            <ac:spMk id="2" creationId="{A41BF5C3-49D8-9A42-8254-DA42FB10D301}"/>
          </ac:spMkLst>
        </pc:spChg>
        <pc:spChg chg="mod">
          <ac:chgData name="Thor Christian Coward" userId="bc9d0e6f-c7ba-48d7-86a2-62dcef225d27" providerId="ADAL" clId="{AE611056-8343-C943-8F52-C88933468348}" dt="2019-08-28T12:04:29.300" v="127" actId="20577"/>
          <ac:spMkLst>
            <pc:docMk/>
            <pc:sldMk cId="2666015979" sldId="280"/>
            <ac:spMk id="3" creationId="{9F4E89B6-647E-3646-80FF-913594DFC1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4571-AEFE-5C42-92FC-04E072D11D3A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D9A3-D31D-564E-AB88-1B9B828AB0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723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ADE25-B2FF-7942-98CE-C39D8E6BF0D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258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BF2AEC-91E5-EE47-B634-533D223AC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1BF12DB-39EF-E047-8907-EB97033B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A65381-CEA9-4846-A2CC-47B7BE4E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98DFC0-07C2-7D43-B46D-6D289F7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FCAAE0-DB70-A044-8448-06B76BB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14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803D70-0CCC-0B41-AD65-9FBEAFD0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033378E-CF93-1147-AC08-75C916ADE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3686BF-C9E3-5247-BE34-8FDF60F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92834F-4A02-DE42-8BAA-2D9AAA78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01B7C6-4B2B-DD4B-BD40-257DD70B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3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10F9421-ED8D-F64E-B085-E6A65E314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3DAED4-42C9-184F-BD7D-C2E4D063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C9622-2A47-F744-884B-89C2EFE6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B7071E-4B84-264A-872A-6BE6AF09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7C1482-D213-DB45-995B-AD302DEF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1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F8D31-1479-274E-A921-093F6E05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C3FFE5-FD38-3241-A10A-6EF3E412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786FFD-B847-B644-9CAC-E27EDE2C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FC3A38-656D-2E48-9CAE-BB22AD45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ABA54C2-F72C-FF4A-A5DC-2A429D62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2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49E4E9-E5A7-C34A-AFB3-BE01D589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8D4103-2CAE-B646-8729-06ED4E17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943B0C-145B-FD4B-9D86-EC23DC0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95272E-7C3D-3E4E-A199-1AD424DF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E41B43-B446-D34A-AE78-54D9A75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1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C0496-327F-E942-AD1B-BBF1F907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A7F155-661B-8448-9BAE-70117A496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C968C03-2116-8247-8E16-AD3B867A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75750AF-3BBD-9D4B-A382-07D13D45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009D65-2AB2-5142-B499-1F8C32FD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CAF0C20-C243-3A47-96CA-C205139E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76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222922-F42A-2A4D-BF24-A59A2713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5E3D2A-3077-4D49-92EB-A81D48D6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E7FC06-3196-7D48-85AB-73F923CB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4BAFC6C-E2B8-134B-9FA9-DF50EC432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1F3F0FA-A03A-554B-800B-3A59A1FFF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A285F87-D0AF-A946-A70B-EF09B45D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18FC7A5-ADD7-FB4A-9A7D-F5D969F9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8AED3AA-9D38-BA40-A8CE-02DDB5D1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70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42FF15-E2EA-DF40-91EE-D3CE6B06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7B5FBB2-E77C-0A4E-A748-5E3E189D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1674625-16BE-AC43-97A3-58779D47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D44140A-A494-E047-944B-E7D3AB16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8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DFCF675-D8EF-DC4A-BDD8-F321C83D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78C0D29-DCEE-BA41-ABFC-5E87CD5C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AAC2E7-7381-0B49-9508-85EBE31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27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119B7C-1EBA-7F45-BE31-E936C4F5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865CD5-1039-8944-B8BA-D7B6784A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DDE44EF-EC80-FC4B-A1EC-2FE7C28E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553FA83-00D5-F342-A1DA-4123144F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47EC07B-CAF4-FE47-8F64-FBC2334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096E91-8492-3341-8507-B30460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22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C8D3D-1C41-0D4C-91FF-FB55DF2A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89E3D5A-0984-7848-981B-A046167E8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31882D8-7524-B743-A82C-1AFDAF24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29ABC2-FC57-F441-BFD4-B950B6E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4819697-8EB7-A148-9894-BCF5F4FC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94FDD74-8A92-714D-B9DC-43B4038B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93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705F323-D0AF-A44C-B02C-908055CD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659F650-347A-374B-95E6-A02CB4B8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E6EA6A-7717-D34F-9E2B-91067F34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03ED-DF44-5D49-81D0-7468F6214E19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A469ADC-488E-0647-9732-754F088FC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81A167-14F3-5448-ACED-C009FD0F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91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8WTkszC0wYdxhLGXFky-dglvAqG8GKnp" TargetMode="External"/><Relationship Id="rId2" Type="http://schemas.openxmlformats.org/officeDocument/2006/relationships/hyperlink" Target="https://www.youtube.com/playlist?list=PL8WTkszC0wYcILfEPOTP9n9CwqtWBqt_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playlist?list=PL8WTkszC0wYccazKcAG6OhssL9Asf_ff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BA91A5-4065-BA42-8284-470909F0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7338"/>
            <a:ext cx="9144000" cy="995423"/>
          </a:xfrm>
        </p:spPr>
        <p:txBody>
          <a:bodyPr>
            <a:normAutofit/>
          </a:bodyPr>
          <a:lstStyle/>
          <a:p>
            <a:r>
              <a:rPr lang="nb-NO" sz="4800" b="1" dirty="0">
                <a:latin typeface="Calibri" panose="020F0502020204030204" pitchFamily="34" charset="0"/>
                <a:cs typeface="Calibri" panose="020F0502020204030204" pitchFamily="34" charset="0"/>
              </a:rPr>
              <a:t>IT 1 </a:t>
            </a:r>
          </a:p>
        </p:txBody>
      </p:sp>
      <p:sp>
        <p:nvSpPr>
          <p:cNvPr id="14" name="Undertittel 2">
            <a:extLst>
              <a:ext uri="{FF2B5EF4-FFF2-40B4-BE49-F238E27FC236}">
                <a16:creationId xmlns:a16="http://schemas.microsoft.com/office/drawing/2014/main" id="{35589E43-A936-0F46-88C7-0148378DB13F}"/>
              </a:ext>
            </a:extLst>
          </p:cNvPr>
          <p:cNvSpPr txBox="1">
            <a:spLocks/>
          </p:cNvSpPr>
          <p:nvPr/>
        </p:nvSpPr>
        <p:spPr>
          <a:xfrm>
            <a:off x="1524000" y="23285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Struktur og CSS</a:t>
            </a:r>
          </a:p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Uke 35 - 28. </a:t>
            </a:r>
            <a:r>
              <a:rPr lang="nb-NO" b="1" dirty="0" err="1">
                <a:latin typeface="Calibri" panose="020F0502020204030204" pitchFamily="34" charset="0"/>
                <a:cs typeface="Calibri" panose="020F0502020204030204" pitchFamily="34" charset="0"/>
              </a:rPr>
              <a:t>aug</a:t>
            </a:r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16525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82151B-65CB-A645-A6B6-E61CC952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Plassere innhold på nettsiden - HTML</a:t>
            </a:r>
          </a:p>
        </p:txBody>
      </p: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0A6B8115-7531-614F-96B5-2DEFEDF03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9" y="2828925"/>
            <a:ext cx="4337473" cy="3432175"/>
          </a:xfrm>
        </p:spPr>
      </p:pic>
      <p:pic>
        <p:nvPicPr>
          <p:cNvPr id="11" name="Plassholder for innhold 4">
            <a:extLst>
              <a:ext uri="{FF2B5EF4-FFF2-40B4-BE49-F238E27FC236}">
                <a16:creationId xmlns:a16="http://schemas.microsoft.com/office/drawing/2014/main" id="{62F0F3C9-7606-C44E-93AE-05104CC5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903" y="2079625"/>
            <a:ext cx="4749097" cy="4348163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C2202BA6-8E10-7145-8DC4-89114DF70005}"/>
              </a:ext>
            </a:extLst>
          </p:cNvPr>
          <p:cNvSpPr txBox="1"/>
          <p:nvPr/>
        </p:nvSpPr>
        <p:spPr>
          <a:xfrm>
            <a:off x="717559" y="2079625"/>
            <a:ext cx="523874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For å oppnå en slik struktur med innhold under hverandre skriver vi en kode som den under.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63FA7817-00B3-4B4E-99E1-F429D04223FB}"/>
              </a:ext>
            </a:extLst>
          </p:cNvPr>
          <p:cNvSpPr txBox="1"/>
          <p:nvPr/>
        </p:nvSpPr>
        <p:spPr>
          <a:xfrm>
            <a:off x="8680459" y="6119336"/>
            <a:ext cx="3511541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Obs: Denne koden setter kun innhold under hverandre, fargene og høyde må vi bruke CSS for å endre</a:t>
            </a:r>
          </a:p>
        </p:txBody>
      </p:sp>
    </p:spTree>
    <p:extLst>
      <p:ext uri="{BB962C8B-B14F-4D97-AF65-F5344CB8AC3E}">
        <p14:creationId xmlns:p14="http://schemas.microsoft.com/office/powerpoint/2010/main" val="91793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A342E5-38DD-F742-923F-716E9E63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Plassere innhold på nettsiden -  HTML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905C9363-329A-1A4D-92C3-D8CBCAC3A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2452" y="2433233"/>
            <a:ext cx="7343958" cy="3309777"/>
          </a:xfr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B0FD240C-1EDA-B347-B9B1-8781758C107F}"/>
              </a:ext>
            </a:extLst>
          </p:cNvPr>
          <p:cNvSpPr txBox="1"/>
          <p:nvPr/>
        </p:nvSpPr>
        <p:spPr>
          <a:xfrm>
            <a:off x="481739" y="2887792"/>
            <a:ext cx="46470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Header, </a:t>
            </a:r>
            <a:r>
              <a:rPr lang="nb-NO" dirty="0" err="1"/>
              <a:t>main</a:t>
            </a:r>
            <a:r>
              <a:rPr lang="nb-NO" dirty="0"/>
              <a:t> og </a:t>
            </a:r>
            <a:r>
              <a:rPr lang="nb-NO" dirty="0" err="1"/>
              <a:t>footer</a:t>
            </a:r>
            <a:r>
              <a:rPr lang="nb-NO" dirty="0"/>
              <a:t> deler vi igjen inn i tagger.</a:t>
            </a:r>
          </a:p>
          <a:p>
            <a:endParaRPr lang="nb-NO" dirty="0"/>
          </a:p>
          <a:p>
            <a:r>
              <a:rPr lang="nb-NO" dirty="0"/>
              <a:t>Main deler vi ofte inn i &lt;</a:t>
            </a:r>
            <a:r>
              <a:rPr lang="nb-NO" dirty="0" err="1"/>
              <a:t>section</a:t>
            </a:r>
            <a:r>
              <a:rPr lang="nb-NO" dirty="0"/>
              <a:t>&gt;-tagger.</a:t>
            </a:r>
          </a:p>
        </p:txBody>
      </p:sp>
    </p:spTree>
    <p:extLst>
      <p:ext uri="{BB962C8B-B14F-4D97-AF65-F5344CB8AC3E}">
        <p14:creationId xmlns:p14="http://schemas.microsoft.com/office/powerpoint/2010/main" val="202233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885471-DA99-45F5-B1E0-868EB986C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593" y="702914"/>
            <a:ext cx="9144000" cy="639325"/>
          </a:xfrm>
        </p:spPr>
        <p:txBody>
          <a:bodyPr>
            <a:normAutofit fontScale="90000"/>
          </a:bodyPr>
          <a:lstStyle/>
          <a:p>
            <a:r>
              <a:rPr lang="nb-NO" dirty="0"/>
              <a:t>CSS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6FC5F37-C08E-4C94-9261-B8A819100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1629"/>
            <a:ext cx="9144000" cy="465345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Et eget språk som kontrollerer nettsiders utseende</a:t>
            </a:r>
          </a:p>
          <a:p>
            <a:pPr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Skrivemåte:</a:t>
            </a:r>
          </a:p>
          <a:p>
            <a:endParaRPr lang="nb-NO" dirty="0"/>
          </a:p>
          <a:p>
            <a:pPr algn="l"/>
            <a:endParaRPr lang="nb-NO" dirty="0"/>
          </a:p>
          <a:p>
            <a:pPr marL="800100" lvl="1" indent="-342900" algn="l">
              <a:buFontTx/>
              <a:buChar char="-"/>
            </a:pPr>
            <a:endParaRPr lang="nb-NO" dirty="0">
              <a:solidFill>
                <a:srgbClr val="FF0000"/>
              </a:solidFill>
            </a:endParaRPr>
          </a:p>
          <a:p>
            <a:pPr marL="800100" lvl="1" indent="-342900" algn="l">
              <a:buFontTx/>
              <a:buChar char="-"/>
            </a:pPr>
            <a:endParaRPr lang="nb-NO" dirty="0">
              <a:solidFill>
                <a:srgbClr val="FF0000"/>
              </a:solidFill>
            </a:endParaRPr>
          </a:p>
          <a:p>
            <a:pPr marL="800100" lvl="1" indent="-342900" algn="l">
              <a:buFontTx/>
              <a:buChar char="-"/>
            </a:pPr>
            <a:endParaRPr lang="nb-NO" dirty="0">
              <a:solidFill>
                <a:srgbClr val="FF0000"/>
              </a:solidFill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1F8B953-1DE7-49EE-AA5B-FAE8E3D0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240" y="3113662"/>
            <a:ext cx="7379520" cy="16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2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E24FA4-E78C-4876-BEAB-DC1E0FE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9356"/>
          </a:xfrm>
        </p:spPr>
        <p:txBody>
          <a:bodyPr/>
          <a:lstStyle/>
          <a:p>
            <a:pPr algn="ctr"/>
            <a:r>
              <a:rPr lang="nb-NO" dirty="0"/>
              <a:t>Koble CSS til HTML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0207FB3-FC39-4038-AFFD-CC47CCD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960"/>
            <a:ext cx="10515600" cy="5494789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nb-NO" dirty="0"/>
              <a:t>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style</a:t>
            </a:r>
            <a:r>
              <a:rPr lang="nb-NO" dirty="0"/>
              <a:t> attributt i en html tag</a:t>
            </a:r>
          </a:p>
          <a:p>
            <a:pPr marL="0" indent="0">
              <a:buNone/>
            </a:pPr>
            <a:r>
              <a:rPr lang="nb-NO" dirty="0"/>
              <a:t>						    </a:t>
            </a:r>
            <a:r>
              <a:rPr lang="nb-NO" sz="1200" dirty="0"/>
              <a:t>Ønsker i utgangspunktet ikke å bruke denne metoden så ofte</a:t>
            </a:r>
            <a:endParaRPr lang="nb-NO" dirty="0"/>
          </a:p>
          <a:p>
            <a:pPr marL="342900" indent="-342900"/>
            <a:endParaRPr lang="nb-NO" dirty="0"/>
          </a:p>
          <a:p>
            <a:r>
              <a:rPr lang="nb-NO" dirty="0"/>
              <a:t> Egen </a:t>
            </a:r>
            <a:r>
              <a:rPr lang="nb-NO" dirty="0">
                <a:solidFill>
                  <a:srgbClr val="FF0000"/>
                </a:solidFill>
              </a:rPr>
              <a:t>&lt;style&gt; </a:t>
            </a:r>
            <a:r>
              <a:rPr lang="nb-NO" dirty="0"/>
              <a:t>tag (som vi legger inne i </a:t>
            </a:r>
            <a:r>
              <a:rPr lang="nb-NO" dirty="0">
                <a:solidFill>
                  <a:srgbClr val="FF0000"/>
                </a:solidFill>
              </a:rPr>
              <a:t>&lt;head&gt;)</a:t>
            </a:r>
          </a:p>
          <a:p>
            <a:pPr marL="0" indent="0">
              <a:buNone/>
            </a:pPr>
            <a:r>
              <a:rPr lang="nb-NO" sz="1400" dirty="0">
                <a:solidFill>
                  <a:srgbClr val="FF0000"/>
                </a:solidFill>
              </a:rPr>
              <a:t>				 </a:t>
            </a:r>
            <a:r>
              <a:rPr lang="nb-NO" sz="1400" dirty="0"/>
              <a:t>Mye lettere å skrive i atom</a:t>
            </a:r>
          </a:p>
          <a:p>
            <a:pPr marL="0" indent="0">
              <a:buNone/>
            </a:pPr>
            <a:r>
              <a:rPr lang="nb-NO" sz="1400" dirty="0"/>
              <a:t>				 </a:t>
            </a:r>
          </a:p>
          <a:p>
            <a:pPr marL="0" indent="0">
              <a:buNone/>
            </a:pPr>
            <a:r>
              <a:rPr lang="nb-NO" sz="1400" dirty="0"/>
              <a:t>				 Dette eksempelet vil endre stil på alle </a:t>
            </a:r>
            <a:r>
              <a:rPr lang="nb-NO" sz="1400" dirty="0">
                <a:solidFill>
                  <a:srgbClr val="FF0000"/>
                </a:solidFill>
              </a:rPr>
              <a:t>&lt;h1&gt; </a:t>
            </a:r>
            <a:r>
              <a:rPr lang="nb-NO" sz="1400" dirty="0"/>
              <a:t>taggene i html dokumentet samtidig</a:t>
            </a:r>
          </a:p>
          <a:p>
            <a:pPr marL="342900" indent="-342900"/>
            <a:endParaRPr lang="nb-NO" dirty="0"/>
          </a:p>
          <a:p>
            <a:pPr marL="342900" indent="-342900"/>
            <a:endParaRPr lang="nb-NO" dirty="0"/>
          </a:p>
          <a:p>
            <a:r>
              <a:rPr lang="nb-NO" dirty="0"/>
              <a:t> Eget CSS dokument som vi lenker til html</a:t>
            </a:r>
          </a:p>
          <a:p>
            <a:pPr lvl="8"/>
            <a:r>
              <a:rPr lang="nb-NO" sz="1400" dirty="0"/>
              <a:t>                           	       Her har vi laget en egen fil ved navn cssdokument.css i </a:t>
            </a:r>
          </a:p>
          <a:p>
            <a:pPr lvl="8"/>
            <a:r>
              <a:rPr lang="nb-NO" sz="1400" dirty="0"/>
              <a:t>                                     	       samme mappe som html fila.</a:t>
            </a:r>
          </a:p>
          <a:p>
            <a:pPr lvl="8"/>
            <a:r>
              <a:rPr lang="nb-NO" sz="1400" dirty="0"/>
              <a:t>  		       </a:t>
            </a:r>
            <a:endParaRPr lang="en-GB" sz="1400" dirty="0"/>
          </a:p>
          <a:p>
            <a:pPr marL="3657600" lvl="8" indent="0">
              <a:buNone/>
            </a:pPr>
            <a:r>
              <a:rPr lang="nb-NO" sz="1400" dirty="0"/>
              <a:t>	</a:t>
            </a:r>
            <a:r>
              <a:rPr lang="en-GB" sz="1400" dirty="0"/>
              <a:t>	       </a:t>
            </a:r>
            <a:r>
              <a:rPr lang="en-GB" sz="1400" dirty="0" err="1"/>
              <a:t>Enkleste</a:t>
            </a:r>
            <a:r>
              <a:rPr lang="en-GB" sz="1400" dirty="0"/>
              <a:t> </a:t>
            </a:r>
            <a:r>
              <a:rPr lang="en-GB" sz="1400" dirty="0" err="1"/>
              <a:t>måte</a:t>
            </a:r>
            <a:r>
              <a:rPr lang="en-GB" sz="1400" dirty="0"/>
              <a:t> å </a:t>
            </a:r>
            <a:r>
              <a:rPr lang="en-GB" sz="1400" dirty="0" err="1"/>
              <a:t>få</a:t>
            </a:r>
            <a:r>
              <a:rPr lang="en-GB" sz="1400" dirty="0"/>
              <a:t> mange </a:t>
            </a:r>
            <a:r>
              <a:rPr lang="en-GB" sz="1400" dirty="0" err="1"/>
              <a:t>nettsider</a:t>
            </a:r>
            <a:r>
              <a:rPr lang="en-GB" sz="1400" dirty="0"/>
              <a:t> </a:t>
            </a:r>
            <a:r>
              <a:rPr lang="en-GB" sz="1400" dirty="0" err="1"/>
              <a:t>på</a:t>
            </a:r>
            <a:r>
              <a:rPr lang="en-GB" sz="1400" dirty="0"/>
              <a:t> et </a:t>
            </a:r>
            <a:r>
              <a:rPr lang="en-GB" sz="1400" dirty="0" err="1"/>
              <a:t>nettsted</a:t>
            </a:r>
            <a:r>
              <a:rPr lang="en-GB" sz="1400" dirty="0"/>
              <a:t> </a:t>
            </a:r>
            <a:r>
              <a:rPr lang="en-GB" sz="1400" dirty="0" err="1"/>
              <a:t>til</a:t>
            </a:r>
            <a:r>
              <a:rPr lang="en-GB" sz="1400" dirty="0"/>
              <a:t> å ha 			       </a:t>
            </a:r>
            <a:r>
              <a:rPr lang="en-GB" sz="1400" dirty="0" err="1"/>
              <a:t>samme</a:t>
            </a:r>
            <a:r>
              <a:rPr lang="en-GB" sz="1400" dirty="0"/>
              <a:t> </a:t>
            </a:r>
            <a:r>
              <a:rPr lang="en-GB" sz="1400" dirty="0" err="1"/>
              <a:t>stil</a:t>
            </a:r>
            <a:endParaRPr lang="nb-NO" sz="1400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E0A746C-5285-40D2-BD4C-E435CFAF8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39" y="1766903"/>
            <a:ext cx="5372100" cy="63817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8FF1F445-9F3B-4499-B68E-2D3ADB78A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239" y="5398949"/>
            <a:ext cx="5295900" cy="78105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955AD96-25BB-40B3-ACAD-987E4159B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190" y="3060555"/>
            <a:ext cx="31337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72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D17F9122-8336-3F40-A180-D4FE82A0C020}"/>
              </a:ext>
            </a:extLst>
          </p:cNvPr>
          <p:cNvSpPr/>
          <p:nvPr/>
        </p:nvSpPr>
        <p:spPr>
          <a:xfrm>
            <a:off x="7687159" y="-1"/>
            <a:ext cx="4504841" cy="6858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746611D-DDC9-4E74-8885-4AF1C276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32090"/>
            <a:ext cx="6891187" cy="4169168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CA8680AF-B574-4260-90C8-532EB234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48" y="295662"/>
            <a:ext cx="3421873" cy="1036428"/>
          </a:xfrm>
        </p:spPr>
        <p:txBody>
          <a:bodyPr anchor="b">
            <a:normAutofit fontScale="90000"/>
          </a:bodyPr>
          <a:lstStyle/>
          <a:p>
            <a:r>
              <a:rPr lang="nb-NO" sz="4800" dirty="0"/>
              <a:t>"CSS-Boksen"</a:t>
            </a:r>
            <a:endParaRPr lang="en-GB" sz="48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89D50B-3B3C-406B-AA32-8A5F4F6E7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4873" y="1408922"/>
            <a:ext cx="3489649" cy="4699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1800" dirty="0"/>
              <a:t>Alle elementer i html siden består av denne boksen.</a:t>
            </a:r>
          </a:p>
          <a:p>
            <a:pPr marL="0" indent="0">
              <a:buNone/>
            </a:pPr>
            <a:r>
              <a:rPr lang="nb-NO" sz="1800" dirty="0"/>
              <a:t>Lag en overskrift og eksperimenter med følgende stil:</a:t>
            </a:r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r>
              <a:rPr lang="nb-NO" sz="1800" dirty="0"/>
              <a:t>Hva skjer når du endrer på størrelse/farge?</a:t>
            </a:r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r>
              <a:rPr lang="nb-NO" sz="1800" dirty="0"/>
              <a:t>Se på https://www.w3schools.com/css/</a:t>
            </a:r>
            <a:endParaRPr lang="en-GB" sz="1800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88A7A30-1B8E-4E40-9A26-8936FA9CB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648" y="2674970"/>
            <a:ext cx="24955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5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BEFB5-B4AE-7246-97C3-18DD34C8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CSS-selektorer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5A050CA-C747-6D4B-A466-90DFEB7D5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0" dirty="0"/>
              <a:t>En selektor brukes i CSS til å velge HTML-element(er)</a:t>
            </a:r>
          </a:p>
          <a:p>
            <a:endParaRPr lang="nb-NO" b="0" dirty="0"/>
          </a:p>
          <a:p>
            <a:r>
              <a:rPr lang="nb-NO" b="0" dirty="0"/>
              <a:t>Typer selektorer er:</a:t>
            </a:r>
          </a:p>
          <a:p>
            <a:pPr lvl="1"/>
            <a:r>
              <a:rPr lang="nb-NO" dirty="0"/>
              <a:t>HTML-tag</a:t>
            </a:r>
          </a:p>
          <a:p>
            <a:pPr lvl="1"/>
            <a:r>
              <a:rPr lang="nb-NO" b="0" dirty="0"/>
              <a:t>Id</a:t>
            </a:r>
          </a:p>
          <a:p>
            <a:pPr lvl="1"/>
            <a:r>
              <a:rPr lang="nb-NO" dirty="0" err="1"/>
              <a:t>class</a:t>
            </a:r>
            <a:endParaRPr lang="nb-NO" dirty="0"/>
          </a:p>
          <a:p>
            <a:pPr lvl="1"/>
            <a:r>
              <a:rPr lang="nb-NO" b="0" dirty="0"/>
              <a:t>Pseudoselektor</a:t>
            </a:r>
          </a:p>
          <a:p>
            <a:pPr lvl="1"/>
            <a:r>
              <a:rPr lang="nb-NO" dirty="0"/>
              <a:t>Pseudoklasse</a:t>
            </a:r>
          </a:p>
          <a:p>
            <a:pPr lvl="1"/>
            <a:endParaRPr lang="nb-NO" b="0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4889ED9-AD60-BB4F-9EA6-0547DF2D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067" y="3391369"/>
            <a:ext cx="5177610" cy="197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8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BE8204-9B80-0944-9594-E4209212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2.5 </a:t>
            </a:r>
            <a:r>
              <a:rPr lang="nb-NO" dirty="0" err="1"/>
              <a:t>Hashtag</a:t>
            </a:r>
            <a:r>
              <a:rPr lang="nb-NO" dirty="0"/>
              <a:t>-selektor med id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1A5D255-2481-F04C-A06A-5B17F58B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0" dirty="0"/>
              <a:t>Hvis </a:t>
            </a:r>
            <a:r>
              <a:rPr lang="nb-NO" u="sng" dirty="0"/>
              <a:t>ett enkelt</a:t>
            </a:r>
            <a:r>
              <a:rPr lang="nb-NO" b="0" dirty="0"/>
              <a:t> HTML-element skal skille seg ut på nettsiden kan vi bruke id og </a:t>
            </a:r>
            <a:r>
              <a:rPr lang="nb-NO" b="0" dirty="0" err="1"/>
              <a:t>hashtag</a:t>
            </a:r>
            <a:r>
              <a:rPr lang="nb-NO" b="0" dirty="0"/>
              <a:t>-selektor</a:t>
            </a:r>
          </a:p>
          <a:p>
            <a:endParaRPr lang="nb-NO" b="0" dirty="0"/>
          </a:p>
          <a:p>
            <a:r>
              <a:rPr lang="nb-NO" b="0" dirty="0"/>
              <a:t>Attributtet id settes på HTML-elementet som skal endres</a:t>
            </a:r>
          </a:p>
          <a:p>
            <a:endParaRPr lang="nb-NO" b="0" dirty="0"/>
          </a:p>
          <a:p>
            <a:endParaRPr lang="nb-NO" b="0" dirty="0"/>
          </a:p>
          <a:p>
            <a:r>
              <a:rPr lang="nb-NO" b="0" dirty="0"/>
              <a:t>Selektoren som finner elementet skrives med # foran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3F890F67-2AEB-9E45-B591-AF433796E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587" y="5167312"/>
            <a:ext cx="2603500" cy="10287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A27B47DE-C2FD-9E4C-AEA7-DAC7F039F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587" y="3676650"/>
            <a:ext cx="4940300" cy="533400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C1FEE431-6684-AF46-902D-9F18C871ED5C}"/>
              </a:ext>
            </a:extLst>
          </p:cNvPr>
          <p:cNvSpPr/>
          <p:nvPr/>
        </p:nvSpPr>
        <p:spPr>
          <a:xfrm>
            <a:off x="10027193" y="2822198"/>
            <a:ext cx="2164807" cy="524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&lt;body&gt;-elementet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35A7C67D-05E9-954A-B36F-A2A4A761675E}"/>
              </a:ext>
            </a:extLst>
          </p:cNvPr>
          <p:cNvSpPr/>
          <p:nvPr/>
        </p:nvSpPr>
        <p:spPr>
          <a:xfrm>
            <a:off x="9939058" y="5157006"/>
            <a:ext cx="1986694" cy="524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CSS-koden</a:t>
            </a:r>
          </a:p>
        </p:txBody>
      </p:sp>
      <p:cxnSp>
        <p:nvCxnSpPr>
          <p:cNvPr id="11" name="Rett pil 10">
            <a:extLst>
              <a:ext uri="{FF2B5EF4-FFF2-40B4-BE49-F238E27FC236}">
                <a16:creationId xmlns:a16="http://schemas.microsoft.com/office/drawing/2014/main" id="{AC2BE1DA-83FB-7441-BF9E-810DB1E18488}"/>
              </a:ext>
            </a:extLst>
          </p:cNvPr>
          <p:cNvCxnSpPr/>
          <p:nvPr/>
        </p:nvCxnSpPr>
        <p:spPr>
          <a:xfrm flipH="1">
            <a:off x="10027193" y="3346854"/>
            <a:ext cx="615101" cy="329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>
            <a:extLst>
              <a:ext uri="{FF2B5EF4-FFF2-40B4-BE49-F238E27FC236}">
                <a16:creationId xmlns:a16="http://schemas.microsoft.com/office/drawing/2014/main" id="{1DCCEAEF-4BFF-5146-BCE1-639537D163D5}"/>
              </a:ext>
            </a:extLst>
          </p:cNvPr>
          <p:cNvCxnSpPr>
            <a:cxnSpLocks/>
          </p:cNvCxnSpPr>
          <p:nvPr/>
        </p:nvCxnSpPr>
        <p:spPr>
          <a:xfrm flipH="1">
            <a:off x="9500522" y="5254436"/>
            <a:ext cx="438537" cy="164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101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E21E10-42C5-6143-A01F-751E6338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2.5 Punkt-selektorer med </a:t>
            </a:r>
            <a:r>
              <a:rPr lang="nb-NO" dirty="0" err="1"/>
              <a:t>class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C2974C1-9AEE-6148-BB5E-E69832DD9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0" dirty="0"/>
              <a:t>Hvis </a:t>
            </a:r>
            <a:r>
              <a:rPr lang="nb-NO" u="sng" dirty="0"/>
              <a:t>flere</a:t>
            </a:r>
            <a:r>
              <a:rPr lang="nb-NO" b="0" dirty="0"/>
              <a:t> HTML-element skal skille seg ut på nettsiden kan vi bruke id og </a:t>
            </a:r>
            <a:r>
              <a:rPr lang="nb-NO" b="0" dirty="0" err="1"/>
              <a:t>hashtag</a:t>
            </a:r>
            <a:r>
              <a:rPr lang="nb-NO" b="0" dirty="0"/>
              <a:t>-selektor</a:t>
            </a:r>
          </a:p>
          <a:p>
            <a:endParaRPr lang="nb-NO" b="0" dirty="0"/>
          </a:p>
          <a:p>
            <a:r>
              <a:rPr lang="nb-NO" b="0" dirty="0"/>
              <a:t>Attributtet </a:t>
            </a:r>
            <a:r>
              <a:rPr lang="nb-NO" b="0" dirty="0" err="1"/>
              <a:t>class</a:t>
            </a:r>
            <a:r>
              <a:rPr lang="nb-NO" b="0" dirty="0"/>
              <a:t> settes på HTML-elementene som skal endres</a:t>
            </a:r>
          </a:p>
          <a:p>
            <a:endParaRPr lang="nb-NO" b="0" dirty="0"/>
          </a:p>
          <a:p>
            <a:endParaRPr lang="nb-NO" b="0" dirty="0"/>
          </a:p>
          <a:p>
            <a:r>
              <a:rPr lang="nb-NO" b="0" dirty="0"/>
              <a:t>Selektoren som finner elementene skrives med . foran</a:t>
            </a:r>
          </a:p>
          <a:p>
            <a:endParaRPr lang="nb-NO" b="0" dirty="0"/>
          </a:p>
          <a:p>
            <a:endParaRPr lang="nb-NO" b="0" dirty="0"/>
          </a:p>
          <a:p>
            <a:endParaRPr lang="nb-NO" b="0" dirty="0"/>
          </a:p>
          <a:p>
            <a:endParaRPr lang="nb-NO" b="0" dirty="0"/>
          </a:p>
          <a:p>
            <a:endParaRPr lang="nb-NO" b="0" dirty="0"/>
          </a:p>
          <a:p>
            <a:endParaRPr lang="nb-NO" dirty="0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913B7BBF-DA36-F641-9F46-6690308B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402" y="5425606"/>
            <a:ext cx="2641600" cy="99060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F9B3223E-071D-8347-933E-509ED9D96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402" y="3776897"/>
            <a:ext cx="5981700" cy="762000"/>
          </a:xfrm>
          <a:prstGeom prst="rect">
            <a:avLst/>
          </a:prstGeom>
        </p:spPr>
      </p:pic>
      <p:sp>
        <p:nvSpPr>
          <p:cNvPr id="12" name="Rektangel 11">
            <a:extLst>
              <a:ext uri="{FF2B5EF4-FFF2-40B4-BE49-F238E27FC236}">
                <a16:creationId xmlns:a16="http://schemas.microsoft.com/office/drawing/2014/main" id="{AB57C7D2-D8E6-B546-8ADD-C5895131C402}"/>
              </a:ext>
            </a:extLst>
          </p:cNvPr>
          <p:cNvSpPr/>
          <p:nvPr/>
        </p:nvSpPr>
        <p:spPr>
          <a:xfrm>
            <a:off x="10027193" y="2822198"/>
            <a:ext cx="2164807" cy="524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&lt;body&gt;-elementet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1ED11215-04C9-3446-A3DB-0DA2257DEACE}"/>
              </a:ext>
            </a:extLst>
          </p:cNvPr>
          <p:cNvSpPr/>
          <p:nvPr/>
        </p:nvSpPr>
        <p:spPr>
          <a:xfrm>
            <a:off x="9069539" y="5252102"/>
            <a:ext cx="1986694" cy="524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CSS-koden</a:t>
            </a:r>
          </a:p>
        </p:txBody>
      </p:sp>
      <p:cxnSp>
        <p:nvCxnSpPr>
          <p:cNvPr id="14" name="Rett pil 13">
            <a:extLst>
              <a:ext uri="{FF2B5EF4-FFF2-40B4-BE49-F238E27FC236}">
                <a16:creationId xmlns:a16="http://schemas.microsoft.com/office/drawing/2014/main" id="{51A116A0-C8AA-7E41-B7BC-89C8DA335491}"/>
              </a:ext>
            </a:extLst>
          </p:cNvPr>
          <p:cNvCxnSpPr/>
          <p:nvPr/>
        </p:nvCxnSpPr>
        <p:spPr>
          <a:xfrm flipH="1">
            <a:off x="10027193" y="3346854"/>
            <a:ext cx="615101" cy="329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 14">
            <a:extLst>
              <a:ext uri="{FF2B5EF4-FFF2-40B4-BE49-F238E27FC236}">
                <a16:creationId xmlns:a16="http://schemas.microsoft.com/office/drawing/2014/main" id="{A5500B78-5667-D243-8429-8EFB6221C2C5}"/>
              </a:ext>
            </a:extLst>
          </p:cNvPr>
          <p:cNvCxnSpPr>
            <a:cxnSpLocks/>
          </p:cNvCxnSpPr>
          <p:nvPr/>
        </p:nvCxnSpPr>
        <p:spPr>
          <a:xfrm flipH="1">
            <a:off x="8631002" y="5516764"/>
            <a:ext cx="438537" cy="164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40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8224A4-9B6E-AD4E-B888-8192F168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Plassere innhold på nettsiden - sentrering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C8224255-81E7-6845-933A-2EA86BB8E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690" y="1421096"/>
            <a:ext cx="8172619" cy="5182903"/>
          </a:xfrm>
        </p:spPr>
      </p:pic>
    </p:spTree>
    <p:extLst>
      <p:ext uri="{BB962C8B-B14F-4D97-AF65-F5344CB8AC3E}">
        <p14:creationId xmlns:p14="http://schemas.microsoft.com/office/powerpoint/2010/main" val="1852070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46C20B-6A94-0D49-9530-FAE16826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9A022AB-8733-4F4E-92EC-1149E9383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 en nettside om et tema du jobber med i et annet fag på skolen.</a:t>
            </a:r>
          </a:p>
          <a:p>
            <a:pPr marL="971550" lvl="1" indent="-514350">
              <a:buFont typeface="+mj-lt"/>
              <a:buAutoNum type="alphaLcParenR"/>
            </a:pPr>
            <a:r>
              <a:rPr lang="nb-NO" dirty="0"/>
              <a:t>Del nettsiden opp i header, </a:t>
            </a:r>
            <a:r>
              <a:rPr lang="nb-NO" dirty="0" err="1"/>
              <a:t>main</a:t>
            </a:r>
            <a:r>
              <a:rPr lang="nb-NO" dirty="0"/>
              <a:t> og </a:t>
            </a:r>
            <a:r>
              <a:rPr lang="nb-NO" dirty="0" err="1"/>
              <a:t>footer</a:t>
            </a:r>
            <a:endParaRPr lang="nb-NO" dirty="0"/>
          </a:p>
          <a:p>
            <a:pPr marL="971550" lvl="1" indent="-514350">
              <a:buFont typeface="+mj-lt"/>
              <a:buAutoNum type="alphaLcParenR"/>
            </a:pPr>
            <a:r>
              <a:rPr lang="nb-NO" dirty="0"/>
              <a:t>Endre bakgrunnsfarge på nettsiden</a:t>
            </a:r>
          </a:p>
          <a:p>
            <a:pPr marL="971550" lvl="1" indent="-514350">
              <a:buFont typeface="+mj-lt"/>
              <a:buAutoNum type="alphaLcParenR"/>
            </a:pPr>
            <a:r>
              <a:rPr lang="nb-NO" dirty="0"/>
              <a:t>Lag en liste på nettsiden</a:t>
            </a:r>
          </a:p>
          <a:p>
            <a:pPr marL="971550" lvl="1" indent="-514350">
              <a:buFont typeface="+mj-lt"/>
              <a:buAutoNum type="alphaLcParenR"/>
            </a:pPr>
            <a:r>
              <a:rPr lang="nb-NO" dirty="0"/>
              <a:t>Legg inn bilder </a:t>
            </a:r>
          </a:p>
          <a:p>
            <a:pPr marL="971550" lvl="1" indent="-514350">
              <a:buFont typeface="+mj-lt"/>
              <a:buAutoNum type="alphaLcParenR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0078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05EB2E-FB31-D543-97E4-4B9D4DBA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Repetisjon: HTML-tagger</a:t>
            </a:r>
          </a:p>
        </p:txBody>
      </p:sp>
    </p:spTree>
    <p:extLst>
      <p:ext uri="{BB962C8B-B14F-4D97-AF65-F5344CB8AC3E}">
        <p14:creationId xmlns:p14="http://schemas.microsoft.com/office/powerpoint/2010/main" val="1844266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1BF5C3-49D8-9A42-8254-DA42FB10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Youtube</a:t>
            </a:r>
            <a:r>
              <a:rPr lang="nb-NO" dirty="0"/>
              <a:t>-spillelister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F4E89B6-647E-3646-80FF-913594DFC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HTML og CSS – en introduksjon</a:t>
            </a:r>
          </a:p>
          <a:p>
            <a:pPr lvl="1"/>
            <a:r>
              <a:rPr lang="nb-NO" dirty="0">
                <a:hlinkClick r:id="rId2"/>
              </a:rPr>
              <a:t>https://www.youtube.com/playlist?list=PL8WTkszC0wYcILfEPOTP9n9CwqtWBqt_Z</a:t>
            </a:r>
            <a:endParaRPr lang="nb-NO" dirty="0"/>
          </a:p>
          <a:p>
            <a:r>
              <a:rPr lang="nb-NO" dirty="0"/>
              <a:t>Mer om HTML</a:t>
            </a:r>
          </a:p>
          <a:p>
            <a:pPr lvl="1"/>
            <a:r>
              <a:rPr lang="nb-NO" dirty="0">
                <a:hlinkClick r:id="rId3"/>
              </a:rPr>
              <a:t>https://www.youtube.com/playlist?list=PL8WTkszC0wYdxhLGXFky-dglvAqG8GKnp</a:t>
            </a:r>
            <a:endParaRPr lang="nb-NO" dirty="0"/>
          </a:p>
          <a:p>
            <a:r>
              <a:rPr lang="nb-NO" dirty="0"/>
              <a:t>Mer om CSS</a:t>
            </a:r>
          </a:p>
          <a:p>
            <a:pPr lvl="1"/>
            <a:r>
              <a:rPr lang="nb-NO" dirty="0">
                <a:hlinkClick r:id="rId4"/>
              </a:rPr>
              <a:t>https://www.youtube.com/playlist?list=PL8WTkszC0wYccazKcAG6OhssL9Asf_ff8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6601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AE1E53-6F8D-5840-AEB1-E6D35863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1.2 - Tekst med HTML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170632-9D26-1442-83BD-F00085EEE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Nettsidens tekst skrives i &lt;body&gt;-elementet</a:t>
            </a:r>
          </a:p>
          <a:p>
            <a:r>
              <a:rPr lang="nb-NO" dirty="0"/>
              <a:t>Ulike tagger former teksten</a:t>
            </a:r>
          </a:p>
          <a:p>
            <a:r>
              <a:rPr lang="nb-NO" dirty="0" err="1"/>
              <a:t>Feks</a:t>
            </a:r>
            <a:r>
              <a:rPr lang="nb-NO" dirty="0"/>
              <a:t>: </a:t>
            </a:r>
          </a:p>
          <a:p>
            <a:pPr lvl="1"/>
            <a:r>
              <a:rPr lang="nb-NO" dirty="0"/>
              <a:t>&lt;h1&gt;Overskrift&lt;/h1&gt;</a:t>
            </a:r>
          </a:p>
          <a:p>
            <a:pPr lvl="1"/>
            <a:r>
              <a:rPr lang="nb-NO" dirty="0"/>
              <a:t>&lt;p&gt;Avsnitt&lt;/p&gt;</a:t>
            </a:r>
          </a:p>
          <a:p>
            <a:pPr lvl="1"/>
            <a:r>
              <a:rPr lang="nb-NO" dirty="0"/>
              <a:t>&lt;b&gt;</a:t>
            </a:r>
            <a:r>
              <a:rPr lang="nb-NO" b="1" dirty="0"/>
              <a:t>Fet-skrift</a:t>
            </a:r>
            <a:r>
              <a:rPr lang="nb-NO" dirty="0"/>
              <a:t>&lt;/b&gt;</a:t>
            </a:r>
          </a:p>
          <a:p>
            <a:pPr lvl="1"/>
            <a:r>
              <a:rPr lang="nb-NO" dirty="0"/>
              <a:t>&lt;i&gt;</a:t>
            </a:r>
            <a:r>
              <a:rPr lang="nb-NO" i="1" dirty="0"/>
              <a:t>Kursiv-skrift</a:t>
            </a:r>
            <a:r>
              <a:rPr lang="nb-NO" dirty="0"/>
              <a:t>&lt;/i&gt;</a:t>
            </a:r>
          </a:p>
          <a:p>
            <a:r>
              <a:rPr lang="nb-NO" dirty="0"/>
              <a:t>Vi legger ofte tagger inne i andre tagger</a:t>
            </a:r>
          </a:p>
          <a:p>
            <a:pPr lvl="1"/>
            <a:r>
              <a:rPr lang="nb-NO" dirty="0" err="1"/>
              <a:t>Feks</a:t>
            </a:r>
            <a:r>
              <a:rPr lang="nb-NO" dirty="0"/>
              <a:t>. slik: </a:t>
            </a:r>
          </a:p>
          <a:p>
            <a:pPr lvl="2"/>
            <a:r>
              <a:rPr lang="nb-NO" dirty="0"/>
              <a:t>&lt;p&gt; vanlig tekst, &lt;b&gt; fet tekst &lt;/b&gt; og vanlig tekst &lt;/p&gt;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336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>
            <a:extLst>
              <a:ext uri="{FF2B5EF4-FFF2-40B4-BE49-F238E27FC236}">
                <a16:creationId xmlns:a16="http://schemas.microsoft.com/office/drawing/2014/main" id="{89FB8657-0158-B84F-809B-48EFD2EA0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58" y="2311400"/>
            <a:ext cx="3049346" cy="22352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3D67564D-688B-FA41-BB70-66582C48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1.2 - Lister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CC7275-667B-DB49-8B83-335C54E1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12029" cy="4351338"/>
          </a:xfrm>
        </p:spPr>
        <p:txBody>
          <a:bodyPr/>
          <a:lstStyle/>
          <a:p>
            <a:r>
              <a:rPr lang="nb-NO" dirty="0"/>
              <a:t>Nummerert liste</a:t>
            </a:r>
          </a:p>
          <a:p>
            <a:pPr lvl="1"/>
            <a:endParaRPr lang="nb-NO" dirty="0"/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40CC6DAD-24E3-CF4F-B2E5-953016E8D866}"/>
              </a:ext>
            </a:extLst>
          </p:cNvPr>
          <p:cNvSpPr txBox="1">
            <a:spLocks/>
          </p:cNvSpPr>
          <p:nvPr/>
        </p:nvSpPr>
        <p:spPr>
          <a:xfrm>
            <a:off x="6585858" y="1825625"/>
            <a:ext cx="3712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Unummerert liste</a:t>
            </a:r>
          </a:p>
          <a:p>
            <a:pPr lvl="1"/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832D56D-1E84-4446-AE2F-58BE213A3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148"/>
          <a:stretch/>
        </p:blipFill>
        <p:spPr>
          <a:xfrm>
            <a:off x="8769118" y="4142865"/>
            <a:ext cx="2395529" cy="1864258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09BCCB84-6F95-E94E-89C3-43A8FC4EE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07" y="2311400"/>
            <a:ext cx="2832100" cy="22352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6AC7729F-0AF2-BF4D-85B8-2875BE3A8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214" y="4001294"/>
            <a:ext cx="2362200" cy="17018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80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573D02-5689-9F42-88B0-39AFD2BE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1.3 - Bilder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B0E2CD6-AD5E-4A4F-88EC-40D63ABC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nb-NO" dirty="0"/>
              <a:t>Bilder legges inn i HTML ved å bruke &lt;</a:t>
            </a:r>
            <a:r>
              <a:rPr lang="nb-NO" dirty="0" err="1"/>
              <a:t>img</a:t>
            </a:r>
            <a:r>
              <a:rPr lang="nb-NO" dirty="0"/>
              <a:t>&gt;-taggen</a:t>
            </a:r>
          </a:p>
          <a:p>
            <a:pPr lvl="1"/>
            <a:r>
              <a:rPr lang="nb-NO" dirty="0"/>
              <a:t>&lt;</a:t>
            </a:r>
            <a:r>
              <a:rPr lang="nb-NO" dirty="0" err="1"/>
              <a:t>img</a:t>
            </a:r>
            <a:r>
              <a:rPr lang="nb-NO" dirty="0"/>
              <a:t> </a:t>
            </a:r>
            <a:r>
              <a:rPr lang="nb-NO" dirty="0" err="1"/>
              <a:t>src</a:t>
            </a:r>
            <a:r>
              <a:rPr lang="nb-NO" dirty="0"/>
              <a:t>="</a:t>
            </a:r>
            <a:r>
              <a:rPr lang="nb-NO" dirty="0" err="1"/>
              <a:t>filnavn.jpg</a:t>
            </a:r>
            <a:r>
              <a:rPr lang="nb-NO" dirty="0"/>
              <a:t>" alt="alternativ tekst"&gt;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/>
              <a:t>Gratis bilder: </a:t>
            </a:r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www.pexels.com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6BF8C37-FFD5-3849-9E43-E656C6DFA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768" y="2641600"/>
            <a:ext cx="6458031" cy="35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9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CC8C40-F8D6-1D45-9840-A65F5973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1.4 - Lyd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C67FF4-7CFB-F545-85A0-89BD75616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0861"/>
          </a:xfrm>
        </p:spPr>
        <p:txBody>
          <a:bodyPr>
            <a:normAutofit/>
          </a:bodyPr>
          <a:lstStyle/>
          <a:p>
            <a:r>
              <a:rPr lang="nb-NO" dirty="0"/>
              <a:t>Lyd kan bygges inn i nettsiden ved å bruke &lt;</a:t>
            </a:r>
            <a:r>
              <a:rPr lang="nb-NO" dirty="0" err="1"/>
              <a:t>audio</a:t>
            </a:r>
            <a:r>
              <a:rPr lang="nb-NO" dirty="0"/>
              <a:t>&gt;-taggen</a:t>
            </a:r>
          </a:p>
          <a:p>
            <a:pPr lvl="1"/>
            <a:r>
              <a:rPr lang="nb-NO" dirty="0"/>
              <a:t>&lt;</a:t>
            </a:r>
            <a:r>
              <a:rPr lang="nb-NO" dirty="0" err="1"/>
              <a:t>audio</a:t>
            </a:r>
            <a:r>
              <a:rPr lang="nb-NO" dirty="0"/>
              <a:t> </a:t>
            </a:r>
            <a:r>
              <a:rPr lang="nb-NO" dirty="0" err="1"/>
              <a:t>src</a:t>
            </a:r>
            <a:r>
              <a:rPr lang="nb-NO" dirty="0"/>
              <a:t>="filnavn.mp3" </a:t>
            </a:r>
            <a:r>
              <a:rPr lang="nb-NO" dirty="0" err="1"/>
              <a:t>autoplay</a:t>
            </a:r>
            <a:r>
              <a:rPr lang="nb-NO" dirty="0"/>
              <a:t> </a:t>
            </a:r>
            <a:r>
              <a:rPr lang="nb-NO" dirty="0" err="1"/>
              <a:t>controls</a:t>
            </a:r>
            <a:r>
              <a:rPr lang="nb-NO" dirty="0"/>
              <a:t>&gt;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/>
              <a:t>Gratis lyder: </a:t>
            </a:r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www.youtube.com</a:t>
            </a:r>
            <a:r>
              <a:rPr lang="nb-NO" dirty="0"/>
              <a:t>/</a:t>
            </a:r>
            <a:r>
              <a:rPr lang="nb-NO" dirty="0" err="1"/>
              <a:t>audiolibrary</a:t>
            </a:r>
            <a:r>
              <a:rPr lang="nb-NO" dirty="0"/>
              <a:t>/</a:t>
            </a:r>
            <a:r>
              <a:rPr lang="nb-NO" dirty="0" err="1"/>
              <a:t>soundeffects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C8E658E5-95EF-984C-88EB-0DC1CEF8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2651037"/>
            <a:ext cx="6822517" cy="30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CC8C40-F8D6-1D45-9840-A65F5973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1.4 - Video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C67FF4-7CFB-F545-85A0-89BD75616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nb-NO" dirty="0"/>
              <a:t>Video kan bygges inn i nettsiden ved å bruke &lt;video&gt;-taggen</a:t>
            </a:r>
          </a:p>
          <a:p>
            <a:pPr lvl="1"/>
            <a:r>
              <a:rPr lang="nb-NO" dirty="0"/>
              <a:t>&lt;video </a:t>
            </a:r>
            <a:r>
              <a:rPr lang="nb-NO" dirty="0" err="1"/>
              <a:t>src</a:t>
            </a:r>
            <a:r>
              <a:rPr lang="nb-NO" dirty="0"/>
              <a:t>="filnavn.mp4" </a:t>
            </a:r>
            <a:r>
              <a:rPr lang="nb-NO" dirty="0" err="1"/>
              <a:t>autoplay</a:t>
            </a:r>
            <a:r>
              <a:rPr lang="nb-NO" dirty="0"/>
              <a:t> </a:t>
            </a:r>
            <a:r>
              <a:rPr lang="nb-NO" dirty="0" err="1"/>
              <a:t>controls</a:t>
            </a:r>
            <a:r>
              <a:rPr lang="nb-NO" dirty="0"/>
              <a:t>&gt;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/>
              <a:t>Gratis videoer: </a:t>
            </a:r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videos.pexels.com</a:t>
            </a:r>
            <a:r>
              <a:rPr lang="nb-NO" dirty="0"/>
              <a:t>/</a:t>
            </a:r>
          </a:p>
          <a:p>
            <a:pPr lvl="1"/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6911783C-EDB1-4C49-BC90-324443934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06" y="2679700"/>
            <a:ext cx="7281183" cy="36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9EFCEB-0FAC-8342-9FDA-5BE475730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Plassere innhold på nettsiden</a:t>
            </a:r>
          </a:p>
        </p:txBody>
      </p:sp>
    </p:spTree>
    <p:extLst>
      <p:ext uri="{BB962C8B-B14F-4D97-AF65-F5344CB8AC3E}">
        <p14:creationId xmlns:p14="http://schemas.microsoft.com/office/powerpoint/2010/main" val="394022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86F5DC-1B4E-9D4C-9600-83FD2052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Plassere innhold på nettsiden - HTML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D18683C-96FD-7443-98FD-8741A1C91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317" y="1333825"/>
            <a:ext cx="5830683" cy="5338438"/>
          </a:xfr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447BA3DE-DF0B-4C49-ACE1-BA61386F49D4}"/>
              </a:ext>
            </a:extLst>
          </p:cNvPr>
          <p:cNvSpPr txBox="1"/>
          <p:nvPr/>
        </p:nvSpPr>
        <p:spPr>
          <a:xfrm>
            <a:off x="684417" y="2236788"/>
            <a:ext cx="4521200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Det som skal stå øverst på nettsiden plasserer vi i  en &lt;header&gt;-tagg.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Det som skal stå midt på siden plasserer vi i en &lt;</a:t>
            </a:r>
            <a:r>
              <a:rPr lang="nb-NO" dirty="0" err="1"/>
              <a:t>main</a:t>
            </a:r>
            <a:r>
              <a:rPr lang="nb-NO" dirty="0"/>
              <a:t>&gt;-tagg.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Det som skal stå nederst plasserer vi i en &lt;</a:t>
            </a:r>
            <a:r>
              <a:rPr lang="nb-NO" dirty="0" err="1"/>
              <a:t>footer</a:t>
            </a:r>
            <a:r>
              <a:rPr lang="nb-NO" dirty="0"/>
              <a:t>&gt;-tagg</a:t>
            </a:r>
          </a:p>
        </p:txBody>
      </p:sp>
    </p:spTree>
    <p:extLst>
      <p:ext uri="{BB962C8B-B14F-4D97-AF65-F5344CB8AC3E}">
        <p14:creationId xmlns:p14="http://schemas.microsoft.com/office/powerpoint/2010/main" val="225599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5D40FFD3-927F-7545-9629-FC39AA1BAAF5}" vid="{677C5660-7240-1545-8AF6-15CA7BBCFE5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{63ACBC9C-8D59-1F47-BB7B-C3666CB15344}tf16401378</Template>
  <TotalTime>68</TotalTime>
  <Words>619</Words>
  <Application>Microsoft Macintosh PowerPoint</Application>
  <PresentationFormat>Widescreen</PresentationFormat>
  <Paragraphs>153</Paragraphs>
  <Slides>20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Office-tema</vt:lpstr>
      <vt:lpstr>IT 1 </vt:lpstr>
      <vt:lpstr>Repetisjon: HTML-tagger</vt:lpstr>
      <vt:lpstr>1.2 - Tekst med HTML</vt:lpstr>
      <vt:lpstr>1.2 - Lister</vt:lpstr>
      <vt:lpstr>1.3 - Bilder</vt:lpstr>
      <vt:lpstr>1.4 - Lyd</vt:lpstr>
      <vt:lpstr>1.4 - Video</vt:lpstr>
      <vt:lpstr>Plassere innhold på nettsiden</vt:lpstr>
      <vt:lpstr>Plassere innhold på nettsiden - HTML</vt:lpstr>
      <vt:lpstr>Plassere innhold på nettsiden - HTML</vt:lpstr>
      <vt:lpstr>Plassere innhold på nettsiden -  HTML</vt:lpstr>
      <vt:lpstr>CSS</vt:lpstr>
      <vt:lpstr>Koble CSS til HTML</vt:lpstr>
      <vt:lpstr>"CSS-Boksen"</vt:lpstr>
      <vt:lpstr>CSS-selektorer</vt:lpstr>
      <vt:lpstr>2.5 Hashtag-selektor med id</vt:lpstr>
      <vt:lpstr>2.5 Punkt-selektorer med class</vt:lpstr>
      <vt:lpstr>Plassere innhold på nettsiden - sentrering</vt:lpstr>
      <vt:lpstr>Oppgave</vt:lpstr>
      <vt:lpstr>Youtube-spillelister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 </dc:title>
  <dc:creator>Thor Christian Coward</dc:creator>
  <cp:lastModifiedBy>Thor Christian Coward</cp:lastModifiedBy>
  <cp:revision>5</cp:revision>
  <dcterms:created xsi:type="dcterms:W3CDTF">2019-08-28T10:53:45Z</dcterms:created>
  <dcterms:modified xsi:type="dcterms:W3CDTF">2019-08-28T12:05:38Z</dcterms:modified>
</cp:coreProperties>
</file>