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C938D1-828E-47B6-98D1-EDEB00135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1F8954E-CE5C-4E61-A2A6-53B9BA2C3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FEC657D-D323-485C-84FB-7FFD42D5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930-1B89-4937-9D68-4B56B7E9386C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B05A231-2817-4FFA-B4DA-0EAC632E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1C2B3A5-F54D-49D5-8D80-AEBD1990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970F-C7E2-4137-9E8A-1CF241AA8B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915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D1A7C7-3E57-4DDE-A577-0B7ACF69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D2D772A-E265-49F4-B0F3-7CE78B741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D9CDDA9-99CB-4E1B-9805-7AA84DFE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930-1B89-4937-9D68-4B56B7E9386C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9F95B67-5893-4371-AC13-14C1D879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54A9C5-BDF2-48FD-85E2-76EE5EBC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970F-C7E2-4137-9E8A-1CF241AA8B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300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477851F-B395-4CA6-9E06-B240F5BEE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711B13A-E20A-4C78-81E8-67DCB0B0B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FBE6A95-469E-4AD9-A40A-83E29BD0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930-1B89-4937-9D68-4B56B7E9386C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86468EF-08F8-4C91-B749-90A101A1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0841C1F-6E4C-4E45-928D-1E02B65E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970F-C7E2-4137-9E8A-1CF241AA8B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564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E52E97-C2C8-465B-B3AC-411A2ECD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77C451-A196-4F15-8A2F-E2759DE9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9F2DAE8-69BF-4A7B-B449-4A0FF72F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930-1B89-4937-9D68-4B56B7E9386C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F4106E-605D-4ED6-965F-5F100085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3E81E9F-15C9-4D78-8D4C-8AD1E9AE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970F-C7E2-4137-9E8A-1CF241AA8B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105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3B2047-0DB9-4238-A9C7-771F0A435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B43CD53-2806-4ADD-91D9-28E0B70D7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8950C85-E533-44D9-ABB1-397C2871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930-1B89-4937-9D68-4B56B7E9386C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D7F9AD4-C342-4F15-81F3-08F58D24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F058EFF-2EB0-4254-8FA7-88E6FA31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970F-C7E2-4137-9E8A-1CF241AA8B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87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F9295-7404-4889-B7CB-453ED9D0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2CB0737-3364-4B6F-ADE4-E119F32FD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3BA10D6-B20F-4690-A141-846F17C6D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FDFB63E-F7A6-4E57-8FF9-DB5A3B21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930-1B89-4937-9D68-4B56B7E9386C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B00917A-78CC-4B9D-BBA5-50D276C0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8F53977-2692-4B0E-BDE8-209C6852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970F-C7E2-4137-9E8A-1CF241AA8B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784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26116F-DDDC-4C6E-8C63-256FDCAC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F694A5A-9685-4692-934B-C7E8FF038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0B1840A-9AEE-4AA3-A90E-86A5B32AB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CD43D3F-913D-4EA2-B1E9-3EE6C344B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DF32F09-45AD-4360-9684-B649FAA52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2C496B1-610D-404C-ABE6-5C1A8448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930-1B89-4937-9D68-4B56B7E9386C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C02015E-6CDF-4A17-9448-DC863FFA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9333955-AAE8-4C1F-80C5-C3996B59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970F-C7E2-4137-9E8A-1CF241AA8B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53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7B1230-84D8-4C5D-A011-624A04DC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E6CDAE1-22D9-482B-B58A-2865983D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930-1B89-4937-9D68-4B56B7E9386C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22F4F68-2DF1-4511-B034-F9D34F8C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1B8AD78-1E53-42D8-9824-FDDDA664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970F-C7E2-4137-9E8A-1CF241AA8B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344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D074DF1-41ED-4D90-ACC2-1753F07D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930-1B89-4937-9D68-4B56B7E9386C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5CE7574-A94E-4859-A9E1-F6A0A477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34E6684-FC6C-41EB-BF0D-7CBDFD11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970F-C7E2-4137-9E8A-1CF241AA8B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902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9868E6A-24E1-4DD0-A28A-EB3991B1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20D9F63-188E-4F7E-BCA8-FE47613F8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1B47C62-990E-44DB-B96E-1B1FB95CD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B592361-6689-4433-A418-84EC33D9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930-1B89-4937-9D68-4B56B7E9386C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214D332-3566-4F2B-BDCE-A641372C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32B7CB-52B2-4C7D-93A1-E3B018BB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970F-C7E2-4137-9E8A-1CF241AA8B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240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A1D091-BA1C-495D-800D-662B4F1D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72A91FA-6A52-4ADA-89AB-A811ABBF4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E5985C5-B5A1-4E9C-B9BE-38906BA51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D1E7DE5-369F-42F4-A85E-2CAE4E95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930-1B89-4937-9D68-4B56B7E9386C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6B1061E-DB6F-4AEF-BC35-684BB5E6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6733C58-2732-4AAC-954B-DA2BF76F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970F-C7E2-4137-9E8A-1CF241AA8B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552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430E463-EABE-4FE5-A426-2079DA2E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DC0D29F-6AFC-4CCE-907C-E667BC01B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F345FF-F627-4C0D-A3D3-589F82002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2E930-1B89-4937-9D68-4B56B7E9386C}" type="datetimeFigureOut">
              <a:rPr lang="nb-NO" smtClean="0"/>
              <a:t>09.09.2019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16CFDD7-980C-401C-9EA3-F36E9EE90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B4E7DE1-40B9-4C4A-8C96-8B2D59B52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970F-C7E2-4137-9E8A-1CF241AA8B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319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98A454-3349-4D56-A515-8036187C0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9930"/>
            <a:ext cx="9144000" cy="753861"/>
          </a:xfrm>
        </p:spPr>
        <p:txBody>
          <a:bodyPr>
            <a:normAutofit fontScale="90000"/>
          </a:bodyPr>
          <a:lstStyle/>
          <a:p>
            <a:r>
              <a:rPr lang="nb-NO" dirty="0"/>
              <a:t>Posisjonering uten </a:t>
            </a:r>
            <a:r>
              <a:rPr lang="nb-NO" dirty="0" err="1"/>
              <a:t>css</a:t>
            </a:r>
            <a:r>
              <a:rPr lang="nb-NO" dirty="0"/>
              <a:t> 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6657DDA-39BD-46A1-B7B6-63B7B4DCA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5198"/>
            <a:ext cx="9144000" cy="471698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Elementer legger seg i det vi kaller "normal </a:t>
            </a:r>
            <a:r>
              <a:rPr lang="nb-NO" dirty="0" err="1"/>
              <a:t>flow</a:t>
            </a:r>
            <a:r>
              <a:rPr lang="nb-NO" dirty="0"/>
              <a:t>". </a:t>
            </a:r>
          </a:p>
          <a:p>
            <a:pPr algn="l"/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Det innebærer at noen elementer legger seg på en ny linje, disse kalles for "block-elementer". Eksempler er headere, paragrafer og lister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Andre elementer legger seg på samme linje, og kalles for "</a:t>
            </a:r>
            <a:r>
              <a:rPr lang="nb-NO" dirty="0" err="1"/>
              <a:t>inline-elemener</a:t>
            </a:r>
            <a:r>
              <a:rPr lang="nb-NO" dirty="0"/>
              <a:t>". Eksempler her er lenker og bilder.</a:t>
            </a:r>
          </a:p>
        </p:txBody>
      </p:sp>
    </p:spTree>
    <p:extLst>
      <p:ext uri="{BB962C8B-B14F-4D97-AF65-F5344CB8AC3E}">
        <p14:creationId xmlns:p14="http://schemas.microsoft.com/office/powerpoint/2010/main" val="97198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21272F-5556-4C96-9E1B-23C197A6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947"/>
          </a:xfrm>
        </p:spPr>
        <p:txBody>
          <a:bodyPr/>
          <a:lstStyle/>
          <a:p>
            <a:r>
              <a:rPr lang="nb-NO" dirty="0"/>
              <a:t>Teknikker for posisjonering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C2BBA2F-1290-44E4-BBE5-6289E648C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9"/>
            <a:ext cx="10515600" cy="4675334"/>
          </a:xfrm>
        </p:spPr>
        <p:txBody>
          <a:bodyPr>
            <a:normAutofit/>
          </a:bodyPr>
          <a:lstStyle/>
          <a:p>
            <a:r>
              <a:rPr lang="nb-NO" dirty="0"/>
              <a:t>Det finnes mange teknikker for hvordan vi kan endre den normale html posisjoneringen.</a:t>
            </a:r>
          </a:p>
          <a:p>
            <a:r>
              <a:rPr lang="nb-NO" dirty="0"/>
              <a:t>I </a:t>
            </a:r>
            <a:r>
              <a:rPr lang="nb-NO" dirty="0" err="1"/>
              <a:t>css</a:t>
            </a:r>
            <a:r>
              <a:rPr lang="nb-NO" dirty="0"/>
              <a:t> bruker vi ofte display: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Bildene kommer vanligvis ved siden av hverandre fordi de er "</a:t>
            </a:r>
            <a:r>
              <a:rPr lang="nb-NO" dirty="0" err="1"/>
              <a:t>inline</a:t>
            </a:r>
            <a:r>
              <a:rPr lang="nb-NO" dirty="0"/>
              <a:t>-elementer".</a:t>
            </a:r>
          </a:p>
          <a:p>
            <a:r>
              <a:rPr lang="nb-NO" dirty="0"/>
              <a:t>Vi endrer de til å være "block-elementer". Hva tror du skjer?</a:t>
            </a:r>
          </a:p>
          <a:p>
            <a:pPr lvl="1">
              <a:buFontTx/>
              <a:buChar char="-"/>
            </a:pP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E372C214-4450-47A4-96E5-CB4044FD5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49" y="3038474"/>
            <a:ext cx="2981139" cy="125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0C6F841-9641-4154-98BE-9AB93FF3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0621"/>
          </a:xfrm>
        </p:spPr>
        <p:txBody>
          <a:bodyPr/>
          <a:lstStyle/>
          <a:p>
            <a:r>
              <a:rPr lang="nb-NO" dirty="0"/>
              <a:t>Eksempel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7428E0-F69A-4684-BFEA-4BF6C90A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6"/>
            <a:ext cx="10515600" cy="5274972"/>
          </a:xfrm>
        </p:spPr>
        <p:txBody>
          <a:bodyPr>
            <a:normAutofit lnSpcReduction="10000"/>
          </a:bodyPr>
          <a:lstStyle/>
          <a:p>
            <a:r>
              <a:rPr lang="nb-NO" dirty="0"/>
              <a:t>Anta jeg ønsker å posisjonere følgende div-elementer sidelengs: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			  html				     </a:t>
            </a:r>
            <a:r>
              <a:rPr lang="nb-NO" dirty="0" err="1"/>
              <a:t>css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				  </a:t>
            </a:r>
          </a:p>
          <a:p>
            <a:pPr marL="0" indent="0">
              <a:buNone/>
            </a:pPr>
            <a:r>
              <a:rPr lang="nb-NO" dirty="0"/>
              <a:t>					</a:t>
            </a:r>
          </a:p>
          <a:p>
            <a:r>
              <a:rPr lang="nb-NO" dirty="0"/>
              <a:t>Dette er "</a:t>
            </a:r>
            <a:r>
              <a:rPr lang="nb-NO" dirty="0" err="1"/>
              <a:t>block</a:t>
            </a:r>
            <a:r>
              <a:rPr lang="nb-NO" dirty="0"/>
              <a:t> elementer" så de legger seg i utgangspunktet nedover </a:t>
            </a:r>
          </a:p>
          <a:p>
            <a:endParaRPr lang="nb-NO" dirty="0"/>
          </a:p>
          <a:p>
            <a:r>
              <a:rPr lang="nb-NO" dirty="0"/>
              <a:t>Vi kan gjøre de om til </a:t>
            </a:r>
            <a:r>
              <a:rPr lang="nb-NO" dirty="0" err="1"/>
              <a:t>inline</a:t>
            </a:r>
            <a:r>
              <a:rPr lang="nb-NO" dirty="0"/>
              <a:t>, og sette passende margin for å plassere de pent sidelengs men det er i lengden tungvint!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En-dimensjonal posisjonering gjøres bedre (og lettere) med </a:t>
            </a:r>
            <a:r>
              <a:rPr lang="nb-NO" dirty="0" err="1"/>
              <a:t>flexbox</a:t>
            </a:r>
            <a:r>
              <a:rPr lang="nb-NO" dirty="0"/>
              <a:t>!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3FCD9453-F606-4B2C-89C5-0E135F69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0" y="2113642"/>
            <a:ext cx="3445425" cy="1011399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AFCDEF27-D359-423A-A178-216DB0047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387" y="1846587"/>
            <a:ext cx="2927350" cy="17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8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D4AF89-E051-4370-855E-8D160F448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</p:spPr>
        <p:txBody>
          <a:bodyPr/>
          <a:lstStyle/>
          <a:p>
            <a:r>
              <a:rPr lang="nb-NO" dirty="0" err="1"/>
              <a:t>Flexbox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8FE995E-7FCF-4B9B-9AC3-E9A4DFEA9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624"/>
            <a:ext cx="10515600" cy="4889339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Vi trenger først et element som legger seg rundt boksene våre.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Nå kan vi sette displayet til </a:t>
            </a:r>
            <a:r>
              <a:rPr lang="nb-NO" dirty="0" err="1"/>
              <a:t>flex</a:t>
            </a:r>
            <a:r>
              <a:rPr lang="nb-NO" dirty="0"/>
              <a:t> på det omringende elementet i </a:t>
            </a:r>
            <a:r>
              <a:rPr lang="nb-NO" dirty="0" err="1"/>
              <a:t>css</a:t>
            </a:r>
            <a:r>
              <a:rPr lang="nb-NO" dirty="0"/>
              <a:t>: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Vi må som regel legge på flere egenskaper her, men standardsettingen til </a:t>
            </a:r>
            <a:r>
              <a:rPr lang="nb-NO" dirty="0" err="1"/>
              <a:t>flex</a:t>
            </a:r>
            <a:r>
              <a:rPr lang="nb-NO" dirty="0"/>
              <a:t> er sidelengs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45B7FE7-43DC-485B-ACB8-F7BBD580D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67" y="1940767"/>
            <a:ext cx="3371850" cy="1371600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7A472AA6-E812-4CBE-A3D0-854C363B7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667" y="4068147"/>
            <a:ext cx="2166418" cy="94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5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C63E7B-F512-49F4-A6BE-55725A50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467"/>
          </a:xfrm>
        </p:spPr>
        <p:txBody>
          <a:bodyPr/>
          <a:lstStyle/>
          <a:p>
            <a:r>
              <a:rPr lang="nb-NO" dirty="0" err="1"/>
              <a:t>Flexbox</a:t>
            </a:r>
            <a:r>
              <a:rPr lang="nb-NO" dirty="0"/>
              <a:t> forts.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1F03EDC-59CC-41C2-9CB8-6A42C8CAE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990646"/>
          </a:xfrm>
        </p:spPr>
        <p:txBody>
          <a:bodyPr>
            <a:normAutofit lnSpcReduction="10000"/>
          </a:bodyPr>
          <a:lstStyle/>
          <a:p>
            <a:r>
              <a:rPr lang="nb-NO" dirty="0"/>
              <a:t>Vi har nå masse egenskaper til posisjonering: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sz="1800" dirty="0"/>
              <a:t>     + </a:t>
            </a:r>
            <a:r>
              <a:rPr lang="nb-NO" sz="1800" dirty="0" err="1"/>
              <a:t>row-reverse</a:t>
            </a:r>
            <a:endParaRPr lang="nb-NO" sz="1800" dirty="0"/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r>
              <a:rPr lang="nb-NO" sz="1800" dirty="0"/>
              <a:t>    + </a:t>
            </a:r>
            <a:r>
              <a:rPr lang="nb-NO" sz="1800" dirty="0" err="1"/>
              <a:t>flex</a:t>
            </a:r>
            <a:r>
              <a:rPr lang="nb-NO" sz="1800" dirty="0"/>
              <a:t>-end, </a:t>
            </a:r>
            <a:r>
              <a:rPr lang="nb-NO" sz="1800" dirty="0" err="1"/>
              <a:t>space-around</a:t>
            </a:r>
            <a:r>
              <a:rPr lang="nb-NO" sz="1800" dirty="0"/>
              <a:t>, </a:t>
            </a:r>
            <a:r>
              <a:rPr lang="nb-NO" sz="1800" dirty="0" err="1"/>
              <a:t>space-evenly</a:t>
            </a:r>
            <a:endParaRPr lang="nb-NO" sz="1800" dirty="0"/>
          </a:p>
          <a:p>
            <a:pPr marL="0" indent="0">
              <a:buNone/>
            </a:pPr>
            <a:endParaRPr lang="nb-NO" sz="1800" dirty="0"/>
          </a:p>
          <a:p>
            <a:r>
              <a:rPr lang="nb-NO" dirty="0"/>
              <a:t>Det finnes mange flere egenskaper, sjekk internett! (men husk av vi foretrekker grid når vi plasserer i to dimensjoner)</a:t>
            </a:r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ED5C6644-BD68-4965-A968-71B393271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51" y="2105219"/>
            <a:ext cx="2600325" cy="800100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C2AC028A-B725-45F2-A2F1-84A3F78E8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938" y="2105219"/>
            <a:ext cx="2977972" cy="866775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1065911A-8141-4257-A0A5-FFBB3112D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972" y="2067119"/>
            <a:ext cx="2514600" cy="8763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2D939358-285E-4E50-B5A2-0AB0206B2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550" y="3632297"/>
            <a:ext cx="2600325" cy="106680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157BB06D-BB2A-44B3-8399-0BF149012D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7938" y="3632297"/>
            <a:ext cx="2977972" cy="106680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88023E0C-925B-4854-985D-4D26DD24C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9972" y="3632297"/>
            <a:ext cx="30575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5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213ADE-C012-46F2-A53F-5AB32C78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830"/>
          </a:xfrm>
        </p:spPr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378A379-FF45-4CE9-8FF0-7A586C166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21387"/>
          </a:xfrm>
        </p:spPr>
        <p:txBody>
          <a:bodyPr/>
          <a:lstStyle/>
          <a:p>
            <a:r>
              <a:rPr lang="nb-NO" dirty="0"/>
              <a:t>Vi lager en navigasjonsbar</a:t>
            </a:r>
          </a:p>
          <a:p>
            <a:pPr lvl="1">
              <a:buFontTx/>
              <a:buChar char="-"/>
            </a:pPr>
            <a:r>
              <a:rPr lang="nb-NO" dirty="0"/>
              <a:t>Lag fire-fem lenker på toppen av nettsiden din.</a:t>
            </a:r>
          </a:p>
          <a:p>
            <a:pPr marL="457200" lvl="1" indent="0">
              <a:buNone/>
            </a:pPr>
            <a:endParaRPr lang="nb-NO" dirty="0"/>
          </a:p>
          <a:p>
            <a:pPr lvl="1">
              <a:buFontTx/>
              <a:buChar char="-"/>
            </a:pPr>
            <a:r>
              <a:rPr lang="nb-NO" dirty="0"/>
              <a:t>Bruk </a:t>
            </a:r>
            <a:r>
              <a:rPr lang="nb-NO" dirty="0" err="1"/>
              <a:t>flexbox</a:t>
            </a:r>
            <a:r>
              <a:rPr lang="nb-NO" dirty="0"/>
              <a:t> til å plassere lenkene pent sidelengs. Kombiner gjerne med </a:t>
            </a:r>
            <a:r>
              <a:rPr lang="nb-NO" dirty="0" err="1"/>
              <a:t>width</a:t>
            </a:r>
            <a:r>
              <a:rPr lang="nb-NO" dirty="0"/>
              <a:t> og margin på det omkransede elementet</a:t>
            </a:r>
          </a:p>
          <a:p>
            <a:pPr marL="457200" lvl="1" indent="0">
              <a:buNone/>
            </a:pPr>
            <a:endParaRPr lang="nb-NO" dirty="0"/>
          </a:p>
          <a:p>
            <a:pPr lvl="1">
              <a:buFontTx/>
              <a:buChar char="-"/>
            </a:pPr>
            <a:r>
              <a:rPr lang="nb-NO" dirty="0"/>
              <a:t> Eksperimenter med </a:t>
            </a:r>
            <a:r>
              <a:rPr lang="nb-NO" dirty="0" err="1"/>
              <a:t>text-decoration</a:t>
            </a:r>
            <a:r>
              <a:rPr lang="nb-NO" dirty="0"/>
              <a:t>: none, farger og skriftstørrelse på lenkene dine</a:t>
            </a:r>
          </a:p>
          <a:p>
            <a:pPr lvl="1">
              <a:buFontTx/>
              <a:buChar char="-"/>
            </a:pPr>
            <a:endParaRPr lang="nb-NO" dirty="0"/>
          </a:p>
          <a:p>
            <a:pPr lvl="1">
              <a:buFontTx/>
              <a:buChar char="-"/>
            </a:pPr>
            <a:r>
              <a:rPr lang="nb-NO" dirty="0"/>
              <a:t>Legg på border-</a:t>
            </a:r>
            <a:r>
              <a:rPr lang="nb-NO" dirty="0" err="1"/>
              <a:t>bottom</a:t>
            </a:r>
            <a:r>
              <a:rPr lang="nb-NO" dirty="0"/>
              <a:t> slik at vi får en underlinje på hele navigasjonsbaren.</a:t>
            </a:r>
          </a:p>
          <a:p>
            <a:pPr lvl="1">
              <a:buFontTx/>
              <a:buChar char="-"/>
            </a:pP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A7C07403-C601-4E1F-91EE-6DB65C65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754802"/>
            <a:ext cx="9601200" cy="42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6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237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Posisjonering uten css </vt:lpstr>
      <vt:lpstr>Teknikker for posisjonering</vt:lpstr>
      <vt:lpstr>Eksempel</vt:lpstr>
      <vt:lpstr>Flexbox</vt:lpstr>
      <vt:lpstr>Flexbox forts.</vt:lpstr>
      <vt:lpstr>Oppgave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Rabijall</dc:creator>
  <cp:lastModifiedBy>Rabijall</cp:lastModifiedBy>
  <cp:revision>11</cp:revision>
  <dcterms:created xsi:type="dcterms:W3CDTF">2019-09-09T09:38:49Z</dcterms:created>
  <dcterms:modified xsi:type="dcterms:W3CDTF">2019-09-09T11:49:12Z</dcterms:modified>
</cp:coreProperties>
</file>