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76" r:id="rId4"/>
    <p:sldId id="277" r:id="rId5"/>
    <p:sldId id="271" r:id="rId6"/>
    <p:sldId id="259" r:id="rId7"/>
    <p:sldId id="263" r:id="rId8"/>
    <p:sldId id="279" r:id="rId9"/>
    <p:sldId id="262" r:id="rId10"/>
    <p:sldId id="266" r:id="rId11"/>
    <p:sldId id="275" r:id="rId12"/>
    <p:sldId id="274" r:id="rId13"/>
    <p:sldId id="273" r:id="rId14"/>
    <p:sldId id="278" r:id="rId15"/>
    <p:sldId id="280" r:id="rId16"/>
    <p:sldId id="281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bijall" initials="R" lastIdx="2" clrIdx="0">
    <p:extLst>
      <p:ext uri="{19B8F6BF-5375-455C-9EA6-DF929625EA0E}">
        <p15:presenceInfo xmlns:p15="http://schemas.microsoft.com/office/powerpoint/2012/main" userId="Rabijall" providerId="None"/>
      </p:ext>
    </p:extLst>
  </p:cmAuthor>
  <p:cmAuthor id="2" name="Thor Christian Coward" initials="TCC" lastIdx="2" clrIdx="1">
    <p:extLst>
      <p:ext uri="{19B8F6BF-5375-455C-9EA6-DF929625EA0E}">
        <p15:presenceInfo xmlns:p15="http://schemas.microsoft.com/office/powerpoint/2012/main" userId="S::coth1303@akershus-fk.no::bc9d0e6f-c7ba-48d7-86a2-62dcef225d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6"/>
    <p:restoredTop sz="94590"/>
  </p:normalViewPr>
  <p:slideViewPr>
    <p:cSldViewPr snapToGrid="0" snapToObjects="1">
      <p:cViewPr varScale="1">
        <p:scale>
          <a:sx n="95" d="100"/>
          <a:sy n="95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24.10.2019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Apple Symbols" panose="02000000000000000000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alsamiq.com/wireframes/deskto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nu.no/studier/ithingda" TargetMode="External"/><Relationship Id="rId7" Type="http://schemas.openxmlformats.org/officeDocument/2006/relationships/hyperlink" Target="https://kristiania.no/teknologi-it/" TargetMode="External"/><Relationship Id="rId2" Type="http://schemas.openxmlformats.org/officeDocument/2006/relationships/hyperlink" Target="https://www.ntnu.no/studier/mtd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slomet.no/studier/tkd/informasjonsteknologi" TargetMode="External"/><Relationship Id="rId5" Type="http://schemas.openxmlformats.org/officeDocument/2006/relationships/hyperlink" Target="https://www.uio.no/studier/program/informatikk-programmering/index.html" TargetMode="External"/><Relationship Id="rId4" Type="http://schemas.openxmlformats.org/officeDocument/2006/relationships/hyperlink" Target="https://www.ntnu.no/studier/b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imex.com/" TargetMode="External"/><Relationship Id="rId2" Type="http://schemas.openxmlformats.org/officeDocument/2006/relationships/hyperlink" Target="http://arngren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l53ownJU1c?feature=oembed" TargetMode="External"/><Relationship Id="rId4" Type="http://schemas.openxmlformats.org/officeDocument/2006/relationships/hyperlink" Target="https://uu.difi.no/kva-er-universell-utform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u.difi.no/kva-er-universell-utform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verylandc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/>
              <a:t>IT 1 – Sandvika VGS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8. Design og utvikling av nettsteder</a:t>
            </a: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0ED598-1EF2-CA47-BB8E-218D43F1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Wireframe</a:t>
            </a:r>
            <a:r>
              <a:rPr lang="nb-NO" dirty="0"/>
              <a:t> (skisse)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743E59B-84BD-0F4C-9F86-1A2277916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800" y="0"/>
            <a:ext cx="5080000" cy="7188842"/>
          </a:xfrm>
        </p:spPr>
      </p:pic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28A800AF-09CD-2B42-9643-B53B06674AF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3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0" dirty="0"/>
              <a:t>Skisse som viser hvordan nettsiden skal fungere</a:t>
            </a:r>
          </a:p>
          <a:p>
            <a:endParaRPr lang="nb-NO" b="0" dirty="0"/>
          </a:p>
          <a:p>
            <a:r>
              <a:rPr lang="nb-NO" b="0" dirty="0"/>
              <a:t>Brukes til å </a:t>
            </a:r>
            <a:r>
              <a:rPr lang="nb-NO" b="0" i="1" dirty="0"/>
              <a:t>teste</a:t>
            </a:r>
            <a:r>
              <a:rPr lang="nb-NO" b="0" dirty="0"/>
              <a:t> nettsiden på andre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8420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FC21D1-BEA3-B641-9574-FF67679E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Balsamiq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D52E4C9-343F-DD48-87B2-47A38DA78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https://balsamiq.com/wireframes/desktop/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339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6ABA1C-D996-774A-BAFD-EBFD010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AEBF0C-6D67-2B45-A386-AE85D056F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Lag en skisse av </a:t>
            </a:r>
            <a:r>
              <a:rPr lang="nb-NO" dirty="0" err="1"/>
              <a:t>google.no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Lag en skisse av </a:t>
            </a:r>
            <a:r>
              <a:rPr lang="nb-NO" dirty="0" err="1"/>
              <a:t>sandvika.vgs.no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494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38CF98-1CEC-5944-BCD0-2EFEF951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Gruppearbeid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3AD89A-089D-804E-8245-241E0762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749"/>
          </a:xfrm>
        </p:spPr>
        <p:txBody>
          <a:bodyPr>
            <a:normAutofit/>
          </a:bodyPr>
          <a:lstStyle/>
          <a:p>
            <a:r>
              <a:rPr lang="nb-NO" dirty="0"/>
              <a:t>Dere skal utvikle et nettsted som skal informere ungdom om sosiale medier og nettvett.</a:t>
            </a:r>
          </a:p>
          <a:p>
            <a:pPr lvl="1"/>
            <a:r>
              <a:rPr lang="nb-NO" dirty="0"/>
              <a:t>Siden skal ha:</a:t>
            </a:r>
          </a:p>
          <a:p>
            <a:pPr lvl="2">
              <a:buFont typeface="Wingdings" pitchFamily="2" charset="2"/>
              <a:buChar char="Ø"/>
            </a:pPr>
            <a:r>
              <a:rPr lang="nb-NO" dirty="0"/>
              <a:t>Navigasjonsbar</a:t>
            </a:r>
          </a:p>
          <a:p>
            <a:pPr lvl="2">
              <a:buFont typeface="Wingdings" pitchFamily="2" charset="2"/>
              <a:buChar char="Ø"/>
            </a:pPr>
            <a:r>
              <a:rPr lang="nb-NO" dirty="0"/>
              <a:t>Forside</a:t>
            </a:r>
          </a:p>
          <a:p>
            <a:pPr lvl="2">
              <a:buFont typeface="Wingdings" pitchFamily="2" charset="2"/>
              <a:buChar char="Ø"/>
            </a:pPr>
            <a:r>
              <a:rPr lang="nb-NO" dirty="0"/>
              <a:t>Tre-fire undersider</a:t>
            </a:r>
          </a:p>
          <a:p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7E211FB2-26F0-604E-94F9-B62921781F85}"/>
              </a:ext>
            </a:extLst>
          </p:cNvPr>
          <p:cNvSpPr txBox="1"/>
          <p:nvPr/>
        </p:nvSpPr>
        <p:spPr>
          <a:xfrm>
            <a:off x="838200" y="459187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Individuelt: Lag en skisse med et forslag til design av nettstedet.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Gruppe: Presenter skissene for hverandre, og utarbeid en felles skisse.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Gruppe: Lag et skall med HTML og CSS-kode for nettstedet. Tips: bruk </a:t>
            </a:r>
            <a:r>
              <a:rPr lang="nb-NO" i="1" dirty="0" err="1"/>
              <a:t>lorem</a:t>
            </a:r>
            <a:r>
              <a:rPr lang="nb-NO" dirty="0"/>
              <a:t> til å lage tekst, og bruk et eksempelbilde på nettsiden.</a:t>
            </a:r>
          </a:p>
        </p:txBody>
      </p:sp>
    </p:spTree>
    <p:extLst>
      <p:ext uri="{BB962C8B-B14F-4D97-AF65-F5344CB8AC3E}">
        <p14:creationId xmlns:p14="http://schemas.microsoft.com/office/powerpoint/2010/main" val="174774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E27F80-0CFC-DA4A-8BCA-D258B607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Samkoding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0C6F24-04BB-3142-944E-B7C2C0C0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>
                <a:hlinkClick r:id="rId2"/>
              </a:rPr>
              <a:t>https://repl.it/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2351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0BFA1C-11DC-BA4E-BD00-58EA794E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Fagvalg IT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4938681-B397-9142-9960-457AA49D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Burde ha: </a:t>
            </a:r>
          </a:p>
          <a:p>
            <a:pPr lvl="1"/>
            <a:r>
              <a:rPr lang="nb-NO" dirty="0"/>
              <a:t>IT2</a:t>
            </a:r>
          </a:p>
          <a:p>
            <a:pPr lvl="1"/>
            <a:r>
              <a:rPr lang="nb-NO" dirty="0"/>
              <a:t>Matematikk S eller R</a:t>
            </a:r>
          </a:p>
          <a:p>
            <a:r>
              <a:rPr lang="nb-NO" dirty="0"/>
              <a:t>Anbefalt: </a:t>
            </a:r>
          </a:p>
          <a:p>
            <a:pPr lvl="1"/>
            <a:r>
              <a:rPr lang="nb-NO" dirty="0"/>
              <a:t>Fysikk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564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FDAF7B-CCA7-F349-80C5-6FB9D2AD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Studiesteder i Norge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8E29CF-6AD5-2E49-911C-A8763DE1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NTNU</a:t>
            </a:r>
          </a:p>
          <a:p>
            <a:pPr lvl="1"/>
            <a:r>
              <a:rPr lang="nb-NO" dirty="0"/>
              <a:t>Dataingeniør (5 år) - </a:t>
            </a:r>
            <a:r>
              <a:rPr lang="nb-NO" dirty="0">
                <a:hlinkClick r:id="rId2"/>
              </a:rPr>
              <a:t>https://www.ntnu.no/studier/mtdt</a:t>
            </a:r>
            <a:endParaRPr lang="nb-NO" dirty="0"/>
          </a:p>
          <a:p>
            <a:pPr lvl="1"/>
            <a:r>
              <a:rPr lang="nb-NO" dirty="0"/>
              <a:t>Dataingeniør (3 år) - </a:t>
            </a:r>
            <a:r>
              <a:rPr lang="nb-NO" dirty="0">
                <a:hlinkClick r:id="rId3"/>
              </a:rPr>
              <a:t>https://www.ntnu.no/studier/ithingda</a:t>
            </a:r>
            <a:endParaRPr lang="nb-NO" dirty="0"/>
          </a:p>
          <a:p>
            <a:pPr lvl="1"/>
            <a:r>
              <a:rPr lang="nb-NO" dirty="0"/>
              <a:t>Informatikk - </a:t>
            </a:r>
            <a:r>
              <a:rPr lang="nb-NO" dirty="0">
                <a:hlinkClick r:id="rId4"/>
              </a:rPr>
              <a:t>https://www.ntnu.no/studier/bit</a:t>
            </a:r>
            <a:endParaRPr lang="nb-NO" dirty="0"/>
          </a:p>
          <a:p>
            <a:r>
              <a:rPr lang="nb-NO" dirty="0"/>
              <a:t>UiO</a:t>
            </a:r>
          </a:p>
          <a:p>
            <a:pPr lvl="1"/>
            <a:r>
              <a:rPr lang="nb-NO" dirty="0"/>
              <a:t>Informatikk - </a:t>
            </a:r>
            <a:r>
              <a:rPr lang="nb-NO" dirty="0">
                <a:hlinkClick r:id="rId5"/>
              </a:rPr>
              <a:t>https://www.uio.no/studier/program/informatikk-programmering/index.html</a:t>
            </a:r>
            <a:endParaRPr lang="nb-NO" dirty="0"/>
          </a:p>
          <a:p>
            <a:r>
              <a:rPr lang="nb-NO" dirty="0" err="1"/>
              <a:t>Oslomet</a:t>
            </a:r>
            <a:endParaRPr lang="nb-NO" dirty="0"/>
          </a:p>
          <a:p>
            <a:pPr lvl="1"/>
            <a:r>
              <a:rPr lang="nb-NO" dirty="0"/>
              <a:t>Informasjonsteknologi - </a:t>
            </a:r>
            <a:r>
              <a:rPr lang="nb-NO" dirty="0">
                <a:hlinkClick r:id="rId6"/>
              </a:rPr>
              <a:t>https://www.oslomet.no/studier/tkd/informasjonsteknologi</a:t>
            </a:r>
            <a:endParaRPr lang="nb-NO" dirty="0"/>
          </a:p>
          <a:p>
            <a:r>
              <a:rPr lang="nb-NO" dirty="0"/>
              <a:t>Høyskolen Kristiania</a:t>
            </a:r>
          </a:p>
          <a:p>
            <a:pPr lvl="1"/>
            <a:r>
              <a:rPr lang="nb-NO" dirty="0"/>
              <a:t>Veldig mye - </a:t>
            </a:r>
            <a:r>
              <a:rPr lang="nb-NO" dirty="0">
                <a:hlinkClick r:id="rId7"/>
              </a:rPr>
              <a:t>https://kristiania.no/teknologi-it/</a:t>
            </a:r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3766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222768-00C7-1746-AB25-DB5D09AA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en god nettside?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E991F7-6CAE-7247-80C1-07C7BAF3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Eksempler på dårlige nettsider:</a:t>
            </a:r>
          </a:p>
          <a:p>
            <a:pPr lvl="1"/>
            <a:r>
              <a:rPr lang="nb-NO" dirty="0">
                <a:hlinkClick r:id="rId2"/>
              </a:rPr>
              <a:t>http://arngren.net/</a:t>
            </a:r>
            <a:endParaRPr lang="nb-NO" dirty="0">
              <a:hlinkClick r:id="" action="ppaction://noaction"/>
            </a:endParaRPr>
          </a:p>
          <a:p>
            <a:pPr lvl="1"/>
            <a:endParaRPr lang="nb-NO" dirty="0">
              <a:hlinkClick r:id="" action="ppaction://noaction"/>
            </a:endParaRPr>
          </a:p>
          <a:p>
            <a:pPr lvl="1"/>
            <a:r>
              <a:rPr lang="nb-NO" dirty="0">
                <a:hlinkClick r:id="" action="ppaction://noaction"/>
              </a:rPr>
              <a:t>http://www.suzannecollinsbooks.com/</a:t>
            </a:r>
            <a:r>
              <a:rPr lang="nb-NO" dirty="0"/>
              <a:t> </a:t>
            </a:r>
            <a:endParaRPr lang="nb-NO" dirty="0">
              <a:hlinkClick r:id="" action="ppaction://noaction"/>
            </a:endParaRPr>
          </a:p>
          <a:p>
            <a:pPr lvl="1"/>
            <a:endParaRPr lang="nb-NO" dirty="0">
              <a:hlinkClick r:id="" action="ppaction://noaction"/>
            </a:endParaRPr>
          </a:p>
          <a:p>
            <a:pPr lvl="1"/>
            <a:r>
              <a:rPr lang="nb-NO" dirty="0">
                <a:hlinkClick r:id="" action="ppaction://noaction"/>
              </a:rPr>
              <a:t>https://www.lingscars.com/</a:t>
            </a:r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>
                <a:hlinkClick r:id="rId3"/>
              </a:rPr>
              <a:t>http://</a:t>
            </a:r>
            <a:r>
              <a:rPr lang="nb-NO" dirty="0" err="1">
                <a:hlinkClick r:id="rId3"/>
              </a:rPr>
              <a:t>www.patimex.com</a:t>
            </a:r>
            <a:r>
              <a:rPr lang="nb-NO" dirty="0">
                <a:hlinkClick r:id="rId3"/>
              </a:rPr>
              <a:t>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0287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E0A476-B8B1-BD43-8C3D-99A8951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Universell utforming</a:t>
            </a:r>
          </a:p>
        </p:txBody>
      </p:sp>
      <p:pic>
        <p:nvPicPr>
          <p:cNvPr id="4" name="Media på Internett 3" descr="Universell utforming av IKT pÃ¥ 2 minutter">
            <a:hlinkClick r:id="" action="ppaction://media"/>
            <a:extLst>
              <a:ext uri="{FF2B5EF4-FFF2-40B4-BE49-F238E27FC236}">
                <a16:creationId xmlns:a16="http://schemas.microsoft.com/office/drawing/2014/main" id="{810DD943-1A31-344F-A919-EF9DFFBAD00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5201" y="1420743"/>
            <a:ext cx="8681598" cy="4883288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35C921EF-7FC5-0C4C-8D5C-E803CC3CC83B}"/>
              </a:ext>
            </a:extLst>
          </p:cNvPr>
          <p:cNvSpPr txBox="1"/>
          <p:nvPr/>
        </p:nvSpPr>
        <p:spPr>
          <a:xfrm>
            <a:off x="3308074" y="6304031"/>
            <a:ext cx="5575852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hlinkClick r:id="rId4"/>
              </a:rPr>
              <a:t>https://uu.difi.no/kva-er-universell-utforming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60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673B93-1F11-094A-9A09-99426E01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Universell utforming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FA2BAE-7071-DB4E-A357-4925DF09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Universell utforming er en forskrift som definerer designkrav IKT-løsninger laget for norske innbyggere må følge.</a:t>
            </a:r>
          </a:p>
          <a:p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C6A9587-7F2C-3A43-85E7-00A6918E3B57}"/>
              </a:ext>
            </a:extLst>
          </p:cNvPr>
          <p:cNvSpPr txBox="1"/>
          <p:nvPr/>
        </p:nvSpPr>
        <p:spPr>
          <a:xfrm>
            <a:off x="1861930" y="3539629"/>
            <a:ext cx="8468139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b="1" dirty="0"/>
              <a:t>Med universell utforming menes utforming eller tilrettelegging av </a:t>
            </a:r>
            <a:r>
              <a:rPr lang="nb-NO" b="1" dirty="0" err="1"/>
              <a:t>hovedløsningen</a:t>
            </a:r>
            <a:r>
              <a:rPr lang="nb-NO" b="1" dirty="0"/>
              <a:t> i de fysiske forholdene, herunder informasjons- og kommunikasjonsteknologi (IKT), slik at virksomhetens alminnelige funksjon kan benyttes av flest mulig.</a:t>
            </a:r>
          </a:p>
          <a:p>
            <a:endParaRPr lang="nb-NO" b="1" dirty="0"/>
          </a:p>
          <a:p>
            <a:r>
              <a:rPr lang="nb-NO" dirty="0">
                <a:hlinkClick r:id="rId2"/>
              </a:rPr>
              <a:t>https://uu.difi.no/kva-er-universell-utforming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97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5FF6F9-FC5C-0D4C-A3FB-632CA856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Syv prinsipper for godt design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FC28B5-71B7-B74C-B6E9-5F874A61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b="0" dirty="0"/>
              <a:t>Enkle nettsider er ofte bedre enn kompliserte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Alle skal kunne forstå og bruke nettsiden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En forside bør være oversiktlig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Bruk bilder som illustrerer innholdet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Tenk på valg av tekststørrelse, tekstfarge og linjelengde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Nettsiden skal fungere på store og små skjermer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Nettsiden bør fungere for personer med synshemming, </a:t>
            </a:r>
            <a:r>
              <a:rPr lang="nb-NO" b="0" dirty="0" err="1"/>
              <a:t>hørselhemming</a:t>
            </a:r>
            <a:r>
              <a:rPr lang="nb-NO" b="0" dirty="0"/>
              <a:t> og fargeblindhet</a:t>
            </a:r>
          </a:p>
          <a:p>
            <a:endParaRPr lang="nb-NO" dirty="0"/>
          </a:p>
          <a:p>
            <a:r>
              <a:rPr lang="nb-NO" sz="1900" b="0" dirty="0"/>
              <a:t>Kilde: Kode 1, s. 99</a:t>
            </a:r>
          </a:p>
        </p:txBody>
      </p:sp>
    </p:spTree>
    <p:extLst>
      <p:ext uri="{BB962C8B-B14F-4D97-AF65-F5344CB8AC3E}">
        <p14:creationId xmlns:p14="http://schemas.microsoft.com/office/powerpoint/2010/main" val="13147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C8B8F4-3F0A-3040-9E9C-F242D373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Gruppearbeid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382BD4-0C8C-324D-94B2-B90AB1D0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Dere skal finne et nettsted som dere mener er bra.</a:t>
            </a:r>
          </a:p>
          <a:p>
            <a:r>
              <a:rPr lang="nb-NO" dirty="0"/>
              <a:t>Hva gjør det bra?</a:t>
            </a:r>
          </a:p>
          <a:p>
            <a:pPr lvl="1"/>
            <a:r>
              <a:rPr lang="nb-NO" dirty="0"/>
              <a:t>Bruk de syv prinsippene for å vurdere nettstedet deres</a:t>
            </a:r>
          </a:p>
          <a:p>
            <a:endParaRPr lang="nb-NO" dirty="0"/>
          </a:p>
          <a:p>
            <a:r>
              <a:rPr lang="nb-NO" dirty="0"/>
              <a:t>Arbeidstid: 20 min</a:t>
            </a:r>
          </a:p>
          <a:p>
            <a:r>
              <a:rPr lang="nb-NO" dirty="0"/>
              <a:t>Kort presentasjon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1239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E1DC3C-79A0-5747-87EE-FFFE3E59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Gruppearbeid – gode nettsider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C32404-4E44-FF4A-8675-47DA1551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Forslag til gode nettsteder:</a:t>
            </a:r>
          </a:p>
          <a:p>
            <a:pPr lvl="1"/>
            <a:r>
              <a:rPr lang="nb-NO" dirty="0" err="1"/>
              <a:t>Readriordan.com</a:t>
            </a:r>
            <a:r>
              <a:rPr lang="nb-NO" dirty="0"/>
              <a:t> – ryddig og oversiktlig, behagelige farger</a:t>
            </a:r>
          </a:p>
          <a:p>
            <a:pPr lvl="1"/>
            <a:r>
              <a:rPr lang="nb-NO" dirty="0" err="1"/>
              <a:t>Zalando.com</a:t>
            </a:r>
            <a:r>
              <a:rPr lang="nb-NO" dirty="0"/>
              <a:t> – enkel og lettfattelig</a:t>
            </a:r>
          </a:p>
          <a:p>
            <a:pPr lvl="1"/>
            <a:r>
              <a:rPr lang="nb-NO" dirty="0" err="1"/>
              <a:t>Nelly.com</a:t>
            </a:r>
            <a:r>
              <a:rPr lang="nb-NO" dirty="0"/>
              <a:t> – enkel og lettfattelig</a:t>
            </a:r>
          </a:p>
          <a:p>
            <a:pPr lvl="1"/>
            <a:r>
              <a:rPr lang="nb-NO" dirty="0">
                <a:hlinkClick r:id="rId2"/>
              </a:rPr>
              <a:t>https://discoverylandco.com/</a:t>
            </a:r>
            <a:r>
              <a:rPr lang="nb-NO" dirty="0"/>
              <a:t> - inspirerende nettsted, oversiktlig</a:t>
            </a:r>
          </a:p>
          <a:p>
            <a:pPr lvl="1"/>
            <a:r>
              <a:rPr lang="nb-NO" dirty="0" err="1"/>
              <a:t>Apple.com</a:t>
            </a:r>
            <a:r>
              <a:rPr lang="nb-NO" dirty="0"/>
              <a:t> – oversiktlig og ryddig, strukturert, lett å finne fram</a:t>
            </a:r>
          </a:p>
          <a:p>
            <a:pPr lvl="1"/>
            <a:r>
              <a:rPr lang="nb-NO" dirty="0" err="1"/>
              <a:t>Telsa.com</a:t>
            </a:r>
            <a:r>
              <a:rPr lang="nb-NO" dirty="0"/>
              <a:t> – </a:t>
            </a:r>
            <a:r>
              <a:rPr lang="nb-NO" dirty="0" err="1"/>
              <a:t>ovseriktlig</a:t>
            </a:r>
            <a:r>
              <a:rPr lang="nb-NO" dirty="0"/>
              <a:t>, fancy, spennende, men on-</a:t>
            </a:r>
            <a:r>
              <a:rPr lang="nb-NO" dirty="0" err="1"/>
              <a:t>point</a:t>
            </a:r>
            <a:r>
              <a:rPr lang="nb-NO" dirty="0"/>
              <a:t>, </a:t>
            </a:r>
            <a:r>
              <a:rPr lang="nb-NO" dirty="0" err="1"/>
              <a:t>illustrende</a:t>
            </a:r>
            <a:r>
              <a:rPr lang="nb-NO" dirty="0"/>
              <a:t> bilder</a:t>
            </a:r>
          </a:p>
          <a:p>
            <a:pPr lvl="1"/>
            <a:r>
              <a:rPr lang="nb-NO" dirty="0" err="1"/>
              <a:t>Under.no</a:t>
            </a:r>
            <a:r>
              <a:rPr lang="nb-NO" dirty="0"/>
              <a:t> – stilren</a:t>
            </a:r>
          </a:p>
          <a:p>
            <a:pPr lvl="1"/>
            <a:r>
              <a:rPr lang="nb-NO" dirty="0" err="1"/>
              <a:t>Chanel.com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064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FBCC91-271F-814D-A47B-90EDD87F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8E85FE-D54F-E144-831C-24BC1942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Sandvika.vgs.no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5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10FDDF-ED48-DE4E-8429-F5828567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 et nettsted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A8C58D-BD4B-CD4C-8341-586EBD30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Arbeidsprosess for utvikling av nettsteder: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Lag en skisse (</a:t>
            </a:r>
            <a:r>
              <a:rPr lang="nb-NO" dirty="0" err="1"/>
              <a:t>wireframe</a:t>
            </a:r>
            <a:r>
              <a:rPr lang="nb-NO" dirty="0"/>
              <a:t>) med penn og papir som viser innholdet på nettsiden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Lag en skisse av tre- og filstrukturen til nettsiden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Skriv inn i </a:t>
            </a:r>
            <a:r>
              <a:rPr lang="nb-NO" dirty="0" err="1"/>
              <a:t>wireframe</a:t>
            </a:r>
            <a:r>
              <a:rPr lang="nb-NO" dirty="0"/>
              <a:t>-skissen de HTML-elementene nettsiden skal ha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Lag kode ut fra skissen. Først HTML-koden, så CSS-koden</a:t>
            </a:r>
          </a:p>
        </p:txBody>
      </p:sp>
    </p:spTree>
    <p:extLst>
      <p:ext uri="{BB962C8B-B14F-4D97-AF65-F5344CB8AC3E}">
        <p14:creationId xmlns:p14="http://schemas.microsoft.com/office/powerpoint/2010/main" val="329094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5D40FFD3-927F-7545-9629-FC39AA1BAAF5}" vid="{677C5660-7240-1545-8AF6-15CA7BBCFE5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{63ACBC9C-8D59-1F47-BB7B-C3666CB15344}tf16401378</Template>
  <TotalTime>2844</TotalTime>
  <Words>604</Words>
  <Application>Microsoft Macintosh PowerPoint</Application>
  <PresentationFormat>Widescreen</PresentationFormat>
  <Paragraphs>92</Paragraphs>
  <Slides>16</Slides>
  <Notes>1</Notes>
  <HiddenSlides>0</HiddenSlides>
  <MMClips>1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1" baseType="lpstr">
      <vt:lpstr>Apple SD Gothic Neo</vt:lpstr>
      <vt:lpstr>Arial</vt:lpstr>
      <vt:lpstr>Calibri</vt:lpstr>
      <vt:lpstr>Wingdings</vt:lpstr>
      <vt:lpstr>Office-tema</vt:lpstr>
      <vt:lpstr>IT 1 – Sandvika VGS</vt:lpstr>
      <vt:lpstr>Hva er en god nettside?</vt:lpstr>
      <vt:lpstr>Universell utforming</vt:lpstr>
      <vt:lpstr>Universell utforming</vt:lpstr>
      <vt:lpstr>Syv prinsipper for godt design</vt:lpstr>
      <vt:lpstr>Gruppearbeid</vt:lpstr>
      <vt:lpstr>Gruppearbeid – gode nettsider</vt:lpstr>
      <vt:lpstr>PowerPoint-presentasjon</vt:lpstr>
      <vt:lpstr>Utvikle et nettsted</vt:lpstr>
      <vt:lpstr>Wireframe (skisse)</vt:lpstr>
      <vt:lpstr>Balsamiq</vt:lpstr>
      <vt:lpstr>Oppgave</vt:lpstr>
      <vt:lpstr>Gruppearbeid</vt:lpstr>
      <vt:lpstr>Samkoding</vt:lpstr>
      <vt:lpstr>Fagvalg IT</vt:lpstr>
      <vt:lpstr>Studiesteder i Norge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 </dc:title>
  <dc:creator>Thor Christian Coward</dc:creator>
  <cp:lastModifiedBy>Thor Christian Coward</cp:lastModifiedBy>
  <cp:revision>83</cp:revision>
  <cp:lastPrinted>2019-09-09T11:38:37Z</cp:lastPrinted>
  <dcterms:created xsi:type="dcterms:W3CDTF">2019-08-28T10:53:45Z</dcterms:created>
  <dcterms:modified xsi:type="dcterms:W3CDTF">2019-10-24T10:54:03Z</dcterms:modified>
</cp:coreProperties>
</file>