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76" r:id="rId4"/>
    <p:sldId id="277" r:id="rId5"/>
    <p:sldId id="271" r:id="rId6"/>
    <p:sldId id="259" r:id="rId7"/>
    <p:sldId id="263" r:id="rId8"/>
    <p:sldId id="262" r:id="rId9"/>
    <p:sldId id="266" r:id="rId10"/>
    <p:sldId id="275" r:id="rId11"/>
    <p:sldId id="274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bijall" initials="R" lastIdx="2" clrIdx="0">
    <p:extLst>
      <p:ext uri="{19B8F6BF-5375-455C-9EA6-DF929625EA0E}">
        <p15:presenceInfo xmlns:p15="http://schemas.microsoft.com/office/powerpoint/2012/main" userId="Rabijall" providerId="None"/>
      </p:ext>
    </p:extLst>
  </p:cmAuthor>
  <p:cmAuthor id="2" name="Thor Christian Coward" initials="TCC" lastIdx="2" clrIdx="1">
    <p:extLst>
      <p:ext uri="{19B8F6BF-5375-455C-9EA6-DF929625EA0E}">
        <p15:presenceInfo xmlns:p15="http://schemas.microsoft.com/office/powerpoint/2012/main" userId="S::coth1303@akershus-fk.no::bc9d0e6f-c7ba-48d7-86a2-62dcef225d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0"/>
    <p:restoredTop sz="94590"/>
  </p:normalViewPr>
  <p:slideViewPr>
    <p:cSldViewPr snapToGrid="0" snapToObjects="1">
      <p:cViewPr varScale="1">
        <p:scale>
          <a:sx n="95" d="100"/>
          <a:sy n="95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4571-AEFE-5C42-92FC-04E072D11D3A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D9A3-D31D-564E-AB88-1B9B828AB0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723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ADE25-B2FF-7942-98CE-C39D8E6BF0D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258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BF2AEC-91E5-EE47-B634-533D223AC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1BF12DB-39EF-E047-8907-EB97033BC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A65381-CEA9-4846-A2CC-47B7BE4E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98DFC0-07C2-7D43-B46D-6D289F79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5FCAAE0-DB70-A044-8448-06B76BB3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14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803D70-0CCC-0B41-AD65-9FBEAFD0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033378E-CF93-1147-AC08-75C916ADE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A3686BF-C9E3-5247-BE34-8FDF60F4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092834F-4A02-DE42-8BAA-2D9AAA78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01B7C6-4B2B-DD4B-BD40-257DD70B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3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10F9421-ED8D-F64E-B085-E6A65E314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3DAED4-42C9-184F-BD7D-C2E4D0631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C9622-2A47-F744-884B-89C2EFE6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B7071E-4B84-264A-872A-6BE6AF09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7C1482-D213-DB45-995B-AD302DEF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41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F8D31-1479-274E-A921-093F6E05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C3FFE5-FD38-3241-A10A-6EF3E412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nb-NO" dirty="0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786FFD-B847-B644-9CAC-E27EDE2C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8FC3A38-656D-2E48-9CAE-BB22AD45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ABA54C2-F72C-FF4A-A5DC-2A429D62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529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49E4E9-E5A7-C34A-AFB3-BE01D589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58D4103-2CAE-B646-8729-06ED4E17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943B0C-145B-FD4B-9D86-EC23DC08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95272E-7C3D-3E4E-A199-1AD424DF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1E41B43-B446-D34A-AE78-54D9A75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1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C0496-327F-E942-AD1B-BBF1F907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8A7F155-661B-8448-9BAE-70117A496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C968C03-2116-8247-8E16-AD3B867AC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75750AF-3BBD-9D4B-A382-07D13D45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009D65-2AB2-5142-B499-1F8C32FD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CAF0C20-C243-3A47-96CA-C205139E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767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222922-F42A-2A4D-BF24-A59A2713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95E3D2A-3077-4D49-92EB-A81D48D6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E7FC06-3196-7D48-85AB-73F923CB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4BAFC6C-E2B8-134B-9FA9-DF50EC432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1F3F0FA-A03A-554B-800B-3A59A1FFF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A285F87-D0AF-A946-A70B-EF09B45D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18FC7A5-ADD7-FB4A-9A7D-F5D969F9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8AED3AA-9D38-BA40-A8CE-02DDB5D1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70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42FF15-E2EA-DF40-91EE-D3CE6B06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7B5FBB2-E77C-0A4E-A748-5E3E189D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1674625-16BE-AC43-97A3-58779D47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D44140A-A494-E047-944B-E7D3AB16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8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DFCF675-D8EF-DC4A-BDD8-F321C83D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78C0D29-DCEE-BA41-ABFC-5E87CD5C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AAC2E7-7381-0B49-9508-85EBE31E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27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119B7C-1EBA-7F45-BE31-E936C4F5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865CD5-1039-8944-B8BA-D7B6784A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DDE44EF-EC80-FC4B-A1EC-2FE7C28E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553FA83-00D5-F342-A1DA-4123144F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47EC07B-CAF4-FE47-8F64-FBC2334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096E91-8492-3341-8507-B30460A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22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C8D3D-1C41-0D4C-91FF-FB55DF2A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89E3D5A-0984-7848-981B-A046167E8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31882D8-7524-B743-A82C-1AFDAF24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29ABC2-FC57-F441-BFD4-B950B6EE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4819697-8EB7-A148-9894-BCF5F4FC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94FDD74-8A92-714D-B9DC-43B4038B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93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705F323-D0AF-A44C-B02C-908055CD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659F650-347A-374B-95E6-A02CB4B8A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E6EA6A-7717-D34F-9E2B-91067F34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03ED-DF44-5D49-81D0-7468F6214E19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A469ADC-488E-0647-9732-754F088FC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81A167-14F3-5448-ACED-C009FD0F8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911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Apple Symbols" panose="02000000000000000000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alsamiq.com/wireframes/deskto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timex.com/" TargetMode="External"/><Relationship Id="rId2" Type="http://schemas.openxmlformats.org/officeDocument/2006/relationships/hyperlink" Target="http://arngren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l53ownJU1c?feature=oembed" TargetMode="External"/><Relationship Id="rId4" Type="http://schemas.openxmlformats.org/officeDocument/2006/relationships/hyperlink" Target="https://uu.difi.no/kva-er-universell-utform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u.difi.no/kva-er-universell-utform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BA91A5-4065-BA42-8284-470909F0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7338"/>
            <a:ext cx="9144000" cy="995423"/>
          </a:xfrm>
        </p:spPr>
        <p:txBody>
          <a:bodyPr>
            <a:normAutofit/>
          </a:bodyPr>
          <a:lstStyle/>
          <a:p>
            <a:r>
              <a:rPr lang="nb-NO" sz="4800" b="1" dirty="0"/>
              <a:t>IT 1 – Sandvika VGS</a:t>
            </a:r>
          </a:p>
        </p:txBody>
      </p:sp>
      <p:sp>
        <p:nvSpPr>
          <p:cNvPr id="14" name="Undertittel 2">
            <a:extLst>
              <a:ext uri="{FF2B5EF4-FFF2-40B4-BE49-F238E27FC236}">
                <a16:creationId xmlns:a16="http://schemas.microsoft.com/office/drawing/2014/main" id="{35589E43-A936-0F46-88C7-0148378DB13F}"/>
              </a:ext>
            </a:extLst>
          </p:cNvPr>
          <p:cNvSpPr txBox="1">
            <a:spLocks/>
          </p:cNvSpPr>
          <p:nvPr/>
        </p:nvSpPr>
        <p:spPr>
          <a:xfrm>
            <a:off x="1524000" y="23285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8. Design og utvikling av nettsteder</a:t>
            </a:r>
          </a:p>
        </p:txBody>
      </p:sp>
    </p:spTree>
    <p:extLst>
      <p:ext uri="{BB962C8B-B14F-4D97-AF65-F5344CB8AC3E}">
        <p14:creationId xmlns:p14="http://schemas.microsoft.com/office/powerpoint/2010/main" val="216525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FC21D1-BEA3-B641-9574-FF67679E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Balsamiq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D52E4C9-343F-DD48-87B2-47A38DA78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https://balsamiq.com/wireframes/desktop/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5339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6ABA1C-D996-774A-BAFD-EBFD0101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4AEBF0C-6D67-2B45-A386-AE85D056F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dirty="0"/>
              <a:t>Lag en skisse av </a:t>
            </a:r>
            <a:r>
              <a:rPr lang="nb-NO" dirty="0" err="1"/>
              <a:t>google.no</a:t>
            </a: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Lag en skisse med et forslag til en nettside til Sandvika VGS</a:t>
            </a:r>
          </a:p>
        </p:txBody>
      </p:sp>
    </p:spTree>
    <p:extLst>
      <p:ext uri="{BB962C8B-B14F-4D97-AF65-F5344CB8AC3E}">
        <p14:creationId xmlns:p14="http://schemas.microsoft.com/office/powerpoint/2010/main" val="311494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3222768-00C7-1746-AB25-DB5D09AA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en god nettside?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EE991F7-6CAE-7247-80C1-07C7BAF35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Eksempler på dårlige nettsider:</a:t>
            </a:r>
          </a:p>
          <a:p>
            <a:pPr lvl="1"/>
            <a:r>
              <a:rPr lang="nb-NO" dirty="0">
                <a:hlinkClick r:id="rId2"/>
              </a:rPr>
              <a:t>http://arngren.net/</a:t>
            </a:r>
            <a:endParaRPr lang="nb-NO" dirty="0">
              <a:hlinkClick r:id="" action="ppaction://noaction"/>
            </a:endParaRPr>
          </a:p>
          <a:p>
            <a:pPr lvl="1"/>
            <a:endParaRPr lang="nb-NO" dirty="0">
              <a:hlinkClick r:id="" action="ppaction://noaction"/>
            </a:endParaRPr>
          </a:p>
          <a:p>
            <a:pPr lvl="1"/>
            <a:r>
              <a:rPr lang="nb-NO" dirty="0">
                <a:hlinkClick r:id="" action="ppaction://noaction"/>
              </a:rPr>
              <a:t>http://www.suzannecollinsbooks.com/</a:t>
            </a:r>
            <a:r>
              <a:rPr lang="nb-NO" dirty="0"/>
              <a:t> </a:t>
            </a:r>
            <a:endParaRPr lang="nb-NO" dirty="0">
              <a:hlinkClick r:id="" action="ppaction://noaction"/>
            </a:endParaRPr>
          </a:p>
          <a:p>
            <a:pPr lvl="1"/>
            <a:endParaRPr lang="nb-NO" dirty="0">
              <a:hlinkClick r:id="" action="ppaction://noaction"/>
            </a:endParaRPr>
          </a:p>
          <a:p>
            <a:pPr lvl="1"/>
            <a:r>
              <a:rPr lang="nb-NO" dirty="0">
                <a:hlinkClick r:id="" action="ppaction://noaction"/>
              </a:rPr>
              <a:t>https://www.lingscars.com/</a:t>
            </a:r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>
                <a:hlinkClick r:id="rId3"/>
              </a:rPr>
              <a:t>http://</a:t>
            </a:r>
            <a:r>
              <a:rPr lang="nb-NO" dirty="0" err="1">
                <a:hlinkClick r:id="rId3"/>
              </a:rPr>
              <a:t>www.patimex.com</a:t>
            </a:r>
            <a:r>
              <a:rPr lang="nb-NO" dirty="0">
                <a:hlinkClick r:id="rId3"/>
              </a:rPr>
              <a:t>/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0287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E0A476-B8B1-BD43-8C3D-99A8951D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Universell utforming</a:t>
            </a:r>
          </a:p>
        </p:txBody>
      </p:sp>
      <p:pic>
        <p:nvPicPr>
          <p:cNvPr id="4" name="Media på Internett 3" descr="Universell utforming av IKT pÃ¥ 2 minutter">
            <a:hlinkClick r:id="" action="ppaction://media"/>
            <a:extLst>
              <a:ext uri="{FF2B5EF4-FFF2-40B4-BE49-F238E27FC236}">
                <a16:creationId xmlns:a16="http://schemas.microsoft.com/office/drawing/2014/main" id="{810DD943-1A31-344F-A919-EF9DFFBAD00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55201" y="1420743"/>
            <a:ext cx="8681598" cy="4883288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35C921EF-7FC5-0C4C-8D5C-E803CC3CC83B}"/>
              </a:ext>
            </a:extLst>
          </p:cNvPr>
          <p:cNvSpPr txBox="1"/>
          <p:nvPr/>
        </p:nvSpPr>
        <p:spPr>
          <a:xfrm>
            <a:off x="3308074" y="6304031"/>
            <a:ext cx="5575852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hlinkClick r:id="rId4"/>
              </a:rPr>
              <a:t>https://uu.difi.no/kva-er-universell-utforming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604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673B93-1F11-094A-9A09-99426E01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Universell utforming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BFA2BAE-7071-DB4E-A357-4925DF09C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Universell utforming er en forskrift som definerer designkrav IKT-løsninger laget for norske innbyggere må følge.</a:t>
            </a:r>
          </a:p>
          <a:p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AC6A9587-7F2C-3A43-85E7-00A6918E3B57}"/>
              </a:ext>
            </a:extLst>
          </p:cNvPr>
          <p:cNvSpPr txBox="1"/>
          <p:nvPr/>
        </p:nvSpPr>
        <p:spPr>
          <a:xfrm>
            <a:off x="1861930" y="3539629"/>
            <a:ext cx="8468139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b="1" dirty="0"/>
              <a:t>Med universell utforming menes utforming eller tilrettelegging av </a:t>
            </a:r>
            <a:r>
              <a:rPr lang="nb-NO" b="1" dirty="0" err="1"/>
              <a:t>hovedløsningen</a:t>
            </a:r>
            <a:r>
              <a:rPr lang="nb-NO" b="1" dirty="0"/>
              <a:t> i de fysiske forholdene, herunder informasjons- og kommunikasjonsteknologi (IKT), slik at virksomhetens alminnelige funksjon kan benyttes av flest mulig.</a:t>
            </a:r>
          </a:p>
          <a:p>
            <a:endParaRPr lang="nb-NO" b="1" dirty="0"/>
          </a:p>
          <a:p>
            <a:r>
              <a:rPr lang="nb-NO" dirty="0">
                <a:hlinkClick r:id="rId2"/>
              </a:rPr>
              <a:t>https://uu.difi.no/kva-er-universell-utforming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97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5FF6F9-FC5C-0D4C-A3FB-632CA856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Syv prinsipper for godt design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FC28B5-71B7-B74C-B6E9-5F874A61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b="0" dirty="0"/>
              <a:t>Enkle nettsider er ofte bedre enn kompliserte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Alle skal kunne forstå og bruke nettsiden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En forside bør være oversiktlig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Bruk bilder som illustrerer innholdet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Tenk på valg av tekststørrelse, tekstfarge og linjelengde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Nettsiden skal fungere på store og små skjermer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Nettsiden bør fungere for personer med synshemming, </a:t>
            </a:r>
            <a:r>
              <a:rPr lang="nb-NO" b="0" dirty="0" err="1"/>
              <a:t>hørselhemming</a:t>
            </a:r>
            <a:r>
              <a:rPr lang="nb-NO" b="0" dirty="0"/>
              <a:t> og fargeblindhet</a:t>
            </a:r>
          </a:p>
          <a:p>
            <a:endParaRPr lang="nb-NO" dirty="0"/>
          </a:p>
          <a:p>
            <a:r>
              <a:rPr lang="nb-NO" sz="1900" b="0" dirty="0"/>
              <a:t>Kilde: Kode 1, s. 99</a:t>
            </a:r>
          </a:p>
        </p:txBody>
      </p:sp>
    </p:spTree>
    <p:extLst>
      <p:ext uri="{BB962C8B-B14F-4D97-AF65-F5344CB8AC3E}">
        <p14:creationId xmlns:p14="http://schemas.microsoft.com/office/powerpoint/2010/main" val="131472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C8B8F4-3F0A-3040-9E9C-F242D373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Gruppearbeid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382BD4-0C8C-324D-94B2-B90AB1D0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A) Velg et nettsted som dere mener er bra. </a:t>
            </a:r>
          </a:p>
          <a:p>
            <a:pPr lvl="1"/>
            <a:r>
              <a:rPr lang="nb-NO" dirty="0"/>
              <a:t>Hva gjør nettstedet bra? </a:t>
            </a:r>
          </a:p>
          <a:p>
            <a:pPr lvl="1"/>
            <a:r>
              <a:rPr lang="nb-NO" dirty="0"/>
              <a:t>Bruk de syv prinsippene for å vurdere nettstedet deres.</a:t>
            </a:r>
          </a:p>
          <a:p>
            <a:pPr lvl="1"/>
            <a:endParaRPr lang="nb-NO" dirty="0"/>
          </a:p>
          <a:p>
            <a:r>
              <a:rPr lang="nb-NO" dirty="0"/>
              <a:t>B) Analyser nettsiden til Sandvika VGS</a:t>
            </a:r>
          </a:p>
          <a:p>
            <a:pPr lvl="1"/>
            <a:r>
              <a:rPr lang="nb-NO" dirty="0"/>
              <a:t>Hva synes dere om den?</a:t>
            </a:r>
          </a:p>
          <a:p>
            <a:pPr lvl="1"/>
            <a:r>
              <a:rPr lang="nb-NO" dirty="0"/>
              <a:t>Hvilke endringer ville dere gjort på den?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1239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E1DC3C-79A0-5747-87EE-FFFE3E59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Gruppearbeid – gode nettsider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C32404-4E44-FF4A-8675-47DA1551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Forslag til gode nettsteder:</a:t>
            </a:r>
          </a:p>
          <a:p>
            <a:pPr lvl="1"/>
            <a:r>
              <a:rPr lang="nb-NO" dirty="0" err="1"/>
              <a:t>Youtube.com</a:t>
            </a:r>
            <a:endParaRPr lang="nb-NO" dirty="0"/>
          </a:p>
          <a:p>
            <a:pPr lvl="1"/>
            <a:r>
              <a:rPr lang="nb-NO" dirty="0" err="1"/>
              <a:t>Apple.com</a:t>
            </a:r>
            <a:endParaRPr lang="nb-NO" dirty="0"/>
          </a:p>
          <a:p>
            <a:pPr lvl="1"/>
            <a:r>
              <a:rPr lang="nb-NO" dirty="0" err="1"/>
              <a:t>Ap.no</a:t>
            </a:r>
            <a:endParaRPr lang="nb-NO" dirty="0"/>
          </a:p>
          <a:p>
            <a:pPr lvl="1"/>
            <a:r>
              <a:rPr lang="nb-NO" dirty="0" err="1"/>
              <a:t>Netflix.com</a:t>
            </a:r>
            <a:endParaRPr lang="nb-NO" dirty="0"/>
          </a:p>
          <a:p>
            <a:pPr lvl="1"/>
            <a:r>
              <a:rPr lang="nb-NO" dirty="0" err="1"/>
              <a:t>Nelly.com</a:t>
            </a:r>
            <a:endParaRPr lang="nb-NO" dirty="0"/>
          </a:p>
          <a:p>
            <a:pPr lvl="1"/>
            <a:r>
              <a:rPr lang="nb-NO" dirty="0"/>
              <a:t>Na-</a:t>
            </a:r>
            <a:r>
              <a:rPr lang="nb-NO" dirty="0" err="1"/>
              <a:t>kd.com</a:t>
            </a:r>
            <a:endParaRPr lang="nb-NO" dirty="0"/>
          </a:p>
          <a:p>
            <a:pPr lvl="1"/>
            <a:r>
              <a:rPr lang="nb-NO" dirty="0" err="1"/>
              <a:t>Twitter.com</a:t>
            </a:r>
            <a:endParaRPr lang="nb-NO" dirty="0"/>
          </a:p>
          <a:p>
            <a:pPr lvl="1"/>
            <a:r>
              <a:rPr lang="nb-NO" dirty="0" err="1"/>
              <a:t>Josefsson.no</a:t>
            </a:r>
            <a:endParaRPr lang="nb-NO" dirty="0"/>
          </a:p>
          <a:p>
            <a:pPr lvl="1"/>
            <a:r>
              <a:rPr lang="nb-NO" dirty="0" err="1"/>
              <a:t>Unibok.no</a:t>
            </a:r>
            <a:endParaRPr lang="nb-NO" dirty="0"/>
          </a:p>
          <a:p>
            <a:pPr lvl="1"/>
            <a:r>
              <a:rPr lang="nb-NO" dirty="0" err="1"/>
              <a:t>Facebook.com</a:t>
            </a:r>
            <a:endParaRPr lang="nb-NO" dirty="0"/>
          </a:p>
          <a:p>
            <a:pPr lvl="1"/>
            <a:r>
              <a:rPr lang="nb-NO" dirty="0" err="1"/>
              <a:t>telenor.no</a:t>
            </a: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3064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F10FDDF-ED48-DE4E-8429-F5828567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 et nettsted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5A8C58D-BD4B-CD4C-8341-586EBD30A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Arbeidsprosess for utvikling av nettsteder: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Lag en skisse (</a:t>
            </a:r>
            <a:r>
              <a:rPr lang="nb-NO" dirty="0" err="1"/>
              <a:t>wireframe</a:t>
            </a:r>
            <a:r>
              <a:rPr lang="nb-NO" dirty="0"/>
              <a:t>) med penn og papir som viser innholdet på nettsiden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Lag en skisse av tre- og filstrukturen til nettsiden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Skriv inn i </a:t>
            </a:r>
            <a:r>
              <a:rPr lang="nb-NO" dirty="0" err="1"/>
              <a:t>wireframe</a:t>
            </a:r>
            <a:r>
              <a:rPr lang="nb-NO" dirty="0"/>
              <a:t>-skissen de HTML-elementene nettsiden skal ha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Lag kode ut fra skissen. Først HTML-koden, så CSS-koden</a:t>
            </a:r>
          </a:p>
        </p:txBody>
      </p:sp>
    </p:spTree>
    <p:extLst>
      <p:ext uri="{BB962C8B-B14F-4D97-AF65-F5344CB8AC3E}">
        <p14:creationId xmlns:p14="http://schemas.microsoft.com/office/powerpoint/2010/main" val="329094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B0ED598-1EF2-CA47-BB8E-218D43F1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Wireframe</a:t>
            </a:r>
            <a:r>
              <a:rPr lang="nb-NO" dirty="0"/>
              <a:t> (skisse)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A743E59B-84BD-0F4C-9F86-1A2277916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3800" y="0"/>
            <a:ext cx="5080000" cy="7188842"/>
          </a:xfrm>
        </p:spPr>
      </p:pic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28A800AF-09CD-2B42-9643-B53B06674AF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3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0" dirty="0"/>
              <a:t>Skisse som viser hvordan nettsiden skal fungere</a:t>
            </a:r>
          </a:p>
          <a:p>
            <a:endParaRPr lang="nb-NO" b="0" dirty="0"/>
          </a:p>
          <a:p>
            <a:r>
              <a:rPr lang="nb-NO" b="0" dirty="0"/>
              <a:t>Brukes til å </a:t>
            </a:r>
            <a:r>
              <a:rPr lang="nb-NO" b="0" i="1" dirty="0"/>
              <a:t>teste</a:t>
            </a:r>
            <a:r>
              <a:rPr lang="nb-NO" b="0" dirty="0"/>
              <a:t> nettsiden på andre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8420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5D40FFD3-927F-7545-9629-FC39AA1BAAF5}" vid="{677C5660-7240-1545-8AF6-15CA7BBCFE51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{63ACBC9C-8D59-1F47-BB7B-C3666CB15344}tf16401378</Template>
  <TotalTime>3261</TotalTime>
  <Words>381</Words>
  <Application>Microsoft Macintosh PowerPoint</Application>
  <PresentationFormat>Widescreen</PresentationFormat>
  <Paragraphs>65</Paragraphs>
  <Slides>11</Slides>
  <Notes>1</Notes>
  <HiddenSlides>0</HiddenSlides>
  <MMClips>1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5" baseType="lpstr">
      <vt:lpstr>Apple SD Gothic Neo</vt:lpstr>
      <vt:lpstr>Arial</vt:lpstr>
      <vt:lpstr>Calibri</vt:lpstr>
      <vt:lpstr>Office-tema</vt:lpstr>
      <vt:lpstr>IT 1 – Sandvika VGS</vt:lpstr>
      <vt:lpstr>Hva er en god nettside?</vt:lpstr>
      <vt:lpstr>Universell utforming</vt:lpstr>
      <vt:lpstr>Universell utforming</vt:lpstr>
      <vt:lpstr>Syv prinsipper for godt design</vt:lpstr>
      <vt:lpstr>Gruppearbeid</vt:lpstr>
      <vt:lpstr>Gruppearbeid – gode nettsider</vt:lpstr>
      <vt:lpstr>Utvikle et nettsted</vt:lpstr>
      <vt:lpstr>Wireframe (skisse)</vt:lpstr>
      <vt:lpstr>Balsamiq</vt:lpstr>
      <vt:lpstr>Oppgave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 </dc:title>
  <dc:creator>Thor Christian Coward</dc:creator>
  <cp:lastModifiedBy>Thor Christian Coward</cp:lastModifiedBy>
  <cp:revision>91</cp:revision>
  <cp:lastPrinted>2019-09-09T11:38:37Z</cp:lastPrinted>
  <dcterms:created xsi:type="dcterms:W3CDTF">2019-08-28T10:53:45Z</dcterms:created>
  <dcterms:modified xsi:type="dcterms:W3CDTF">2019-10-25T10:30:17Z</dcterms:modified>
</cp:coreProperties>
</file>