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77" r:id="rId4"/>
    <p:sldId id="276" r:id="rId5"/>
    <p:sldId id="271" r:id="rId6"/>
    <p:sldId id="278" r:id="rId7"/>
    <p:sldId id="262" r:id="rId8"/>
    <p:sldId id="266" r:id="rId9"/>
    <p:sldId id="275" r:id="rId10"/>
    <p:sldId id="274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  <p:cmAuthor id="2" name="Thor Christian Coward" initials="TCC" lastIdx="2" clrIdx="1">
    <p:extLst>
      <p:ext uri="{19B8F6BF-5375-455C-9EA6-DF929625EA0E}">
        <p15:presenceInfo xmlns:p15="http://schemas.microsoft.com/office/powerpoint/2012/main" userId="S::coth1303@akershus-fk.no::bc9d0e6f-c7ba-48d7-86a2-62dcef225d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6"/>
    <p:restoredTop sz="94590"/>
  </p:normalViewPr>
  <p:slideViewPr>
    <p:cSldViewPr snapToGrid="0" snapToObjects="1">
      <p:cViewPr varScale="1">
        <p:scale>
          <a:sx n="95" d="100"/>
          <a:sy n="95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23.10.2019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no/?gws_rd=ss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imex.com/" TargetMode="External"/><Relationship Id="rId2" Type="http://schemas.openxmlformats.org/officeDocument/2006/relationships/hyperlink" Target="http://arngren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u.difi.no/kva-er-universell-utfor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l53ownJU1c?feature=oembed" TargetMode="External"/><Relationship Id="rId4" Type="http://schemas.openxmlformats.org/officeDocument/2006/relationships/hyperlink" Target="https://uu.difi.no/kva-er-universell-utform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driorda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lou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– Sandvika VGS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8. Design og utvikling av nettsteder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005B842D-C680-E443-A234-F8653644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6ABA1C-D996-774A-BAFD-EBFD010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AEBF0C-6D67-2B45-A386-AE85D056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lager en skisse av </a:t>
            </a:r>
            <a:r>
              <a:rPr lang="nb-NO" dirty="0">
                <a:hlinkClick r:id="rId2"/>
              </a:rPr>
              <a:t>https://www.google.no/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49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222768-00C7-1746-AB25-DB5D09A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god nettside?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E991F7-6CAE-7247-80C1-07C7BAF3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Eksempler på dårlige nettsider:</a:t>
            </a:r>
          </a:p>
          <a:p>
            <a:pPr lvl="1"/>
            <a:r>
              <a:rPr lang="nb-NO" dirty="0">
                <a:hlinkClick r:id="rId2"/>
              </a:rPr>
              <a:t>http://arngren.net/</a:t>
            </a:r>
            <a:endParaRPr lang="nb-NO" dirty="0">
              <a:hlinkClick r:id="" action="ppaction://noaction"/>
            </a:endParaRPr>
          </a:p>
          <a:p>
            <a:pPr lvl="1"/>
            <a:endParaRPr lang="nb-NO" dirty="0">
              <a:hlinkClick r:id="" action="ppaction://noaction"/>
            </a:endParaRPr>
          </a:p>
          <a:p>
            <a:pPr lvl="1"/>
            <a:r>
              <a:rPr lang="nb-NO" dirty="0">
                <a:hlinkClick r:id="" action="ppaction://noaction"/>
              </a:rPr>
              <a:t>http://www.suzannecollinsbooks.com/</a:t>
            </a:r>
            <a:r>
              <a:rPr lang="nb-NO" dirty="0"/>
              <a:t> </a:t>
            </a:r>
            <a:endParaRPr lang="nb-NO" dirty="0">
              <a:hlinkClick r:id="" action="ppaction://noaction"/>
            </a:endParaRPr>
          </a:p>
          <a:p>
            <a:pPr lvl="1"/>
            <a:endParaRPr lang="nb-NO" dirty="0">
              <a:hlinkClick r:id="" action="ppaction://noaction"/>
            </a:endParaRPr>
          </a:p>
          <a:p>
            <a:pPr lvl="1"/>
            <a:r>
              <a:rPr lang="nb-NO" dirty="0">
                <a:hlinkClick r:id="" action="ppaction://noaction"/>
              </a:rPr>
              <a:t>https://www.lingscars.com/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>
                <a:hlinkClick r:id="rId3"/>
              </a:rPr>
              <a:t>http://</a:t>
            </a:r>
            <a:r>
              <a:rPr lang="nb-NO" dirty="0" err="1">
                <a:hlinkClick r:id="rId3"/>
              </a:rPr>
              <a:t>www.patimex.com</a:t>
            </a:r>
            <a:r>
              <a:rPr lang="nb-NO" dirty="0">
                <a:hlinkClick r:id="rId3"/>
              </a:rPr>
              <a:t>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287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673B93-1F11-094A-9A09-99426E01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Universell utforming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FA2BAE-7071-DB4E-A357-4925DF09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Universell utforming er en forskrift som definerer designkrav IKT-løsninger laget for norske innbyggere må følge.</a:t>
            </a:r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C6A9587-7F2C-3A43-85E7-00A6918E3B57}"/>
              </a:ext>
            </a:extLst>
          </p:cNvPr>
          <p:cNvSpPr txBox="1"/>
          <p:nvPr/>
        </p:nvSpPr>
        <p:spPr>
          <a:xfrm>
            <a:off x="1861930" y="3539629"/>
            <a:ext cx="846813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b="1" dirty="0"/>
              <a:t>Med universell utforming menes utforming eller tilrettelegging av </a:t>
            </a:r>
            <a:r>
              <a:rPr lang="nb-NO" b="1" dirty="0" err="1"/>
              <a:t>hovedløsningen</a:t>
            </a:r>
            <a:r>
              <a:rPr lang="nb-NO" b="1" dirty="0"/>
              <a:t> i de fysiske forholdene, herunder informasjons- og kommunikasjonsteknologi (IKT), slik at virksomhetens alminnelige funksjon kan benyttes av flest mulig.</a:t>
            </a:r>
          </a:p>
          <a:p>
            <a:endParaRPr lang="nb-NO" b="1" dirty="0"/>
          </a:p>
          <a:p>
            <a:r>
              <a:rPr lang="nb-NO" dirty="0">
                <a:hlinkClick r:id="rId2"/>
              </a:rPr>
              <a:t>https://uu.difi.no/kva-er-universell-utforming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7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E0A476-B8B1-BD43-8C3D-99A8951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Universell utforming</a:t>
            </a:r>
          </a:p>
        </p:txBody>
      </p:sp>
      <p:pic>
        <p:nvPicPr>
          <p:cNvPr id="4" name="Media på Internett 3" descr="Universell utforming av IKT pÃ¥ 2 minutter">
            <a:hlinkClick r:id="" action="ppaction://media"/>
            <a:extLst>
              <a:ext uri="{FF2B5EF4-FFF2-40B4-BE49-F238E27FC236}">
                <a16:creationId xmlns:a16="http://schemas.microsoft.com/office/drawing/2014/main" id="{810DD943-1A31-344F-A919-EF9DFFBAD0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5201" y="1420743"/>
            <a:ext cx="8681598" cy="4883288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5C921EF-7FC5-0C4C-8D5C-E803CC3CC83B}"/>
              </a:ext>
            </a:extLst>
          </p:cNvPr>
          <p:cNvSpPr txBox="1"/>
          <p:nvPr/>
        </p:nvSpPr>
        <p:spPr>
          <a:xfrm>
            <a:off x="3308074" y="6304031"/>
            <a:ext cx="5575852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4"/>
              </a:rPr>
              <a:t>https://uu.difi.no/kva-er-universell-utforming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60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FF6F9-FC5C-0D4C-A3FB-632CA85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Syv prinsipper for godt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C28B5-71B7-B74C-B6E9-5F874A61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0" dirty="0"/>
              <a:t>Enkle nettsider er ofte bedre enn kompliserte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Alle skal kunne forstå og bruke nettsiden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En forside bør være oversiktlig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Bruk bilder som illustrerer innholdet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Tenk på valg av tekststørrelse, tekstfarge og linjelengde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skal fungere på store og små skjermer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bør fungere for personer med synshemming, hørselshemming og fargeblindhet</a:t>
            </a:r>
          </a:p>
          <a:p>
            <a:endParaRPr lang="nb-NO" dirty="0"/>
          </a:p>
          <a:p>
            <a:r>
              <a:rPr lang="nb-NO" sz="1900" b="0" dirty="0"/>
              <a:t>Kilde: Kode 1, s. 99</a:t>
            </a:r>
          </a:p>
        </p:txBody>
      </p:sp>
    </p:spTree>
    <p:extLst>
      <p:ext uri="{BB962C8B-B14F-4D97-AF65-F5344CB8AC3E}">
        <p14:creationId xmlns:p14="http://schemas.microsoft.com/office/powerpoint/2010/main" val="13147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ADDD8B7-0FA9-714F-BCAA-A617FE5D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b-NO" dirty="0">
                <a:hlinkClick r:id="rId2"/>
              </a:rPr>
              <a:t>https://www.readriordan.com/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317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10FDDF-ED48-DE4E-8429-F5828567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 et nettsted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A8C58D-BD4B-CD4C-8341-586EBD30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Arbeidsprosess for utvikling av nettsteder: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en skisse (</a:t>
            </a:r>
            <a:r>
              <a:rPr lang="nb-NO" dirty="0" err="1"/>
              <a:t>wireframe</a:t>
            </a:r>
            <a:r>
              <a:rPr lang="nb-NO" dirty="0"/>
              <a:t>) med penn og papir som viser innholdet på nettsiden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en skisse av tre- og filstrukturen til nettsiden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Skriv inn i </a:t>
            </a:r>
            <a:r>
              <a:rPr lang="nb-NO" dirty="0" err="1"/>
              <a:t>wireframe</a:t>
            </a:r>
            <a:r>
              <a:rPr lang="nb-NO" dirty="0"/>
              <a:t>-skissen de HTML-elementene nettsiden skal ha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kode ut fra skissen. Først HTML-koden, så CSS-koden</a:t>
            </a:r>
          </a:p>
        </p:txBody>
      </p:sp>
    </p:spTree>
    <p:extLst>
      <p:ext uri="{BB962C8B-B14F-4D97-AF65-F5344CB8AC3E}">
        <p14:creationId xmlns:p14="http://schemas.microsoft.com/office/powerpoint/2010/main" val="329094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0ED598-1EF2-CA47-BB8E-218D43F1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Wireframe</a:t>
            </a:r>
            <a:r>
              <a:rPr lang="nb-NO" dirty="0"/>
              <a:t> (skisse)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743E59B-84BD-0F4C-9F86-1A227791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800" y="0"/>
            <a:ext cx="5080000" cy="7188842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28A800AF-09CD-2B42-9643-B53B06674A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3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0" dirty="0"/>
              <a:t>Skisse som viser hvordan nettsiden skal fungere</a:t>
            </a:r>
          </a:p>
          <a:p>
            <a:endParaRPr lang="nb-NO" b="0" dirty="0"/>
          </a:p>
          <a:p>
            <a:r>
              <a:rPr lang="nb-NO" b="0" dirty="0"/>
              <a:t>Brukes til å </a:t>
            </a:r>
            <a:r>
              <a:rPr lang="nb-NO" b="0" i="1" dirty="0"/>
              <a:t>teste</a:t>
            </a:r>
            <a:r>
              <a:rPr lang="nb-NO" b="0" dirty="0"/>
              <a:t> nettsiden på andre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420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FC21D1-BEA3-B641-9574-FF67679E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 for å tegne skisser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F274D847-4C6F-8A44-A2E9-6F758EE6C14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defRPr>
            </a:lvl1pPr>
          </a:lstStyle>
          <a:p>
            <a:pPr algn="ctr"/>
            <a:r>
              <a:rPr lang="nb-NO" dirty="0">
                <a:hlinkClick r:id="rId2"/>
              </a:rPr>
              <a:t>https://balsamiq.cloud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39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2737</TotalTime>
  <Words>292</Words>
  <Application>Microsoft Macintosh PowerPoint</Application>
  <PresentationFormat>Widescreen</PresentationFormat>
  <Paragraphs>44</Paragraphs>
  <Slides>10</Slides>
  <Notes>1</Notes>
  <HiddenSlides>0</HiddenSlides>
  <MMClips>1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Apple SD Gothic Neo</vt:lpstr>
      <vt:lpstr>Arial</vt:lpstr>
      <vt:lpstr>Calibri</vt:lpstr>
      <vt:lpstr>Office-tema</vt:lpstr>
      <vt:lpstr>IT 1 – Sandvika VGS</vt:lpstr>
      <vt:lpstr>Hva er en god nettside?</vt:lpstr>
      <vt:lpstr>Universell utforming</vt:lpstr>
      <vt:lpstr>Universell utforming</vt:lpstr>
      <vt:lpstr>Syv prinsipper for godt design</vt:lpstr>
      <vt:lpstr>https://www.readriordan.com/</vt:lpstr>
      <vt:lpstr>Utvikle et nettsted</vt:lpstr>
      <vt:lpstr>Wireframe (skisse)</vt:lpstr>
      <vt:lpstr>Program for å tegne skisser</vt:lpstr>
      <vt:lpstr>Eksempel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75</cp:revision>
  <cp:lastPrinted>2019-09-09T11:38:37Z</cp:lastPrinted>
  <dcterms:created xsi:type="dcterms:W3CDTF">2019-08-28T10:53:45Z</dcterms:created>
  <dcterms:modified xsi:type="dcterms:W3CDTF">2019-10-23T14:03:24Z</dcterms:modified>
</cp:coreProperties>
</file>