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7" r:id="rId9"/>
    <p:sldId id="268" r:id="rId10"/>
    <p:sldId id="269" r:id="rId11"/>
    <p:sldId id="270" r:id="rId12"/>
    <p:sldId id="272" r:id="rId13"/>
    <p:sldId id="271" r:id="rId1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02"/>
    <a:srgbClr val="1F0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ddels stil 2 – utheving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06"/>
    <p:restoredTop sz="94567"/>
  </p:normalViewPr>
  <p:slideViewPr>
    <p:cSldViewPr snapToGrid="0" snapToObjects="1">
      <p:cViewPr varScale="1">
        <p:scale>
          <a:sx n="117" d="100"/>
          <a:sy n="117" d="100"/>
        </p:scale>
        <p:origin x="19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D4571-AEFE-5C42-92FC-04E072D11D3A}" type="datetimeFigureOut">
              <a:rPr lang="nb-NO" smtClean="0"/>
              <a:t>27.01.2020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5D9A3-D31D-564E-AB88-1B9B828AB06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57230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AADE25-B2FF-7942-98CE-C39D8E6BF0DD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02587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EBF2AEC-91E5-EE47-B634-533D223AC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21BF12DB-39EF-E047-8907-EB97033BC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0A65381-CEA9-4846-A2CC-47B7BE4EB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27.01.2020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698DFC0-07C2-7D43-B46D-6D289F797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5FCAAE0-DB70-A044-8448-06B76BB36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1142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8803D70-0CCC-0B41-AD65-9FBEAFD01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0033378E-CF93-1147-AC08-75C916ADE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A3686BF-C9E3-5247-BE34-8FDF60F40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27.01.2020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092834F-4A02-DE42-8BAA-2D9AAA78B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001B7C6-4B2B-DD4B-BD40-257DD70BE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9134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810F9421-ED8D-F64E-B085-E6A65E314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BE3DAED4-42C9-184F-BD7D-C2E4D0631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D1C9622-2A47-F744-884B-89C2EFE6C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27.01.2020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BB7071E-4B84-264A-872A-6BE6AF09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47C1482-D213-DB45-995B-AD302DEF1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74179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08F8D31-1479-274E-A921-093F6E05B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0C3FFE5-FD38-3241-A10A-6EF3E4120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E786FFD-B847-B644-9CAC-E27EDE2CB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27.01.2020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8FC3A38-656D-2E48-9CAE-BB22AD45F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ABA54C2-F72C-FF4A-A5DC-2A429D62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15294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949E4E9-E5A7-C34A-AFB3-BE01D589D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58D4103-2CAE-B646-8729-06ED4E17C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B943B0C-145B-FD4B-9D86-EC23DC080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27.01.2020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595272E-7C3D-3E4E-A199-1AD424DF7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1E41B43-B446-D34A-AE78-54D9A75F0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46108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31C0496-327F-E942-AD1B-BBF1F9077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8A7F155-661B-8448-9BAE-70117A4962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9C968C03-2116-8247-8E16-AD3B867AC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475750AF-3BBD-9D4B-A382-07D13D453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27.01.2020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2B009D65-2AB2-5142-B499-1F8C32FDE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CAF0C20-C243-3A47-96CA-C205139E9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57677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8222922-F42A-2A4D-BF24-A59A27133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495E3D2A-3077-4D49-92EB-A81D48D66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C3E7FC06-3196-7D48-85AB-73F923CBD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94BAFC6C-E2B8-134B-9FA9-DF50EC432E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A1F3F0FA-A03A-554B-800B-3A59A1FFF6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EA285F87-D0AF-A946-A70B-EF09B45DD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27.01.2020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D18FC7A5-ADD7-FB4A-9A7D-F5D969F9D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78AED3AA-9D38-BA40-A8CE-02DDB5D1D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7703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542FF15-E2EA-DF40-91EE-D3CE6B06E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97B5FBB2-E77C-0A4E-A748-5E3E189D6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27.01.2020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31674625-16BE-AC43-97A3-58779D478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AD44140A-A494-E047-944B-E7D3AB162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83843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BDFCF675-D8EF-DC4A-BDD8-F321C83DD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27.01.2020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378C0D29-DCEE-BA41-ABFC-5E87CD5CD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AFAAC2E7-7381-0B49-9508-85EBE31EF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82766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B119B7C-1EBA-7F45-BE31-E936C4F5A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8865CD5-1039-8944-B8BA-D7B6784A7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EDDE44EF-EC80-FC4B-A1EC-2FE7C28EB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5553FA83-00D5-F342-A1DA-4123144F4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27.01.2020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547EC07B-CAF4-FE47-8F64-FBC23348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3096E91-8492-3341-8507-B30460A33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4226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BEC8D3D-1C41-0D4C-91FF-FB55DF2AF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889E3D5A-0984-7848-981B-A046167E8C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531882D8-7524-B743-A82C-1AFDAF242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429ABC2-FC57-F441-BFD4-B950B6EE9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27.01.2020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4819697-8EB7-A148-9894-BCF5F4FCF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694FDD74-8A92-714D-B9DC-43B4038B7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29386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A705F323-D0AF-A44C-B02C-908055CDC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4659F650-347A-374B-95E6-A02CB4B8A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nb-NO" dirty="0"/>
              <a:t>Rediger tekststiler i malen
Andre nivå
Tredje nivå
Fjerde nivå
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9E6EA6A-7717-D34F-9E2B-91067F3424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503ED-DF44-5D49-81D0-7468F6214E19}" type="datetimeFigureOut">
              <a:rPr lang="nb-NO" smtClean="0"/>
              <a:t>27.01.2020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A469ADC-488E-0647-9732-754F088FC9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F81A167-14F3-5448-ACED-C009FD0F8C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8911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w3schools.com/css/css3_transition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ref/css3_pr_transform.as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4BA91A5-4065-BA42-8284-470909F0D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17338"/>
            <a:ext cx="9144000" cy="995423"/>
          </a:xfrm>
        </p:spPr>
        <p:txBody>
          <a:bodyPr>
            <a:normAutofit/>
          </a:bodyPr>
          <a:lstStyle/>
          <a:p>
            <a:r>
              <a:rPr lang="nb-NO" sz="4800" b="1" dirty="0">
                <a:latin typeface="Calibri" panose="020F0502020204030204" pitchFamily="34" charset="0"/>
                <a:cs typeface="Calibri" panose="020F0502020204030204" pitchFamily="34" charset="0"/>
              </a:rPr>
              <a:t>IT 2 </a:t>
            </a:r>
          </a:p>
        </p:txBody>
      </p:sp>
      <p:sp>
        <p:nvSpPr>
          <p:cNvPr id="14" name="Undertittel 2">
            <a:extLst>
              <a:ext uri="{FF2B5EF4-FFF2-40B4-BE49-F238E27FC236}">
                <a16:creationId xmlns:a16="http://schemas.microsoft.com/office/drawing/2014/main" id="{35589E43-A936-0F46-88C7-0148378DB13F}"/>
              </a:ext>
            </a:extLst>
          </p:cNvPr>
          <p:cNvSpPr txBox="1">
            <a:spLocks/>
          </p:cNvSpPr>
          <p:nvPr/>
        </p:nvSpPr>
        <p:spPr>
          <a:xfrm>
            <a:off x="1524000" y="232853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b="1" dirty="0">
                <a:latin typeface="Calibri" panose="020F0502020204030204" pitchFamily="34" charset="0"/>
                <a:cs typeface="Calibri" panose="020F0502020204030204" pitchFamily="34" charset="0"/>
              </a:rPr>
              <a:t>Animasjoner del 1</a:t>
            </a:r>
          </a:p>
        </p:txBody>
      </p:sp>
    </p:spTree>
    <p:extLst>
      <p:ext uri="{BB962C8B-B14F-4D97-AF65-F5344CB8AC3E}">
        <p14:creationId xmlns:p14="http://schemas.microsoft.com/office/powerpoint/2010/main" val="2165255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194FDF-A4F0-464C-A120-3FCEE204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9A4B51F-1180-2B46-9BE2-F5679E273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Prøv selv s. 261</a:t>
            </a:r>
          </a:p>
          <a:p>
            <a:pPr lvl="1"/>
            <a:r>
              <a:rPr lang="nb-NO" dirty="0"/>
              <a:t>Oppgave 2,3 og 4</a:t>
            </a:r>
          </a:p>
        </p:txBody>
      </p:sp>
    </p:spTree>
    <p:extLst>
      <p:ext uri="{BB962C8B-B14F-4D97-AF65-F5344CB8AC3E}">
        <p14:creationId xmlns:p14="http://schemas.microsoft.com/office/powerpoint/2010/main" val="2753686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767D476-306E-A74A-8081-CDD7C8AA9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/>
              <a:t>CSS-</a:t>
            </a:r>
            <a:r>
              <a:rPr lang="nb-NO" dirty="0" err="1"/>
              <a:t>keyframes</a:t>
            </a:r>
            <a:endParaRPr lang="nb-NO" dirty="0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5391A8FE-4DDE-E34A-9210-30927FAB9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2250" y="2807494"/>
            <a:ext cx="4127500" cy="238760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TekstSylinder 5">
            <a:extLst>
              <a:ext uri="{FF2B5EF4-FFF2-40B4-BE49-F238E27FC236}">
                <a16:creationId xmlns:a16="http://schemas.microsoft.com/office/drawing/2014/main" id="{F81A5F74-87E9-834E-ACB3-05A2438357B7}"/>
              </a:ext>
            </a:extLst>
          </p:cNvPr>
          <p:cNvSpPr txBox="1"/>
          <p:nvPr/>
        </p:nvSpPr>
        <p:spPr>
          <a:xfrm>
            <a:off x="3556140" y="2064425"/>
            <a:ext cx="507971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Velger en stil som gjelder i starten og en i slutten</a:t>
            </a:r>
          </a:p>
        </p:txBody>
      </p:sp>
    </p:spTree>
    <p:extLst>
      <p:ext uri="{BB962C8B-B14F-4D97-AF65-F5344CB8AC3E}">
        <p14:creationId xmlns:p14="http://schemas.microsoft.com/office/powerpoint/2010/main" val="3266849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767D476-306E-A74A-8081-CDD7C8AA9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/>
              <a:t>CSS-</a:t>
            </a:r>
            <a:r>
              <a:rPr lang="nb-NO" dirty="0" err="1"/>
              <a:t>keyframes</a:t>
            </a:r>
            <a:endParaRPr lang="nb-NO" dirty="0"/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F1D11205-43E9-3646-938E-3068D9005FA2}"/>
              </a:ext>
            </a:extLst>
          </p:cNvPr>
          <p:cNvSpPr txBox="1"/>
          <p:nvPr/>
        </p:nvSpPr>
        <p:spPr>
          <a:xfrm>
            <a:off x="3556140" y="2064425"/>
            <a:ext cx="507971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Velger en stil som gjelder i starten og en i slutten</a:t>
            </a:r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4DE511E9-4A0D-0340-A091-6450CB48C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499" y="2576443"/>
            <a:ext cx="4191000" cy="406400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041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7609ADA-D0E1-074B-BDD9-27EDD5FD3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B8013F5-E454-8B4F-977D-E5559466D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b-NO" dirty="0"/>
              <a:t>Prøv selv s. 269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/>
              <a:t>Eksamen v16: oppgave 1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62379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9780238-B36A-0F44-8CE2-2B1BEFA8B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/>
              <a:t>Animasjoner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6B404C9-571C-E748-A9AC-1E409B7F9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2950" y="2841625"/>
            <a:ext cx="5626100" cy="170497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nb-NO" dirty="0"/>
              <a:t>Tre måter å skape animasjoner på i IT2:</a:t>
            </a:r>
          </a:p>
          <a:p>
            <a:pPr marL="914400" lvl="1" indent="-457200">
              <a:buFont typeface="+mj-lt"/>
              <a:buAutoNum type="arabicPeriod"/>
            </a:pPr>
            <a:r>
              <a:rPr lang="nb-NO" dirty="0"/>
              <a:t>CSS </a:t>
            </a:r>
            <a:r>
              <a:rPr lang="nb-NO" dirty="0" err="1"/>
              <a:t>transitions</a:t>
            </a:r>
            <a:r>
              <a:rPr lang="nb-NO" dirty="0"/>
              <a:t> (overganger)</a:t>
            </a:r>
          </a:p>
          <a:p>
            <a:pPr marL="914400" lvl="1" indent="-457200">
              <a:buFont typeface="+mj-lt"/>
              <a:buAutoNum type="arabicPeriod"/>
            </a:pPr>
            <a:r>
              <a:rPr lang="nb-NO" dirty="0"/>
              <a:t>CSS </a:t>
            </a:r>
            <a:r>
              <a:rPr lang="nb-NO" dirty="0" err="1"/>
              <a:t>keyframes</a:t>
            </a:r>
            <a:endParaRPr lang="nb-NO" dirty="0"/>
          </a:p>
          <a:p>
            <a:pPr marL="914400" lvl="1" indent="-457200">
              <a:buFont typeface="+mj-lt"/>
              <a:buAutoNum type="arabicPeriod"/>
            </a:pPr>
            <a:r>
              <a:rPr lang="nb-NO" dirty="0"/>
              <a:t>Endring av CSS-stiler med JavaScript</a:t>
            </a:r>
          </a:p>
        </p:txBody>
      </p:sp>
    </p:spTree>
    <p:extLst>
      <p:ext uri="{BB962C8B-B14F-4D97-AF65-F5344CB8AC3E}">
        <p14:creationId xmlns:p14="http://schemas.microsoft.com/office/powerpoint/2010/main" val="2611819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053C9D9-0C6E-024C-B649-A2451929D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pPr marL="0" indent="0" algn="ctr">
              <a:buNone/>
            </a:pPr>
            <a:endParaRPr lang="nb-NO" dirty="0">
              <a:hlinkClick r:id="rId2"/>
            </a:endParaRPr>
          </a:p>
          <a:p>
            <a:pPr marL="0" indent="0" algn="ctr">
              <a:buNone/>
            </a:pPr>
            <a:endParaRPr lang="nb-NO" dirty="0">
              <a:hlinkClick r:id="rId2"/>
            </a:endParaRPr>
          </a:p>
          <a:p>
            <a:pPr marL="0" indent="0" algn="ctr">
              <a:buNone/>
            </a:pPr>
            <a:endParaRPr lang="nb-NO" dirty="0">
              <a:hlinkClick r:id="rId2"/>
            </a:endParaRPr>
          </a:p>
          <a:p>
            <a:pPr marL="0" indent="0" algn="ctr">
              <a:buNone/>
            </a:pPr>
            <a:r>
              <a:rPr lang="nb-NO" dirty="0">
                <a:hlinkClick r:id="rId2"/>
              </a:rPr>
              <a:t>https://www.w3schools.com/css/css3_transitions.asp</a:t>
            </a:r>
            <a:endParaRPr lang="nb-NO" dirty="0"/>
          </a:p>
        </p:txBody>
      </p:sp>
      <p:sp>
        <p:nvSpPr>
          <p:cNvPr id="20" name="TekstSylinder 19">
            <a:extLst>
              <a:ext uri="{FF2B5EF4-FFF2-40B4-BE49-F238E27FC236}">
                <a16:creationId xmlns:a16="http://schemas.microsoft.com/office/drawing/2014/main" id="{78A1328F-F371-864E-B170-A348108F68BF}"/>
              </a:ext>
            </a:extLst>
          </p:cNvPr>
          <p:cNvSpPr txBox="1"/>
          <p:nvPr/>
        </p:nvSpPr>
        <p:spPr>
          <a:xfrm>
            <a:off x="3785984" y="3253383"/>
            <a:ext cx="462002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rgbClr val="1F01FF"/>
                </a:solidFill>
              </a:rPr>
              <a:t>Eks1:</a:t>
            </a:r>
            <a:endParaRPr lang="nb-NO" dirty="0">
              <a:solidFill>
                <a:srgbClr val="008202"/>
              </a:solidFill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653D1669-5D7C-B349-9569-EA45A241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/>
              <a:t>CSS </a:t>
            </a:r>
            <a:r>
              <a:rPr lang="nb-NO" dirty="0" err="1"/>
              <a:t>transitions</a:t>
            </a:r>
            <a:r>
              <a:rPr lang="nb-NO" dirty="0"/>
              <a:t> (overganger)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D5BA3E92-20CE-3949-96DC-EF77733FB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353" y="3311049"/>
            <a:ext cx="3949700" cy="25400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9" name="TekstSylinder 18">
            <a:extLst>
              <a:ext uri="{FF2B5EF4-FFF2-40B4-BE49-F238E27FC236}">
                <a16:creationId xmlns:a16="http://schemas.microsoft.com/office/drawing/2014/main" id="{1DCCC1EE-52D9-C745-8268-A50A17DE5EC1}"/>
              </a:ext>
            </a:extLst>
          </p:cNvPr>
          <p:cNvSpPr txBox="1"/>
          <p:nvPr/>
        </p:nvSpPr>
        <p:spPr>
          <a:xfrm>
            <a:off x="3785985" y="2447171"/>
            <a:ext cx="462002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b-NO" dirty="0" err="1">
                <a:solidFill>
                  <a:srgbClr val="1F01FF"/>
                </a:solidFill>
              </a:rPr>
              <a:t>transition</a:t>
            </a:r>
            <a:r>
              <a:rPr lang="nb-NO" dirty="0">
                <a:solidFill>
                  <a:srgbClr val="1F01FF"/>
                </a:solidFill>
              </a:rPr>
              <a:t>: </a:t>
            </a:r>
            <a:r>
              <a:rPr lang="nb-NO" dirty="0" err="1">
                <a:solidFill>
                  <a:srgbClr val="008202"/>
                </a:solidFill>
              </a:rPr>
              <a:t>css</a:t>
            </a:r>
            <a:r>
              <a:rPr lang="nb-NO" dirty="0">
                <a:solidFill>
                  <a:srgbClr val="008202"/>
                </a:solidFill>
              </a:rPr>
              <a:t>-stil varighet forsinkelse utførelse;</a:t>
            </a:r>
          </a:p>
        </p:txBody>
      </p:sp>
      <p:sp>
        <p:nvSpPr>
          <p:cNvPr id="21" name="TekstSylinder 20">
            <a:extLst>
              <a:ext uri="{FF2B5EF4-FFF2-40B4-BE49-F238E27FC236}">
                <a16:creationId xmlns:a16="http://schemas.microsoft.com/office/drawing/2014/main" id="{4503E2DD-4307-BE43-B061-1DADA5EFFCD0}"/>
              </a:ext>
            </a:extLst>
          </p:cNvPr>
          <p:cNvSpPr txBox="1"/>
          <p:nvPr/>
        </p:nvSpPr>
        <p:spPr>
          <a:xfrm>
            <a:off x="3785984" y="3953431"/>
            <a:ext cx="462002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rgbClr val="1F01FF"/>
                </a:solidFill>
              </a:rPr>
              <a:t>Eks2:</a:t>
            </a:r>
            <a:endParaRPr lang="nb-NO" dirty="0">
              <a:solidFill>
                <a:srgbClr val="008202"/>
              </a:solidFill>
            </a:endParaRPr>
          </a:p>
        </p:txBody>
      </p:sp>
      <p:pic>
        <p:nvPicPr>
          <p:cNvPr id="23" name="Bilde 22">
            <a:extLst>
              <a:ext uri="{FF2B5EF4-FFF2-40B4-BE49-F238E27FC236}">
                <a16:creationId xmlns:a16="http://schemas.microsoft.com/office/drawing/2014/main" id="{31C1846F-15C8-C143-9596-7DEF13FB20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5353" y="4013081"/>
            <a:ext cx="3167059" cy="250031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8803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1">
            <a:extLst>
              <a:ext uri="{FF2B5EF4-FFF2-40B4-BE49-F238E27FC236}">
                <a16:creationId xmlns:a16="http://schemas.microsoft.com/office/drawing/2014/main" id="{882A309B-CF8C-584F-9A0D-15BF096E8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nb-NO" dirty="0"/>
              <a:t>CSS </a:t>
            </a:r>
            <a:r>
              <a:rPr lang="nb-NO" dirty="0" err="1"/>
              <a:t>transitions</a:t>
            </a:r>
            <a:r>
              <a:rPr lang="nb-NO" dirty="0"/>
              <a:t> (overganger)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07AD26FF-1776-2748-A30E-C5EF3D89E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006" y="1822434"/>
            <a:ext cx="5516268" cy="4965439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49075869-9530-BB45-B1F3-FB5905F08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606" y="1351179"/>
            <a:ext cx="3194400" cy="252857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0" name="Bilde 9">
            <a:extLst>
              <a:ext uri="{FF2B5EF4-FFF2-40B4-BE49-F238E27FC236}">
                <a16:creationId xmlns:a16="http://schemas.microsoft.com/office/drawing/2014/main" id="{E237EACB-CDF6-9442-B1E3-0F59C80B3D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000" t="10667" r="11389" b="51778"/>
          <a:stretch/>
        </p:blipFill>
        <p:spPr>
          <a:xfrm>
            <a:off x="7897779" y="3108960"/>
            <a:ext cx="3139440" cy="257556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1" name="Pil opp 10">
            <a:extLst>
              <a:ext uri="{FF2B5EF4-FFF2-40B4-BE49-F238E27FC236}">
                <a16:creationId xmlns:a16="http://schemas.microsoft.com/office/drawing/2014/main" id="{EF2FAB9A-9B64-6A4D-A394-A71D9BF7D365}"/>
              </a:ext>
            </a:extLst>
          </p:cNvPr>
          <p:cNvSpPr/>
          <p:nvPr/>
        </p:nvSpPr>
        <p:spPr>
          <a:xfrm rot="20096828">
            <a:off x="6172507" y="2750653"/>
            <a:ext cx="45719" cy="89781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3" name="Pil opp 12">
            <a:extLst>
              <a:ext uri="{FF2B5EF4-FFF2-40B4-BE49-F238E27FC236}">
                <a16:creationId xmlns:a16="http://schemas.microsoft.com/office/drawing/2014/main" id="{8C94B4AC-CB89-814A-AAD5-48877D724617}"/>
              </a:ext>
            </a:extLst>
          </p:cNvPr>
          <p:cNvSpPr/>
          <p:nvPr/>
        </p:nvSpPr>
        <p:spPr>
          <a:xfrm rot="20096828">
            <a:off x="8445019" y="4209916"/>
            <a:ext cx="45719" cy="89781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cxnSp>
        <p:nvCxnSpPr>
          <p:cNvPr id="16" name="Rett pil 15">
            <a:extLst>
              <a:ext uri="{FF2B5EF4-FFF2-40B4-BE49-F238E27FC236}">
                <a16:creationId xmlns:a16="http://schemas.microsoft.com/office/drawing/2014/main" id="{A3FB6F49-D82F-FD4A-84A0-E28984FA4C41}"/>
              </a:ext>
            </a:extLst>
          </p:cNvPr>
          <p:cNvCxnSpPr>
            <a:cxnSpLocks/>
          </p:cNvCxnSpPr>
          <p:nvPr/>
        </p:nvCxnSpPr>
        <p:spPr>
          <a:xfrm flipV="1">
            <a:off x="1219200" y="4563036"/>
            <a:ext cx="1530724" cy="4751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Sylinder 18">
            <a:extLst>
              <a:ext uri="{FF2B5EF4-FFF2-40B4-BE49-F238E27FC236}">
                <a16:creationId xmlns:a16="http://schemas.microsoft.com/office/drawing/2014/main" id="{14657F4C-AEC6-6C47-9795-A823CC3D29CE}"/>
              </a:ext>
            </a:extLst>
          </p:cNvPr>
          <p:cNvSpPr txBox="1"/>
          <p:nvPr/>
        </p:nvSpPr>
        <p:spPr>
          <a:xfrm>
            <a:off x="0" y="2422030"/>
            <a:ext cx="149800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nb-NO" dirty="0"/>
              <a:t>Opprinnelig</a:t>
            </a:r>
          </a:p>
          <a:p>
            <a:r>
              <a:rPr lang="nb-NO" dirty="0"/>
              <a:t>tilstand</a:t>
            </a:r>
          </a:p>
        </p:txBody>
      </p:sp>
      <p:sp>
        <p:nvSpPr>
          <p:cNvPr id="20" name="TekstSylinder 19">
            <a:extLst>
              <a:ext uri="{FF2B5EF4-FFF2-40B4-BE49-F238E27FC236}">
                <a16:creationId xmlns:a16="http://schemas.microsoft.com/office/drawing/2014/main" id="{A1FCCDAE-6B9F-6F4E-9310-1FB9001F7BC2}"/>
              </a:ext>
            </a:extLst>
          </p:cNvPr>
          <p:cNvSpPr txBox="1"/>
          <p:nvPr/>
        </p:nvSpPr>
        <p:spPr>
          <a:xfrm>
            <a:off x="0" y="5038189"/>
            <a:ext cx="195430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nb-NO" dirty="0"/>
              <a:t>Når musepekeren er over elementet</a:t>
            </a:r>
          </a:p>
        </p:txBody>
      </p:sp>
      <p:cxnSp>
        <p:nvCxnSpPr>
          <p:cNvPr id="15" name="Rett pil 14">
            <a:extLst>
              <a:ext uri="{FF2B5EF4-FFF2-40B4-BE49-F238E27FC236}">
                <a16:creationId xmlns:a16="http://schemas.microsoft.com/office/drawing/2014/main" id="{E7973D2B-D9B2-6F4E-916C-CA6EE8EC4C95}"/>
              </a:ext>
            </a:extLst>
          </p:cNvPr>
          <p:cNvCxnSpPr>
            <a:cxnSpLocks/>
          </p:cNvCxnSpPr>
          <p:nvPr/>
        </p:nvCxnSpPr>
        <p:spPr>
          <a:xfrm>
            <a:off x="1219200" y="2921351"/>
            <a:ext cx="1530724" cy="4231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94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Plassholder for innhold 3">
            <a:extLst>
              <a:ext uri="{FF2B5EF4-FFF2-40B4-BE49-F238E27FC236}">
                <a16:creationId xmlns:a16="http://schemas.microsoft.com/office/drawing/2014/main" id="{6CE64C52-6416-B347-80DC-1AF6A641F0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9824596"/>
              </p:ext>
            </p:extLst>
          </p:nvPr>
        </p:nvGraphicFramePr>
        <p:xfrm>
          <a:off x="838200" y="2803525"/>
          <a:ext cx="10515600" cy="2291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1977320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585992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Tilstand hos et HTML-element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CSS-</a:t>
                      </a:r>
                      <a:r>
                        <a:rPr lang="nb-NO" dirty="0" err="1"/>
                        <a:t>selector</a:t>
                      </a:r>
                      <a:r>
                        <a:rPr lang="nb-NO" dirty="0"/>
                        <a:t> (Eksempelkode)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371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err="1"/>
                        <a:t>Musemarkøren</a:t>
                      </a:r>
                      <a:r>
                        <a:rPr lang="nb-NO" dirty="0"/>
                        <a:t> føres over et HTML-element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.</a:t>
                      </a:r>
                      <a:r>
                        <a:rPr lang="nb-NO" dirty="0" err="1"/>
                        <a:t>firkant:hover</a:t>
                      </a:r>
                      <a:r>
                        <a:rPr lang="nb-NO" dirty="0"/>
                        <a:t>{</a:t>
                      </a:r>
                    </a:p>
                    <a:p>
                      <a:r>
                        <a:rPr lang="nb-NO" dirty="0"/>
                        <a:t>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787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Et input-element får fokus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#</a:t>
                      </a:r>
                      <a:r>
                        <a:rPr lang="nb-NO" dirty="0" err="1"/>
                        <a:t>inpNavn:focus</a:t>
                      </a:r>
                      <a:r>
                        <a:rPr lang="nb-NO" dirty="0"/>
                        <a:t>{</a:t>
                      </a:r>
                    </a:p>
                    <a:p>
                      <a:r>
                        <a:rPr lang="nb-NO" dirty="0"/>
                        <a:t>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111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Fra vi klikker på et HTML-element og helt til vi slipper opp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#</a:t>
                      </a:r>
                      <a:r>
                        <a:rPr lang="nb-NO" dirty="0" err="1"/>
                        <a:t>imgNatur:active</a:t>
                      </a:r>
                      <a:r>
                        <a:rPr lang="nb-NO" dirty="0"/>
                        <a:t>{</a:t>
                      </a:r>
                    </a:p>
                    <a:p>
                      <a:r>
                        <a:rPr lang="nb-NO" dirty="0"/>
                        <a:t>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054741"/>
                  </a:ext>
                </a:extLst>
              </a:tr>
            </a:tbl>
          </a:graphicData>
        </a:graphic>
      </p:graphicFrame>
      <p:sp>
        <p:nvSpPr>
          <p:cNvPr id="5" name="Tittel 1">
            <a:extLst>
              <a:ext uri="{FF2B5EF4-FFF2-40B4-BE49-F238E27FC236}">
                <a16:creationId xmlns:a16="http://schemas.microsoft.com/office/drawing/2014/main" id="{9793FA5F-F290-F445-9DC3-9A5C7F7B9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nb-NO" dirty="0"/>
              <a:t>CSS </a:t>
            </a:r>
            <a:r>
              <a:rPr lang="nb-NO" dirty="0" err="1"/>
              <a:t>transitions</a:t>
            </a:r>
            <a:r>
              <a:rPr lang="nb-NO" dirty="0"/>
              <a:t> (overganger)</a:t>
            </a:r>
          </a:p>
        </p:txBody>
      </p:sp>
      <p:sp>
        <p:nvSpPr>
          <p:cNvPr id="6" name="Plassholder for innhold 2">
            <a:extLst>
              <a:ext uri="{FF2B5EF4-FFF2-40B4-BE49-F238E27FC236}">
                <a16:creationId xmlns:a16="http://schemas.microsoft.com/office/drawing/2014/main" id="{778993A6-C866-B846-AB69-4937BC7964F4}"/>
              </a:ext>
            </a:extLst>
          </p:cNvPr>
          <p:cNvSpPr txBox="1">
            <a:spLocks/>
          </p:cNvSpPr>
          <p:nvPr/>
        </p:nvSpPr>
        <p:spPr>
          <a:xfrm>
            <a:off x="2247900" y="1844675"/>
            <a:ext cx="7696200" cy="80486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dirty="0"/>
              <a:t>Tilstander for HTML-elementer (pseudoklasser)</a:t>
            </a:r>
          </a:p>
        </p:txBody>
      </p:sp>
    </p:spTree>
    <p:extLst>
      <p:ext uri="{BB962C8B-B14F-4D97-AF65-F5344CB8AC3E}">
        <p14:creationId xmlns:p14="http://schemas.microsoft.com/office/powerpoint/2010/main" val="2727005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C06224B-C071-9147-89E9-228D228B7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27275"/>
          </a:xfrm>
        </p:spPr>
        <p:txBody>
          <a:bodyPr/>
          <a:lstStyle/>
          <a:p>
            <a:r>
              <a:rPr lang="nb-NO" b="0" dirty="0"/>
              <a:t>Animering med CSS </a:t>
            </a:r>
            <a:r>
              <a:rPr lang="nb-NO" b="0" dirty="0" err="1"/>
              <a:t>transitions</a:t>
            </a:r>
            <a:r>
              <a:rPr lang="nb-NO" b="0" dirty="0"/>
              <a:t> følger to trinn</a:t>
            </a:r>
          </a:p>
          <a:p>
            <a:pPr marL="914400" lvl="1" indent="-457200">
              <a:buFont typeface="+mj-lt"/>
              <a:buAutoNum type="arabicPeriod"/>
            </a:pPr>
            <a:r>
              <a:rPr lang="nb-NO" dirty="0"/>
              <a:t>HTML-element som skal animeres må være definert i CSS-koden. Her står også koden </a:t>
            </a:r>
            <a:r>
              <a:rPr lang="nb-NO" dirty="0" err="1"/>
              <a:t>transition</a:t>
            </a:r>
            <a:r>
              <a:rPr lang="nb-NO" dirty="0"/>
              <a:t>:</a:t>
            </a:r>
          </a:p>
        </p:txBody>
      </p:sp>
      <p:sp>
        <p:nvSpPr>
          <p:cNvPr id="4" name="Tittel 1">
            <a:extLst>
              <a:ext uri="{FF2B5EF4-FFF2-40B4-BE49-F238E27FC236}">
                <a16:creationId xmlns:a16="http://schemas.microsoft.com/office/drawing/2014/main" id="{83AB2397-FFB2-D545-9DD6-A5316F2E5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nb-NO" dirty="0"/>
              <a:t>CSS </a:t>
            </a:r>
            <a:r>
              <a:rPr lang="nb-NO" dirty="0" err="1"/>
              <a:t>transitions</a:t>
            </a:r>
            <a:r>
              <a:rPr lang="nb-NO" dirty="0"/>
              <a:t> (overganger)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4EFD0E4A-40F3-D848-8801-F3EEAA7E1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157537"/>
            <a:ext cx="4191000" cy="135890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8" name="Plassholder for innhold 2">
            <a:extLst>
              <a:ext uri="{FF2B5EF4-FFF2-40B4-BE49-F238E27FC236}">
                <a16:creationId xmlns:a16="http://schemas.microsoft.com/office/drawing/2014/main" id="{D411EFD6-A84B-B04D-9CCE-5E947CB9B9FF}"/>
              </a:ext>
            </a:extLst>
          </p:cNvPr>
          <p:cNvSpPr txBox="1">
            <a:spLocks/>
          </p:cNvSpPr>
          <p:nvPr/>
        </p:nvSpPr>
        <p:spPr>
          <a:xfrm>
            <a:off x="838200" y="4684711"/>
            <a:ext cx="10515600" cy="2327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 typeface="+mj-lt"/>
              <a:buAutoNum type="arabicPeriod" startAt="2"/>
            </a:pPr>
            <a:r>
              <a:rPr lang="nb-NO" dirty="0"/>
              <a:t>Tilstanden til HTML-elementet som skal animeres må defineres og ny verdi til CSS-stilen må settes:</a:t>
            </a:r>
          </a:p>
        </p:txBody>
      </p:sp>
      <p:pic>
        <p:nvPicPr>
          <p:cNvPr id="10" name="Bilde 9">
            <a:extLst>
              <a:ext uri="{FF2B5EF4-FFF2-40B4-BE49-F238E27FC236}">
                <a16:creationId xmlns:a16="http://schemas.microsoft.com/office/drawing/2014/main" id="{B904EDD6-4954-1440-ABB2-3CCF76109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900" y="5499099"/>
            <a:ext cx="4229100" cy="101600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2" name="Bilde 11">
            <a:extLst>
              <a:ext uri="{FF2B5EF4-FFF2-40B4-BE49-F238E27FC236}">
                <a16:creationId xmlns:a16="http://schemas.microsoft.com/office/drawing/2014/main" id="{F5A4D0EB-92AA-8A41-9F8F-56C848F40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5150" y="3305174"/>
            <a:ext cx="1390896" cy="1063626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4" name="Bilde 13">
            <a:extLst>
              <a:ext uri="{FF2B5EF4-FFF2-40B4-BE49-F238E27FC236}">
                <a16:creationId xmlns:a16="http://schemas.microsoft.com/office/drawing/2014/main" id="{EEEAE041-5997-E04E-8BF9-75B6ED9904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7170" y="5460999"/>
            <a:ext cx="1797730" cy="1212852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5655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DD2F920-9332-7F43-9306-DB224D23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/>
              <a:t>Oppgaver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3FDE562-001A-4E4F-A105-CDBDEC5F8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Gjør oppgavene 2 og 2 – Prøv selv s. 253</a:t>
            </a:r>
          </a:p>
          <a:p>
            <a:endParaRPr lang="nb-NO" dirty="0"/>
          </a:p>
          <a:p>
            <a:pPr lvl="1"/>
            <a:r>
              <a:rPr lang="nb-NO" dirty="0"/>
              <a:t>Oppgave 1 - Muntlig</a:t>
            </a:r>
          </a:p>
          <a:p>
            <a:pPr lvl="1"/>
            <a:r>
              <a:rPr lang="nb-NO" dirty="0"/>
              <a:t>Oppgave 2 – Skriftlig (HTML + CSS)</a:t>
            </a:r>
          </a:p>
          <a:p>
            <a:pPr lvl="1"/>
            <a:endParaRPr lang="nb-NO" dirty="0"/>
          </a:p>
          <a:p>
            <a:pPr lvl="1"/>
            <a:r>
              <a:rPr lang="nb-NO" dirty="0"/>
              <a:t>Les om CSS-</a:t>
            </a:r>
            <a:r>
              <a:rPr lang="nb-NO" dirty="0" err="1"/>
              <a:t>transform</a:t>
            </a:r>
            <a:r>
              <a:rPr lang="nb-NO" dirty="0"/>
              <a:t> side 250 -253</a:t>
            </a:r>
          </a:p>
          <a:p>
            <a:pPr lvl="2"/>
            <a:r>
              <a:rPr lang="nb-NO" dirty="0"/>
              <a:t>Alternativt: </a:t>
            </a:r>
            <a:r>
              <a:rPr lang="nb-NO" dirty="0">
                <a:hlinkClick r:id="rId2"/>
              </a:rPr>
              <a:t>https://www.w3schools.com/cssref/css3_pr_transform.asp</a:t>
            </a:r>
            <a:endParaRPr lang="nb-NO" dirty="0"/>
          </a:p>
          <a:p>
            <a:pPr lvl="2"/>
            <a:endParaRPr lang="nb-NO" dirty="0"/>
          </a:p>
          <a:p>
            <a:pPr lvl="1"/>
            <a:r>
              <a:rPr lang="nb-NO" dirty="0"/>
              <a:t>Oppgave 3 og 4 – Skriftlig (HTML + CSS)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81580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C06224B-C071-9147-89E9-228D228B7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27275"/>
          </a:xfrm>
        </p:spPr>
        <p:txBody>
          <a:bodyPr/>
          <a:lstStyle/>
          <a:p>
            <a:r>
              <a:rPr lang="nb-NO" b="0" dirty="0"/>
              <a:t>Animering med CSS </a:t>
            </a:r>
            <a:r>
              <a:rPr lang="nb-NO" b="0" dirty="0" err="1"/>
              <a:t>transitions</a:t>
            </a:r>
            <a:r>
              <a:rPr lang="nb-NO" b="0" dirty="0"/>
              <a:t> og JavaScript følger to trinn</a:t>
            </a:r>
          </a:p>
          <a:p>
            <a:pPr marL="914400" lvl="1" indent="-457200">
              <a:buFont typeface="+mj-lt"/>
              <a:buAutoNum type="arabicPeriod"/>
            </a:pPr>
            <a:r>
              <a:rPr lang="nb-NO" dirty="0"/>
              <a:t>Sett inn </a:t>
            </a:r>
            <a:r>
              <a:rPr lang="nb-NO" dirty="0" err="1"/>
              <a:t>transition</a:t>
            </a:r>
            <a:r>
              <a:rPr lang="nb-NO" dirty="0"/>
              <a:t> på HTML-element som skal animeres med CSS:</a:t>
            </a:r>
          </a:p>
        </p:txBody>
      </p:sp>
      <p:sp>
        <p:nvSpPr>
          <p:cNvPr id="4" name="Tittel 1">
            <a:extLst>
              <a:ext uri="{FF2B5EF4-FFF2-40B4-BE49-F238E27FC236}">
                <a16:creationId xmlns:a16="http://schemas.microsoft.com/office/drawing/2014/main" id="{83AB2397-FFB2-D545-9DD6-A5316F2E5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nb-NO" dirty="0"/>
              <a:t>Animering med CSS </a:t>
            </a:r>
            <a:r>
              <a:rPr lang="nb-NO" dirty="0" err="1"/>
              <a:t>transitions</a:t>
            </a:r>
            <a:r>
              <a:rPr lang="nb-NO" dirty="0"/>
              <a:t> og JavaScript</a:t>
            </a:r>
          </a:p>
        </p:txBody>
      </p:sp>
      <p:sp>
        <p:nvSpPr>
          <p:cNvPr id="8" name="Plassholder for innhold 2">
            <a:extLst>
              <a:ext uri="{FF2B5EF4-FFF2-40B4-BE49-F238E27FC236}">
                <a16:creationId xmlns:a16="http://schemas.microsoft.com/office/drawing/2014/main" id="{D411EFD6-A84B-B04D-9CCE-5E947CB9B9FF}"/>
              </a:ext>
            </a:extLst>
          </p:cNvPr>
          <p:cNvSpPr txBox="1">
            <a:spLocks/>
          </p:cNvSpPr>
          <p:nvPr/>
        </p:nvSpPr>
        <p:spPr>
          <a:xfrm>
            <a:off x="838200" y="4684711"/>
            <a:ext cx="10515600" cy="2327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 typeface="+mj-lt"/>
              <a:buAutoNum type="arabicPeriod" startAt="2"/>
            </a:pPr>
            <a:r>
              <a:rPr lang="nb-NO" dirty="0"/>
              <a:t>Endre CSS-stiler til elementet med JavaScript slik:</a:t>
            </a:r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BD4250B9-4A0B-DA4A-AB61-312644A34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2871159"/>
            <a:ext cx="3340100" cy="146050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3" name="Bilde 12">
            <a:extLst>
              <a:ext uri="{FF2B5EF4-FFF2-40B4-BE49-F238E27FC236}">
                <a16:creationId xmlns:a16="http://schemas.microsoft.com/office/drawing/2014/main" id="{316D6168-C9E9-9449-9957-A2CE05FCC3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145"/>
          <a:stretch/>
        </p:blipFill>
        <p:spPr>
          <a:xfrm>
            <a:off x="2076450" y="5697120"/>
            <a:ext cx="4699000" cy="318325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5722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8793576-66CE-5C47-AA26-E9B7F3AE9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Eksempel: Endre bakgrunnsfarge fra input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E65F8FF4-EE00-1146-9D68-388965F1DB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904" y="1730444"/>
            <a:ext cx="6578735" cy="5032375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E9DC937B-70D7-CF41-B766-E87641660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477" y="2215178"/>
            <a:ext cx="3822194" cy="4062905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2210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sjon2" id="{CB0AF47E-E96F-9648-8BF3-29052F3270DA}" vid="{D21280D4-0851-A844-A601-4017F4C5CBE2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Office-tema</Template>
  <TotalTime>2082</TotalTime>
  <Words>320</Words>
  <Application>Microsoft Macintosh PowerPoint</Application>
  <PresentationFormat>Widescreen</PresentationFormat>
  <Paragraphs>67</Paragraphs>
  <Slides>13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Office-tema</vt:lpstr>
      <vt:lpstr>IT 2 </vt:lpstr>
      <vt:lpstr>Animasjoner</vt:lpstr>
      <vt:lpstr>CSS transitions (overganger)</vt:lpstr>
      <vt:lpstr>CSS transitions (overganger)</vt:lpstr>
      <vt:lpstr>CSS transitions (overganger)</vt:lpstr>
      <vt:lpstr>CSS transitions (overganger)</vt:lpstr>
      <vt:lpstr>Oppgaver</vt:lpstr>
      <vt:lpstr>Animering med CSS transitions og JavaScript</vt:lpstr>
      <vt:lpstr>Eksempel: Endre bakgrunnsfarge fra input</vt:lpstr>
      <vt:lpstr>Oppgaver</vt:lpstr>
      <vt:lpstr>CSS-keyframes</vt:lpstr>
      <vt:lpstr>CSS-keyframes</vt:lpstr>
      <vt:lpstr>Oppgaver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2 </dc:title>
  <dc:creator>Thor Christian Coward</dc:creator>
  <cp:lastModifiedBy>Thor Christian Coward</cp:lastModifiedBy>
  <cp:revision>27</cp:revision>
  <cp:lastPrinted>2019-01-30T15:17:02Z</cp:lastPrinted>
  <dcterms:created xsi:type="dcterms:W3CDTF">2019-01-30T10:33:37Z</dcterms:created>
  <dcterms:modified xsi:type="dcterms:W3CDTF">2020-01-27T08:33:54Z</dcterms:modified>
</cp:coreProperties>
</file>