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134806596" r:id="rId5"/>
    <p:sldId id="2147471400" r:id="rId6"/>
    <p:sldId id="2147471376" r:id="rId7"/>
    <p:sldId id="2147471403" r:id="rId8"/>
    <p:sldId id="2147471404" r:id="rId9"/>
    <p:sldId id="21348065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8696EBA4-1B12-6345-8389-A53EA9916143}">
          <p14:sldIdLst/>
        </p14:section>
        <p14:section name="Covers" id="{13ABDC4C-3067-A343-ADFD-8D31A559B8E0}">
          <p14:sldIdLst>
            <p14:sldId id="2134806596"/>
          </p14:sldIdLst>
        </p14:section>
        <p14:section name="Contents / Agenda" id="{1569BA12-01E0-1B4F-A2D9-66C7A618A9D8}">
          <p14:sldIdLst>
            <p14:sldId id="2147471400"/>
            <p14:sldId id="2147471376"/>
            <p14:sldId id="2147471403"/>
            <p14:sldId id="2147471404"/>
          </p14:sldIdLst>
        </p14:section>
        <p14:section name="Closing Slide" id="{9CEBC974-04FA-4B47-9EC6-CE31A2EE0F29}">
          <p14:sldIdLst>
            <p14:sldId id="21348065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FE45A-7076-C060-3926-02C230FFCD7B}" name="Gartner, David (Cognizant)" initials="GD(" userId="S::930056@cognizant.com::31109c44-657a-4c1f-917c-0cd2083250d2" providerId="AD"/>
  <p188:author id="{99F93FB6-C18C-5FBA-5487-DBE9A471B604}" name="Jennifer Kelly" initials="JK" userId="c+VufwqJC72uMbGB6Qy3ESl4lWVfVYW4DP6fjOUmpX4=" providerId="None"/>
  <p188:author id="{AFF83BBF-8DC2-56B1-7D97-F4B62A6558D1}" name="Holsinger, Sophie (Contractor)" initials="H(" userId="qSv0elhcSqVZ6Und2jvxKda9UaW6eolhxm7dQQjF6aw=" providerId="None"/>
  <p188:author id="{0DF45BD4-5C8A-2E2D-FEE5-54A7402B3C0A}" name="Michelle Loeb" initials="ML" userId="y5thoKV0uDjaThbJPgxbMhWQvDJapLNicr5yuEWdci8=" providerId="None"/>
  <p188:author id="{561DB6D9-3341-C508-291F-4E7B425C4BEE}" name="La Cascia, Lynne (Cognizant)" initials="L(" userId="XzsV+nJzGmSCzj+6LOZ0MUrq7QBF9d0P2TCBTjMm7P4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RF" lastIdx="118" clrIdx="0">
    <p:extLst>
      <p:ext uri="{19B8F6BF-5375-455C-9EA6-DF929625EA0E}">
        <p15:presenceInfo xmlns:p15="http://schemas.microsoft.com/office/powerpoint/2012/main" userId="9696b6c1086d6638" providerId="Windows Live"/>
      </p:ext>
    </p:extLst>
  </p:cmAuthor>
  <p:cmAuthor id="2" name="Alex DiMaio" initials="AD" lastIdx="327" clrIdx="1">
    <p:extLst>
      <p:ext uri="{19B8F6BF-5375-455C-9EA6-DF929625EA0E}">
        <p15:presenceInfo xmlns:p15="http://schemas.microsoft.com/office/powerpoint/2012/main" userId="S::adimaio@tenetpartner.onmicrosoft.com::b1481f74-343d-4e6b-b114-ca2ded61f9f6" providerId="AD"/>
      </p:ext>
    </p:extLst>
  </p:cmAuthor>
  <p:cmAuthor id="3" name="Microsoft Office User" initials="MOU" lastIdx="4" clrIdx="2"/>
  <p:cmAuthor id="4" name="Gartner, David (Cognizant)" initials="GD(" lastIdx="61" clrIdx="3">
    <p:extLst>
      <p:ext uri="{19B8F6BF-5375-455C-9EA6-DF929625EA0E}">
        <p15:presenceInfo xmlns:p15="http://schemas.microsoft.com/office/powerpoint/2012/main" userId="S::930056@cognizant.com::31109c44-657a-4c1f-917c-0cd2083250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9E5"/>
    <a:srgbClr val="2F78C4"/>
    <a:srgbClr val="89F9FC"/>
    <a:srgbClr val="2DB820"/>
    <a:srgbClr val="EAC71D"/>
    <a:srgbClr val="B81E2D"/>
    <a:srgbClr val="424242"/>
    <a:srgbClr val="ECECEC"/>
    <a:srgbClr val="00004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44E17-80D2-4BD5-9062-DDA5F8391A58}" v="185" dt="2025-06-11T03:31:32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36" autoAdjust="0"/>
    <p:restoredTop sz="94660"/>
  </p:normalViewPr>
  <p:slideViewPr>
    <p:cSldViewPr snapToGrid="0">
      <p:cViewPr varScale="1">
        <p:scale>
          <a:sx n="48" d="100"/>
          <a:sy n="48" d="100"/>
        </p:scale>
        <p:origin x="3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658FED-51F9-9B45-B597-1E80080F0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49CD-7629-F94E-AB7C-5B049A15E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7195-0CC2-A547-89CA-57E183807FC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ED8-4762-F94C-A006-546565DF5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1462-D62C-8C42-B544-F3E0E7018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4819-B501-CC4D-93F0-10A4E74E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0608-096F-0448-BF1C-AC23D45B3C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3903-E1C0-B641-BF09-7903E2A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22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105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2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 userDrawn="1">
          <p15:clr>
            <a:srgbClr val="FBAE40"/>
          </p15:clr>
        </p15:guide>
        <p15:guide id="4" pos="7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0495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4C77B6-AAD6-F647-8C6E-86BBA9A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56CCA1-9C74-CA46-A5B7-7587CB64531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2AE54E8-458B-5C4F-B54B-1C227C4EA6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6FEF70-CE92-7B4E-BF8A-A311E29D33D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05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3B7DA40-15F3-AF49-ABF8-C4C1FBC13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90BDC89-ADC1-D243-9AED-87C420EB13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714E0-F154-3C48-95D7-D6542B90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A55FE01-A547-E549-9FD2-968ECC91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086D4D-AE0E-994F-85B0-5741E54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F8DBFC-CC24-C840-A172-2ADB2181C5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BEF564-80F0-B040-A31B-AA3B0FBC421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2F8A43-7E6E-F046-A12E-FBBAC25FF2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CA39281-9128-1E40-98C0-AFBF3E85E86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A3CB3C-2056-274C-89F4-0A448175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E70566-7047-D64B-9961-EFB6CDB88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ADBAC61-71BD-0849-BABA-F53A3F1F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653587-D29A-1341-89BA-BB7AEE6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F0EA97-1AA1-1341-80BB-592FE5E616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0C71924-9F4E-3D4E-B81F-F7A8CE935D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8D97226-1A88-034C-BCCD-7CA6ACB501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8753D18-DAA3-2541-B7C8-EAFA3C04B51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0B703B-567D-6247-BF28-0C6DF81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F2FF91-370F-4D44-9FCE-DB1EE37D9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39B634F-63D6-AE4A-BB13-52915F0F97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087389A-339D-0442-91DB-A46772F4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39680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AC27B3-FDC8-3841-852E-B0B40C45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21A71-6B64-1E44-BC9B-0AE8D397D7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53A67F1-7066-FB44-9D0C-6995B4DC5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51ACA07-E593-DB4D-B910-4AD039617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37D7C2-629F-0E44-9665-50F1EE79C69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40EB5D9-35CF-A044-BFE3-B5F4FDDFF64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C5AB9DA-D745-3E49-B64B-3EAB32EE883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BB70A90-9508-EE46-AB86-2AAE73E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424675C-9C4A-C443-B600-7A7E44BAE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9C8C99-BBA1-1042-9B2A-5F6540E4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26E43-B1CB-DF49-99F2-72C832AF06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D4CDA9-E747-F24B-BF43-E847D7B9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5B7A51-6FA2-3D42-9456-A9A91A3A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8451B1B-01C3-1449-813A-CD9FC6599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C68B81-4AC9-1A44-9B77-E3191081ADE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A2E6C06-39E7-9843-AC0D-3B2D34AA58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E3693DC4-D7E6-E146-B22E-E0477DDAD5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0443FBB-19EB-814F-8FF6-FBBA502C92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D3FBD86-7238-0F4B-B980-24CD51457C8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8179E2-C4FC-B141-B84B-E29061984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62E9631-BF87-CC43-9BC1-A43B69D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510728B-0127-8546-9FE8-8BCCB5A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66DF19B-DB23-C247-BFE2-C435F485744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A800D9-21A5-BC45-A7AD-D9E66E33A43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2E4FA9D-722A-1041-8940-4BAC99F095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EAC40C-08DC-9E4B-BF9D-0537403A170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58042D4F-D138-E049-922E-AA8BC903020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D370DCE-4758-DD4D-971B-63A5A524A1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3F4B7D8-7EA5-AC4B-9A01-F35CCDF0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3586DF7-1DE2-054D-B3DF-425EEC22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ACFE70C-14DB-2649-88BF-B8FC4CBAD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30FD1D1-61B6-484D-BDEA-1C4B45A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1FCEF03-8CFB-7645-A55F-F392AC6F66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1F8BCF2-BF1B-854A-89D2-2C92E8FB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28106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8D26ED0-8F55-1442-8D3E-4920BCC7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E32534-4769-6740-A0A1-24F6012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EC9B563-BC82-D345-855D-303DB81C45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C3F4A9E-6552-FD43-A475-F309413F520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5699CB9-E06F-8F4B-9BDB-99688549D72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9ED9F7-3C7E-6C4E-B855-3C91A0A05AD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D49848-4987-4A46-9B3B-747BF471E19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3360CE3-24A2-4642-BE25-83CDF69168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DAB97BD-2DAF-92C7-57CE-FD802BBA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F4556C-7350-8344-8FD3-376E341E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2052083"/>
            <a:ext cx="8169317" cy="1579267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AC9073-4735-234C-8722-537F8383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0" y="3885739"/>
            <a:ext cx="8171383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BEE8D4C-39E3-9745-8EF7-EE363873ECE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99617" y="4987532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42CFFB-365C-1E4A-856E-A39BC59F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617" y="6325193"/>
            <a:ext cx="1832863" cy="303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Cognizant | Confidential &amp; Proprietary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CD10274-ED9E-6941-BC52-E5F595957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6452" y="1094366"/>
            <a:ext cx="2628901" cy="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39680" cy="3657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53D65A-B34C-B04E-8C59-65EFBD263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014296-2734-FA5F-94AF-F9D441A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7258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72FF-F4A9-EC4C-AFA7-65B0DF8816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CE571-2427-E9D3-D912-0E8469F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831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A8EF-708C-9159-E197-0752DFF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1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F505-C9D5-403B-9D3B-321A20493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TOC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22F2-32CA-4802-9320-A58D8A6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00E8-DB39-442F-AD4A-610EB52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757621-CF57-B04A-880F-50800569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D26F9-1077-4443-A17C-B4C76A2FF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3286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F15C86-2BE4-DF46-883D-1A49945192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693"/>
            <a:ext cx="12202121" cy="68636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2FFB9D1-0873-894C-8D31-DBAD9B4DD0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DC75C7-77A7-FD4D-BCC3-F3419107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325193"/>
            <a:ext cx="2056384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  <p:sldLayoutId id="2147483729" r:id="rId3"/>
    <p:sldLayoutId id="2147483773" r:id="rId4"/>
    <p:sldLayoutId id="2147483665" r:id="rId5"/>
    <p:sldLayoutId id="2147483798" r:id="rId6"/>
    <p:sldLayoutId id="2147483799" r:id="rId7"/>
    <p:sldLayoutId id="2147483808" r:id="rId8"/>
    <p:sldLayoutId id="2147483809" r:id="rId9"/>
    <p:sldLayoutId id="2147483775" r:id="rId10"/>
    <p:sldLayoutId id="2147483781" r:id="rId11"/>
    <p:sldLayoutId id="2147483776" r:id="rId12"/>
    <p:sldLayoutId id="2147483740" r:id="rId13"/>
    <p:sldLayoutId id="2147483734" r:id="rId14"/>
    <p:sldLayoutId id="2147483783" r:id="rId15"/>
    <p:sldLayoutId id="2147483733" r:id="rId16"/>
    <p:sldLayoutId id="2147483772" r:id="rId17"/>
    <p:sldLayoutId id="2147483823" r:id="rId18"/>
    <p:sldLayoutId id="2147483726" r:id="rId19"/>
    <p:sldLayoutId id="2147483796" r:id="rId20"/>
    <p:sldLayoutId id="2147483797" r:id="rId21"/>
    <p:sldLayoutId id="2147483795" r:id="rId22"/>
    <p:sldLayoutId id="2147483824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defTabSz="914400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5" userDrawn="1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4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5EC59C0-9CBA-8F4F-A32F-8F05A2B79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Simulation Process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9899AD9-F05F-4448-84EC-C44E5A31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704335"/>
          </a:xfrm>
        </p:spPr>
        <p:txBody>
          <a:bodyPr/>
          <a:lstStyle/>
          <a:p>
            <a:r>
              <a:rPr lang="en-US" dirty="0"/>
              <a:t>From Client Onboarding to Project Delivery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4EB6B0-5AD1-B5ED-0442-78B1C410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Cognizant | Confidential &amp; Proprietary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57CFC46-4918-294E-BE34-E346CD87526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vert="horz" wrap="none" lIns="0" tIns="0" rIns="0" bIns="0" rtlCol="0" anchor="t">
            <a:noAutofit/>
          </a:bodyPr>
          <a:lstStyle/>
          <a:p>
            <a:r>
              <a:rPr lang="en-US"/>
              <a:t>05-03-2025</a:t>
            </a:r>
          </a:p>
        </p:txBody>
      </p:sp>
    </p:spTree>
    <p:extLst>
      <p:ext uri="{BB962C8B-B14F-4D97-AF65-F5344CB8AC3E}">
        <p14:creationId xmlns:p14="http://schemas.microsoft.com/office/powerpoint/2010/main" val="189477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762F4-FD7E-3D86-E27F-1C4274ADE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14BA-8CE4-DCB2-A4BC-BDE3BC95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10121395" cy="26114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Team Roles for Project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992CC-DDD2-E750-1CBC-B14FB7085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887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© 2023 Cognizant | Confidential &amp;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874E3-61FB-1A4E-ACFB-1EC99560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6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C53E075B-3175-45CF-B3C7-FEDF3F5961E3}" type="slidenum"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E45508F4-1E44-B4D3-6E49-5600A6AD7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822423"/>
              </p:ext>
            </p:extLst>
          </p:nvPr>
        </p:nvGraphicFramePr>
        <p:xfrm>
          <a:off x="1372264" y="2390312"/>
          <a:ext cx="9230145" cy="45720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4114135">
                  <a:extLst>
                    <a:ext uri="{9D8B030D-6E8A-4147-A177-3AD203B41FA5}">
                      <a16:colId xmlns:a16="http://schemas.microsoft.com/office/drawing/2014/main" val="2821380241"/>
                    </a:ext>
                  </a:extLst>
                </a:gridCol>
                <a:gridCol w="5116010">
                  <a:extLst>
                    <a:ext uri="{9D8B030D-6E8A-4147-A177-3AD203B41FA5}">
                      <a16:colId xmlns:a16="http://schemas.microsoft.com/office/drawing/2014/main" val="196172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Partner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                  </a:t>
                      </a:r>
                      <a:r>
                        <a:rPr lang="en-US" sz="1800" b="0" dirty="0"/>
                        <a:t>Mukund V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15068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BED293AB-76F6-85EA-65FB-B99628A00D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51037"/>
              </p:ext>
            </p:extLst>
          </p:nvPr>
        </p:nvGraphicFramePr>
        <p:xfrm>
          <a:off x="1372264" y="3018830"/>
          <a:ext cx="9230145" cy="45720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4114135">
                  <a:extLst>
                    <a:ext uri="{9D8B030D-6E8A-4147-A177-3AD203B41FA5}">
                      <a16:colId xmlns:a16="http://schemas.microsoft.com/office/drawing/2014/main" val="2821380241"/>
                    </a:ext>
                  </a:extLst>
                </a:gridCol>
                <a:gridCol w="5116010">
                  <a:extLst>
                    <a:ext uri="{9D8B030D-6E8A-4147-A177-3AD203B41FA5}">
                      <a16:colId xmlns:a16="http://schemas.microsoft.com/office/drawing/2014/main" val="196172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                  </a:t>
                      </a:r>
                      <a:r>
                        <a:rPr lang="en-US" sz="1800" b="0" dirty="0"/>
                        <a:t>Mihir R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1506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82D2E961-DE13-6182-1852-6665EE7FC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554597"/>
              </p:ext>
            </p:extLst>
          </p:nvPr>
        </p:nvGraphicFramePr>
        <p:xfrm>
          <a:off x="1372264" y="3647348"/>
          <a:ext cx="9230145" cy="45720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4114135">
                  <a:extLst>
                    <a:ext uri="{9D8B030D-6E8A-4147-A177-3AD203B41FA5}">
                      <a16:colId xmlns:a16="http://schemas.microsoft.com/office/drawing/2014/main" val="2821380241"/>
                    </a:ext>
                  </a:extLst>
                </a:gridCol>
                <a:gridCol w="5116010">
                  <a:extLst>
                    <a:ext uri="{9D8B030D-6E8A-4147-A177-3AD203B41FA5}">
                      <a16:colId xmlns:a16="http://schemas.microsoft.com/office/drawing/2014/main" val="196172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Manager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                  </a:t>
                      </a:r>
                      <a:r>
                        <a:rPr lang="en-US" sz="1800" b="0" dirty="0"/>
                        <a:t>Shashikanth S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15068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979B4B22-E42F-DA70-8AE6-7F04D5921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174036"/>
              </p:ext>
            </p:extLst>
          </p:nvPr>
        </p:nvGraphicFramePr>
        <p:xfrm>
          <a:off x="1372264" y="4275866"/>
          <a:ext cx="9230145" cy="45720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4114135">
                  <a:extLst>
                    <a:ext uri="{9D8B030D-6E8A-4147-A177-3AD203B41FA5}">
                      <a16:colId xmlns:a16="http://schemas.microsoft.com/office/drawing/2014/main" val="2821380241"/>
                    </a:ext>
                  </a:extLst>
                </a:gridCol>
                <a:gridCol w="5116010">
                  <a:extLst>
                    <a:ext uri="{9D8B030D-6E8A-4147-A177-3AD203B41FA5}">
                      <a16:colId xmlns:a16="http://schemas.microsoft.com/office/drawing/2014/main" val="196172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Lead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                  </a:t>
                      </a:r>
                      <a:r>
                        <a:rPr lang="en-US" sz="1800" b="0" dirty="0"/>
                        <a:t>Sai Asritha T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1506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D725066F-E2DA-C2A2-AB27-EF2872FD6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16092"/>
              </p:ext>
            </p:extLst>
          </p:nvPr>
        </p:nvGraphicFramePr>
        <p:xfrm>
          <a:off x="1372264" y="4904384"/>
          <a:ext cx="9230145" cy="45720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4114135">
                  <a:extLst>
                    <a:ext uri="{9D8B030D-6E8A-4147-A177-3AD203B41FA5}">
                      <a16:colId xmlns:a16="http://schemas.microsoft.com/office/drawing/2014/main" val="2821380241"/>
                    </a:ext>
                  </a:extLst>
                </a:gridCol>
                <a:gridCol w="5116010">
                  <a:extLst>
                    <a:ext uri="{9D8B030D-6E8A-4147-A177-3AD203B41FA5}">
                      <a16:colId xmlns:a16="http://schemas.microsoft.com/office/drawing/2014/main" val="196172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Member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              Sameena P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1506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2698C69-AC5A-7985-BC32-E56AA9950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727755"/>
              </p:ext>
            </p:extLst>
          </p:nvPr>
        </p:nvGraphicFramePr>
        <p:xfrm>
          <a:off x="1372264" y="5532902"/>
          <a:ext cx="9230145" cy="45720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4114135">
                  <a:extLst>
                    <a:ext uri="{9D8B030D-6E8A-4147-A177-3AD203B41FA5}">
                      <a16:colId xmlns:a16="http://schemas.microsoft.com/office/drawing/2014/main" val="2821380241"/>
                    </a:ext>
                  </a:extLst>
                </a:gridCol>
                <a:gridCol w="5116010">
                  <a:extLst>
                    <a:ext uri="{9D8B030D-6E8A-4147-A177-3AD203B41FA5}">
                      <a16:colId xmlns:a16="http://schemas.microsoft.com/office/drawing/2014/main" val="196172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Manager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                  </a:t>
                      </a:r>
                      <a:r>
                        <a:rPr lang="en-US" sz="1800" b="0" dirty="0"/>
                        <a:t>Sanjana K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1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97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BAAA4B-9FF9-5341-11B1-99DF0C234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5745-95DB-64C6-6AAE-7B5BE339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252" y="-518020"/>
            <a:ext cx="7692632" cy="1693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Conference Call Etiquettes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8FDE0-95D0-42A1-B826-99B293132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114" y="1636375"/>
            <a:ext cx="6449549" cy="3514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F8273F-DE4A-CACA-EB6A-925BDE51A72B}"/>
              </a:ext>
            </a:extLst>
          </p:cNvPr>
          <p:cNvSpPr txBox="1"/>
          <p:nvPr/>
        </p:nvSpPr>
        <p:spPr>
          <a:xfrm>
            <a:off x="7488255" y="1371710"/>
            <a:ext cx="4182067" cy="43622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Maintained a formal and consistent team appearance. </a:t>
            </a:r>
            <a:endParaRPr lang="en-US" dirty="0">
              <a:cs typeface="Arial" panose="020B0604020202020204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Ensured respectful and clear communication with the client and team members. </a:t>
            </a:r>
            <a:endParaRPr lang="en-US" dirty="0">
              <a:cs typeface="Arial" panose="020B0604020202020204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were punctual and well-prepared for the meeting.</a:t>
            </a:r>
            <a:endParaRPr lang="en-US" dirty="0">
              <a:cs typeface="Arial" panose="020B0604020202020204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Used a quiet and professional environment. </a:t>
            </a:r>
            <a:endParaRPr lang="en-US" dirty="0">
              <a:cs typeface="Arial" panose="020B0604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7491B-52F8-6E3D-7276-672293594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6623" y="6160701"/>
            <a:ext cx="3096030" cy="3651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2023 Cognizant | Confidential &amp;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3F12-E708-70F2-2224-21C244EF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>
              <a:spcAft>
                <a:spcPts val="600"/>
              </a:spcAft>
            </a:pPr>
            <a:fld id="{C53E075B-3175-45CF-B3C7-FEDF3F5961E3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676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33EA0-28F9-6DCB-7858-9D8FFEF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712DB-74C4-3BAA-F5AC-2FEB21EC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B8E51-D51F-038C-A04E-30C5F0961508}"/>
              </a:ext>
            </a:extLst>
          </p:cNvPr>
          <p:cNvSpPr txBox="1"/>
          <p:nvPr/>
        </p:nvSpPr>
        <p:spPr>
          <a:xfrm>
            <a:off x="809296" y="1436914"/>
            <a:ext cx="5891950" cy="38796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Client Initiation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Client sends requirements via email.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Client Partner (CP) Involvement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CP replies to the client and schedules a call.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CP communicates the requirements to the Project Manager (PM) and Delivery Manager (DM), requesting the creation of the Software Requirements Specification (SRS).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Manager (PM) Actions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PM discusses with the Team Lead (TL) to assign tasks.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TL informs PM about a team member's unavailability due to illness.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PM ensures the SRS is completed and delivered to the client for approval.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5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4B4CB-DA27-6B28-F5DC-0FC50BCB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7B43E-4EB8-1FA7-7221-A1D3D31A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C9099-1479-C8C3-93A0-F5BFA809F27A}"/>
              </a:ext>
            </a:extLst>
          </p:cNvPr>
          <p:cNvSpPr txBox="1"/>
          <p:nvPr/>
        </p:nvSpPr>
        <p:spPr>
          <a:xfrm>
            <a:off x="809296" y="1497496"/>
            <a:ext cx="6042078" cy="365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Client Feedback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Client approves the SRS and provides new requirements or issues.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New Task Assignment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CP informs PM and DM about the new client requirements.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PM assigns a new team member from the resource pool to address the new tasks.</a:t>
            </a:r>
          </a:p>
          <a:p>
            <a:pPr algn="l"/>
            <a:endParaRPr lang="en-I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7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Cognizant | Confidential &amp; Proprietary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2609193" y="41226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9D759-CCCC-22F1-EB39-443EEE9C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gnizant 2023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2F8E"/>
      </a:accent2>
      <a:accent3>
        <a:srgbClr val="2F78C4"/>
      </a:accent3>
      <a:accent4>
        <a:srgbClr val="91B9E5"/>
      </a:accent4>
      <a:accent5>
        <a:srgbClr val="05C7CC"/>
      </a:accent5>
      <a:accent6>
        <a:srgbClr val="000048"/>
      </a:accent6>
      <a:hlink>
        <a:srgbClr val="2F78C3"/>
      </a:hlink>
      <a:folHlink>
        <a:srgbClr val="91B9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9D4EBE8-3F7E-4619-B76F-0B0BF7F9FB71}" vid="{48B051EE-1B79-499E-A6A7-28854F4177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5039A044B60D40B3724930C1FBFD03" ma:contentTypeVersion="14" ma:contentTypeDescription="Create a new document." ma:contentTypeScope="" ma:versionID="226cad9aae3a0e8cd04886b40c2fae07">
  <xsd:schema xmlns:xsd="http://www.w3.org/2001/XMLSchema" xmlns:xs="http://www.w3.org/2001/XMLSchema" xmlns:p="http://schemas.microsoft.com/office/2006/metadata/properties" xmlns:ns2="a36ce515-a707-4959-aaa2-b339df12b9ad" xmlns:ns3="c1fa1b37-97c2-4738-b9c9-f06e40c084a6" targetNamespace="http://schemas.microsoft.com/office/2006/metadata/properties" ma:root="true" ma:fieldsID="315cad9630aaf35e6e15ef18a5e593bc" ns2:_="" ns3:_="">
    <xsd:import namespace="a36ce515-a707-4959-aaa2-b339df12b9ad"/>
    <xsd:import namespace="c1fa1b37-97c2-4738-b9c9-f06e40c084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ce515-a707-4959-aaa2-b339df12b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a1b37-97c2-4738-b9c9-f06e40c08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000b07d-837c-47c6-83e1-c25618c757b1}" ma:internalName="TaxCatchAll" ma:showField="CatchAllData" ma:web="c1fa1b37-97c2-4738-b9c9-f06e40c084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fa1b37-97c2-4738-b9c9-f06e40c084a6" xsi:nil="true"/>
    <lcf76f155ced4ddcb4097134ff3c332f xmlns="a36ce515-a707-4959-aaa2-b339df12b9a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20AD93-EC2D-4327-9EF1-902D27AF5C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71E7AE-61BB-48A5-83D6-F37613710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ce515-a707-4959-aaa2-b339df12b9ad"/>
    <ds:schemaRef ds:uri="c1fa1b37-97c2-4738-b9c9-f06e40c084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5434AD-C3DD-4033-A63E-F6FE9BDA23DA}">
  <ds:schemaRefs>
    <ds:schemaRef ds:uri="597343f6-9be5-41cf-972d-f9c9da88c5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c1fa1b37-97c2-4738-b9c9-f06e40c084a6"/>
    <ds:schemaRef ds:uri="a36ce515-a707-4959-aaa2-b339df12b9a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</Template>
  <TotalTime>17</TotalTime>
  <Words>279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Office Theme</vt:lpstr>
      <vt:lpstr>Project Simulation Process</vt:lpstr>
      <vt:lpstr>Team Roles for Project Execution</vt:lpstr>
      <vt:lpstr>Conference Call Etiquettes</vt:lpstr>
      <vt:lpstr>PowerPoint Presentation</vt:lpstr>
      <vt:lpstr>PowerPoint Presentation</vt:lpstr>
      <vt:lpstr>Thank you</vt:lpstr>
    </vt:vector>
  </TitlesOfParts>
  <Manager/>
  <Company>Cognizant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Baid, Jayant (Cognizant)</dc:creator>
  <cp:keywords/>
  <dc:description/>
  <cp:lastModifiedBy>Sameena, Patan (Contractor)</cp:lastModifiedBy>
  <cp:revision>26</cp:revision>
  <dcterms:created xsi:type="dcterms:W3CDTF">2025-01-01T12:18:19Z</dcterms:created>
  <dcterms:modified xsi:type="dcterms:W3CDTF">2025-06-11T03:33:29Z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0x010100145039A044B60D40B3724930C1FBFD03</vt:lpwstr>
  </property>
</Properties>
</file>