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1" r:id="rId3"/>
    <p:sldId id="263" r:id="rId4"/>
    <p:sldId id="258" r:id="rId5"/>
    <p:sldId id="259" r:id="rId6"/>
    <p:sldId id="268" r:id="rId7"/>
    <p:sldId id="269" r:id="rId8"/>
    <p:sldId id="270" r:id="rId9"/>
    <p:sldId id="271" r:id="rId10"/>
    <p:sldId id="272" r:id="rId11"/>
    <p:sldId id="262" r:id="rId12"/>
    <p:sldId id="260" r:id="rId13"/>
    <p:sldId id="296" r:id="rId14"/>
    <p:sldId id="289" r:id="rId15"/>
    <p:sldId id="290" r:id="rId16"/>
    <p:sldId id="291" r:id="rId17"/>
    <p:sldId id="292" r:id="rId18"/>
    <p:sldId id="293" r:id="rId19"/>
    <p:sldId id="294" r:id="rId20"/>
    <p:sldId id="295" r:id="rId21"/>
    <p:sldId id="267" r:id="rId22"/>
    <p:sldId id="281" r:id="rId23"/>
    <p:sldId id="282" r:id="rId24"/>
    <p:sldId id="283" r:id="rId25"/>
    <p:sldId id="284" r:id="rId26"/>
    <p:sldId id="285" r:id="rId27"/>
    <p:sldId id="286" r:id="rId28"/>
    <p:sldId id="287" r:id="rId29"/>
    <p:sldId id="288" r:id="rId30"/>
    <p:sldId id="273" r:id="rId31"/>
    <p:sldId id="275" r:id="rId32"/>
    <p:sldId id="276" r:id="rId33"/>
    <p:sldId id="277" r:id="rId34"/>
    <p:sldId id="278" r:id="rId35"/>
    <p:sldId id="279" r:id="rId36"/>
    <p:sldId id="280" r:id="rId37"/>
    <p:sldId id="26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Mangala (Contractor)" userId="20335f1a-343e-4d26-9f9a-9ccb3cec6995" providerId="ADAL" clId="{4F99D752-76C7-47EA-9B2E-62752222CA39}"/>
    <pc:docChg chg="modSld sldOrd">
      <pc:chgData name="Kiran, Mangala (Contractor)" userId="20335f1a-343e-4d26-9f9a-9ccb3cec6995" providerId="ADAL" clId="{4F99D752-76C7-47EA-9B2E-62752222CA39}" dt="2025-06-11T09:10:48.507" v="1"/>
      <pc:docMkLst>
        <pc:docMk/>
      </pc:docMkLst>
      <pc:sldChg chg="ord">
        <pc:chgData name="Kiran, Mangala (Contractor)" userId="20335f1a-343e-4d26-9f9a-9ccb3cec6995" providerId="ADAL" clId="{4F99D752-76C7-47EA-9B2E-62752222CA39}" dt="2025-06-11T09:10:48.507" v="1"/>
        <pc:sldMkLst>
          <pc:docMk/>
          <pc:sldMk cId="3245899657" sldId="281"/>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2.sv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 Id="rId1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2.sv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A3F64-7DF4-46D2-99F7-AE0C906CDEF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E51EBEF-3FAC-4E37-83A0-06C9BBD80C96}">
      <dgm:prSet/>
      <dgm:spPr/>
      <dgm:t>
        <a:bodyPr/>
        <a:lstStyle/>
        <a:p>
          <a:pPr>
            <a:lnSpc>
              <a:spcPct val="100000"/>
            </a:lnSpc>
          </a:pPr>
          <a:r>
            <a:rPr lang="en-US" b="1"/>
            <a:t>Partitioning the problem and the system to be built into discrete pieces</a:t>
          </a:r>
          <a:endParaRPr lang="en-US"/>
        </a:p>
      </dgm:t>
    </dgm:pt>
    <dgm:pt modelId="{0329369C-B175-46E6-A02A-5F6A6B65BE7B}" type="parTrans" cxnId="{5A9FD380-A4E1-4EAE-BA84-6DD66F2060F4}">
      <dgm:prSet/>
      <dgm:spPr/>
      <dgm:t>
        <a:bodyPr/>
        <a:lstStyle/>
        <a:p>
          <a:endParaRPr lang="en-US"/>
        </a:p>
      </dgm:t>
    </dgm:pt>
    <dgm:pt modelId="{E43F4F45-57BA-4E9D-AD64-35F17A600254}" type="sibTrans" cxnId="{5A9FD380-A4E1-4EAE-BA84-6DD66F2060F4}">
      <dgm:prSet/>
      <dgm:spPr/>
      <dgm:t>
        <a:bodyPr/>
        <a:lstStyle/>
        <a:p>
          <a:pPr>
            <a:lnSpc>
              <a:spcPct val="100000"/>
            </a:lnSpc>
          </a:pPr>
          <a:endParaRPr lang="en-US"/>
        </a:p>
      </dgm:t>
    </dgm:pt>
    <dgm:pt modelId="{FDA3719A-B3F0-47EB-AFA2-3665F42A863F}">
      <dgm:prSet/>
      <dgm:spPr/>
      <dgm:t>
        <a:bodyPr/>
        <a:lstStyle/>
        <a:p>
          <a:pPr>
            <a:lnSpc>
              <a:spcPct val="100000"/>
            </a:lnSpc>
          </a:pPr>
          <a:r>
            <a:rPr lang="en-US" b="1"/>
            <a:t>Techniques used to create interfaces between these pieces</a:t>
          </a:r>
          <a:endParaRPr lang="en-US"/>
        </a:p>
      </dgm:t>
    </dgm:pt>
    <dgm:pt modelId="{333A68CF-8978-45DD-8DB8-764D5AA66AC8}" type="parTrans" cxnId="{07528821-10C3-416F-86E3-A651466E2F86}">
      <dgm:prSet/>
      <dgm:spPr/>
      <dgm:t>
        <a:bodyPr/>
        <a:lstStyle/>
        <a:p>
          <a:endParaRPr lang="en-US"/>
        </a:p>
      </dgm:t>
    </dgm:pt>
    <dgm:pt modelId="{18BBA6C8-6F0A-4DED-9091-98647D4923BD}" type="sibTrans" cxnId="{07528821-10C3-416F-86E3-A651466E2F86}">
      <dgm:prSet/>
      <dgm:spPr/>
      <dgm:t>
        <a:bodyPr/>
        <a:lstStyle/>
        <a:p>
          <a:pPr>
            <a:lnSpc>
              <a:spcPct val="100000"/>
            </a:lnSpc>
          </a:pPr>
          <a:endParaRPr lang="en-US"/>
        </a:p>
      </dgm:t>
    </dgm:pt>
    <dgm:pt modelId="{4CE32BD8-2942-48EC-8065-FD2C32995338}">
      <dgm:prSet/>
      <dgm:spPr/>
      <dgm:t>
        <a:bodyPr/>
        <a:lstStyle/>
        <a:p>
          <a:pPr>
            <a:lnSpc>
              <a:spcPct val="100000"/>
            </a:lnSpc>
          </a:pPr>
          <a:r>
            <a:rPr lang="en-US" b="1"/>
            <a:t>Techniques used to manage overall structure and flow</a:t>
          </a:r>
          <a:endParaRPr lang="en-US"/>
        </a:p>
      </dgm:t>
    </dgm:pt>
    <dgm:pt modelId="{C13CBB99-E8B2-499C-BEE8-0AAD62CFE84A}" type="parTrans" cxnId="{D28B0E66-4844-4F9F-A654-50441BEF83FD}">
      <dgm:prSet/>
      <dgm:spPr/>
      <dgm:t>
        <a:bodyPr/>
        <a:lstStyle/>
        <a:p>
          <a:endParaRPr lang="en-US"/>
        </a:p>
      </dgm:t>
    </dgm:pt>
    <dgm:pt modelId="{81C8877D-129B-433B-A9C3-F9272EE052AD}" type="sibTrans" cxnId="{D28B0E66-4844-4F9F-A654-50441BEF83FD}">
      <dgm:prSet/>
      <dgm:spPr/>
      <dgm:t>
        <a:bodyPr/>
        <a:lstStyle/>
        <a:p>
          <a:pPr>
            <a:lnSpc>
              <a:spcPct val="100000"/>
            </a:lnSpc>
          </a:pPr>
          <a:endParaRPr lang="en-US"/>
        </a:p>
      </dgm:t>
    </dgm:pt>
    <dgm:pt modelId="{F6FD0410-BBE8-419B-A281-EA8B3C6339AF}">
      <dgm:prSet/>
      <dgm:spPr/>
      <dgm:t>
        <a:bodyPr/>
        <a:lstStyle/>
        <a:p>
          <a:pPr>
            <a:lnSpc>
              <a:spcPct val="100000"/>
            </a:lnSpc>
          </a:pPr>
          <a:r>
            <a:rPr lang="en-US" b="1"/>
            <a:t>Techniques used to interface the system to its environment</a:t>
          </a:r>
          <a:endParaRPr lang="en-US"/>
        </a:p>
      </dgm:t>
    </dgm:pt>
    <dgm:pt modelId="{063D12EB-4A64-4572-B346-A3B4E197D3A6}" type="parTrans" cxnId="{9A93C017-B291-488E-97EE-F0CD542EACA6}">
      <dgm:prSet/>
      <dgm:spPr/>
      <dgm:t>
        <a:bodyPr/>
        <a:lstStyle/>
        <a:p>
          <a:endParaRPr lang="en-US"/>
        </a:p>
      </dgm:t>
    </dgm:pt>
    <dgm:pt modelId="{711B27AA-1176-4AAA-90EE-6683E5AF1005}" type="sibTrans" cxnId="{9A93C017-B291-488E-97EE-F0CD542EACA6}">
      <dgm:prSet/>
      <dgm:spPr/>
      <dgm:t>
        <a:bodyPr/>
        <a:lstStyle/>
        <a:p>
          <a:pPr>
            <a:lnSpc>
              <a:spcPct val="100000"/>
            </a:lnSpc>
          </a:pPr>
          <a:endParaRPr lang="en-US"/>
        </a:p>
      </dgm:t>
    </dgm:pt>
    <dgm:pt modelId="{CC8F2095-311F-4E19-B1A5-EA6F9E94ED19}">
      <dgm:prSet/>
      <dgm:spPr/>
      <dgm:t>
        <a:bodyPr/>
        <a:lstStyle/>
        <a:p>
          <a:pPr>
            <a:lnSpc>
              <a:spcPct val="100000"/>
            </a:lnSpc>
          </a:pPr>
          <a:r>
            <a:rPr lang="en-US" b="1"/>
            <a:t>Appropriate use of development and delivery approaches, techniques and tools.</a:t>
          </a:r>
          <a:endParaRPr lang="en-US"/>
        </a:p>
      </dgm:t>
    </dgm:pt>
    <dgm:pt modelId="{E796EBA8-92D4-44BC-BAFB-A38ED6CF9732}" type="parTrans" cxnId="{6121319D-23FF-4C19-92A8-F6380424CEFF}">
      <dgm:prSet/>
      <dgm:spPr/>
      <dgm:t>
        <a:bodyPr/>
        <a:lstStyle/>
        <a:p>
          <a:endParaRPr lang="en-US"/>
        </a:p>
      </dgm:t>
    </dgm:pt>
    <dgm:pt modelId="{931F0741-BE69-4643-9077-2F5C8BAD7F0E}" type="sibTrans" cxnId="{6121319D-23FF-4C19-92A8-F6380424CEFF}">
      <dgm:prSet/>
      <dgm:spPr/>
      <dgm:t>
        <a:bodyPr/>
        <a:lstStyle/>
        <a:p>
          <a:endParaRPr lang="en-US"/>
        </a:p>
      </dgm:t>
    </dgm:pt>
    <dgm:pt modelId="{8D744143-C795-47DE-8D02-46B2BF454A10}" type="pres">
      <dgm:prSet presAssocID="{B91A3F64-7DF4-46D2-99F7-AE0C906CDEF2}" presName="root" presStyleCnt="0">
        <dgm:presLayoutVars>
          <dgm:dir/>
          <dgm:resizeHandles val="exact"/>
        </dgm:presLayoutVars>
      </dgm:prSet>
      <dgm:spPr/>
    </dgm:pt>
    <dgm:pt modelId="{7B039780-529C-48AA-BB61-B98BAA4C0606}" type="pres">
      <dgm:prSet presAssocID="{B91A3F64-7DF4-46D2-99F7-AE0C906CDEF2}" presName="container" presStyleCnt="0">
        <dgm:presLayoutVars>
          <dgm:dir/>
          <dgm:resizeHandles val="exact"/>
        </dgm:presLayoutVars>
      </dgm:prSet>
      <dgm:spPr/>
    </dgm:pt>
    <dgm:pt modelId="{AA63DD35-3726-4BF8-B04C-93008E591CA5}" type="pres">
      <dgm:prSet presAssocID="{EE51EBEF-3FAC-4E37-83A0-06C9BBD80C96}" presName="compNode" presStyleCnt="0"/>
      <dgm:spPr/>
    </dgm:pt>
    <dgm:pt modelId="{046CC9E5-1C14-4CB6-BE31-A775F27AB732}" type="pres">
      <dgm:prSet presAssocID="{EE51EBEF-3FAC-4E37-83A0-06C9BBD80C96}" presName="iconBgRect" presStyleLbl="bgShp" presStyleIdx="0" presStyleCnt="5"/>
      <dgm:spPr/>
    </dgm:pt>
    <dgm:pt modelId="{5C473C5E-655C-42DF-BB63-4BD5D5C3800F}" type="pres">
      <dgm:prSet presAssocID="{EE51EBEF-3FAC-4E37-83A0-06C9BBD80C9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9EBBAB19-147E-4F89-8163-787A9C0D5699}" type="pres">
      <dgm:prSet presAssocID="{EE51EBEF-3FAC-4E37-83A0-06C9BBD80C96}" presName="spaceRect" presStyleCnt="0"/>
      <dgm:spPr/>
    </dgm:pt>
    <dgm:pt modelId="{BE503F01-B80D-41B2-AF79-5FBD61311392}" type="pres">
      <dgm:prSet presAssocID="{EE51EBEF-3FAC-4E37-83A0-06C9BBD80C96}" presName="textRect" presStyleLbl="revTx" presStyleIdx="0" presStyleCnt="5">
        <dgm:presLayoutVars>
          <dgm:chMax val="1"/>
          <dgm:chPref val="1"/>
        </dgm:presLayoutVars>
      </dgm:prSet>
      <dgm:spPr/>
    </dgm:pt>
    <dgm:pt modelId="{3C35045D-7C00-497F-84E5-F7F948D3E612}" type="pres">
      <dgm:prSet presAssocID="{E43F4F45-57BA-4E9D-AD64-35F17A600254}" presName="sibTrans" presStyleLbl="sibTrans2D1" presStyleIdx="0" presStyleCnt="0"/>
      <dgm:spPr/>
    </dgm:pt>
    <dgm:pt modelId="{497EB6E6-8744-4C40-9CD9-F47B6E4A389F}" type="pres">
      <dgm:prSet presAssocID="{FDA3719A-B3F0-47EB-AFA2-3665F42A863F}" presName="compNode" presStyleCnt="0"/>
      <dgm:spPr/>
    </dgm:pt>
    <dgm:pt modelId="{2F649A98-DEF6-4CCF-8613-64E2E12CAE93}" type="pres">
      <dgm:prSet presAssocID="{FDA3719A-B3F0-47EB-AFA2-3665F42A863F}" presName="iconBgRect" presStyleLbl="bgShp" presStyleIdx="1" presStyleCnt="5"/>
      <dgm:spPr/>
    </dgm:pt>
    <dgm:pt modelId="{015C79E3-26D6-4E5C-ACDE-CF7C22F4A6DB}" type="pres">
      <dgm:prSet presAssocID="{FDA3719A-B3F0-47EB-AFA2-3665F42A86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06D9889-E6EA-4281-BFB1-ED43683D92D7}" type="pres">
      <dgm:prSet presAssocID="{FDA3719A-B3F0-47EB-AFA2-3665F42A863F}" presName="spaceRect" presStyleCnt="0"/>
      <dgm:spPr/>
    </dgm:pt>
    <dgm:pt modelId="{A2936397-FB2F-495E-9919-8AF6A0C6493F}" type="pres">
      <dgm:prSet presAssocID="{FDA3719A-B3F0-47EB-AFA2-3665F42A863F}" presName="textRect" presStyleLbl="revTx" presStyleIdx="1" presStyleCnt="5">
        <dgm:presLayoutVars>
          <dgm:chMax val="1"/>
          <dgm:chPref val="1"/>
        </dgm:presLayoutVars>
      </dgm:prSet>
      <dgm:spPr/>
    </dgm:pt>
    <dgm:pt modelId="{3F8128D0-2687-4A7B-B819-44B042A768E9}" type="pres">
      <dgm:prSet presAssocID="{18BBA6C8-6F0A-4DED-9091-98647D4923BD}" presName="sibTrans" presStyleLbl="sibTrans2D1" presStyleIdx="0" presStyleCnt="0"/>
      <dgm:spPr/>
    </dgm:pt>
    <dgm:pt modelId="{008B62C5-061A-410F-9C74-04896F677ED0}" type="pres">
      <dgm:prSet presAssocID="{4CE32BD8-2942-48EC-8065-FD2C32995338}" presName="compNode" presStyleCnt="0"/>
      <dgm:spPr/>
    </dgm:pt>
    <dgm:pt modelId="{DC670639-0D17-4AA4-B380-D1086E55714C}" type="pres">
      <dgm:prSet presAssocID="{4CE32BD8-2942-48EC-8065-FD2C32995338}" presName="iconBgRect" presStyleLbl="bgShp" presStyleIdx="2" presStyleCnt="5"/>
      <dgm:spPr/>
    </dgm:pt>
    <dgm:pt modelId="{355315C8-B2DB-4B0C-8B0E-8F91474B58A3}" type="pres">
      <dgm:prSet presAssocID="{4CE32BD8-2942-48EC-8065-FD2C329953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21145468-405E-4837-8010-7CB762C211A3}" type="pres">
      <dgm:prSet presAssocID="{4CE32BD8-2942-48EC-8065-FD2C32995338}" presName="spaceRect" presStyleCnt="0"/>
      <dgm:spPr/>
    </dgm:pt>
    <dgm:pt modelId="{4139484C-3470-492D-B1A6-24B6AB6A4196}" type="pres">
      <dgm:prSet presAssocID="{4CE32BD8-2942-48EC-8065-FD2C32995338}" presName="textRect" presStyleLbl="revTx" presStyleIdx="2" presStyleCnt="5">
        <dgm:presLayoutVars>
          <dgm:chMax val="1"/>
          <dgm:chPref val="1"/>
        </dgm:presLayoutVars>
      </dgm:prSet>
      <dgm:spPr/>
    </dgm:pt>
    <dgm:pt modelId="{2B2D0885-E0B8-4C35-B107-217637A4CE31}" type="pres">
      <dgm:prSet presAssocID="{81C8877D-129B-433B-A9C3-F9272EE052AD}" presName="sibTrans" presStyleLbl="sibTrans2D1" presStyleIdx="0" presStyleCnt="0"/>
      <dgm:spPr/>
    </dgm:pt>
    <dgm:pt modelId="{83943380-64E8-45FD-9424-E850EDCB0A2F}" type="pres">
      <dgm:prSet presAssocID="{F6FD0410-BBE8-419B-A281-EA8B3C6339AF}" presName="compNode" presStyleCnt="0"/>
      <dgm:spPr/>
    </dgm:pt>
    <dgm:pt modelId="{65ED9240-2CC2-45C4-837F-B52C2026A1AB}" type="pres">
      <dgm:prSet presAssocID="{F6FD0410-BBE8-419B-A281-EA8B3C6339AF}" presName="iconBgRect" presStyleLbl="bgShp" presStyleIdx="3" presStyleCnt="5"/>
      <dgm:spPr/>
    </dgm:pt>
    <dgm:pt modelId="{3D249FB3-78BE-4748-BDD7-CEED5C4991FE}" type="pres">
      <dgm:prSet presAssocID="{F6FD0410-BBE8-419B-A281-EA8B3C6339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CCD1BB19-24CB-4441-A554-F61810430226}" type="pres">
      <dgm:prSet presAssocID="{F6FD0410-BBE8-419B-A281-EA8B3C6339AF}" presName="spaceRect" presStyleCnt="0"/>
      <dgm:spPr/>
    </dgm:pt>
    <dgm:pt modelId="{F9BADA65-18D4-4194-B65D-F8031E05DA71}" type="pres">
      <dgm:prSet presAssocID="{F6FD0410-BBE8-419B-A281-EA8B3C6339AF}" presName="textRect" presStyleLbl="revTx" presStyleIdx="3" presStyleCnt="5">
        <dgm:presLayoutVars>
          <dgm:chMax val="1"/>
          <dgm:chPref val="1"/>
        </dgm:presLayoutVars>
      </dgm:prSet>
      <dgm:spPr/>
    </dgm:pt>
    <dgm:pt modelId="{A177BB5F-320E-42FE-9354-593F973F4365}" type="pres">
      <dgm:prSet presAssocID="{711B27AA-1176-4AAA-90EE-6683E5AF1005}" presName="sibTrans" presStyleLbl="sibTrans2D1" presStyleIdx="0" presStyleCnt="0"/>
      <dgm:spPr/>
    </dgm:pt>
    <dgm:pt modelId="{1F08BB5C-9AD8-4F31-A2B3-9E81F75D5DD1}" type="pres">
      <dgm:prSet presAssocID="{CC8F2095-311F-4E19-B1A5-EA6F9E94ED19}" presName="compNode" presStyleCnt="0"/>
      <dgm:spPr/>
    </dgm:pt>
    <dgm:pt modelId="{20D42B6A-4B8C-49F9-8607-568B3AC0E5E9}" type="pres">
      <dgm:prSet presAssocID="{CC8F2095-311F-4E19-B1A5-EA6F9E94ED19}" presName="iconBgRect" presStyleLbl="bgShp" presStyleIdx="4" presStyleCnt="5"/>
      <dgm:spPr/>
    </dgm:pt>
    <dgm:pt modelId="{32D52C0C-9E7D-43F6-8AA4-1ADCD66A8AB6}" type="pres">
      <dgm:prSet presAssocID="{CC8F2095-311F-4E19-B1A5-EA6F9E94ED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6300B5FA-B89D-48B8-AD9B-C723F57CD6DE}" type="pres">
      <dgm:prSet presAssocID="{CC8F2095-311F-4E19-B1A5-EA6F9E94ED19}" presName="spaceRect" presStyleCnt="0"/>
      <dgm:spPr/>
    </dgm:pt>
    <dgm:pt modelId="{AA811DA4-5D2E-472A-88E5-9C292624ACE9}" type="pres">
      <dgm:prSet presAssocID="{CC8F2095-311F-4E19-B1A5-EA6F9E94ED19}" presName="textRect" presStyleLbl="revTx" presStyleIdx="4" presStyleCnt="5">
        <dgm:presLayoutVars>
          <dgm:chMax val="1"/>
          <dgm:chPref val="1"/>
        </dgm:presLayoutVars>
      </dgm:prSet>
      <dgm:spPr/>
    </dgm:pt>
  </dgm:ptLst>
  <dgm:cxnLst>
    <dgm:cxn modelId="{441CCC13-5CF2-43F6-A1A2-76BB8B3D6A0A}" type="presOf" srcId="{CC8F2095-311F-4E19-B1A5-EA6F9E94ED19}" destId="{AA811DA4-5D2E-472A-88E5-9C292624ACE9}" srcOrd="0" destOrd="0" presId="urn:microsoft.com/office/officeart/2018/2/layout/IconCircleList"/>
    <dgm:cxn modelId="{3627EA16-2CDF-4BBA-BE22-163DAB988AEF}" type="presOf" srcId="{81C8877D-129B-433B-A9C3-F9272EE052AD}" destId="{2B2D0885-E0B8-4C35-B107-217637A4CE31}" srcOrd="0" destOrd="0" presId="urn:microsoft.com/office/officeart/2018/2/layout/IconCircleList"/>
    <dgm:cxn modelId="{9A93C017-B291-488E-97EE-F0CD542EACA6}" srcId="{B91A3F64-7DF4-46D2-99F7-AE0C906CDEF2}" destId="{F6FD0410-BBE8-419B-A281-EA8B3C6339AF}" srcOrd="3" destOrd="0" parTransId="{063D12EB-4A64-4572-B346-A3B4E197D3A6}" sibTransId="{711B27AA-1176-4AAA-90EE-6683E5AF1005}"/>
    <dgm:cxn modelId="{07528821-10C3-416F-86E3-A651466E2F86}" srcId="{B91A3F64-7DF4-46D2-99F7-AE0C906CDEF2}" destId="{FDA3719A-B3F0-47EB-AFA2-3665F42A863F}" srcOrd="1" destOrd="0" parTransId="{333A68CF-8978-45DD-8DB8-764D5AA66AC8}" sibTransId="{18BBA6C8-6F0A-4DED-9091-98647D4923BD}"/>
    <dgm:cxn modelId="{125DEF2F-190A-47C6-A27E-F6DE027304F0}" type="presOf" srcId="{F6FD0410-BBE8-419B-A281-EA8B3C6339AF}" destId="{F9BADA65-18D4-4194-B65D-F8031E05DA71}" srcOrd="0" destOrd="0" presId="urn:microsoft.com/office/officeart/2018/2/layout/IconCircleList"/>
    <dgm:cxn modelId="{55E27F3B-8A3D-4A0B-ABAF-A5629B23B6CE}" type="presOf" srcId="{711B27AA-1176-4AAA-90EE-6683E5AF1005}" destId="{A177BB5F-320E-42FE-9354-593F973F4365}" srcOrd="0" destOrd="0" presId="urn:microsoft.com/office/officeart/2018/2/layout/IconCircleList"/>
    <dgm:cxn modelId="{D28B0E66-4844-4F9F-A654-50441BEF83FD}" srcId="{B91A3F64-7DF4-46D2-99F7-AE0C906CDEF2}" destId="{4CE32BD8-2942-48EC-8065-FD2C32995338}" srcOrd="2" destOrd="0" parTransId="{C13CBB99-E8B2-499C-BEE8-0AAD62CFE84A}" sibTransId="{81C8877D-129B-433B-A9C3-F9272EE052AD}"/>
    <dgm:cxn modelId="{24511F48-2DA9-4A32-8900-9A25286741B1}" type="presOf" srcId="{4CE32BD8-2942-48EC-8065-FD2C32995338}" destId="{4139484C-3470-492D-B1A6-24B6AB6A4196}" srcOrd="0" destOrd="0" presId="urn:microsoft.com/office/officeart/2018/2/layout/IconCircleList"/>
    <dgm:cxn modelId="{3C88FA6F-019F-4C94-9F72-0E97823D7FF1}" type="presOf" srcId="{E43F4F45-57BA-4E9D-AD64-35F17A600254}" destId="{3C35045D-7C00-497F-84E5-F7F948D3E612}" srcOrd="0" destOrd="0" presId="urn:microsoft.com/office/officeart/2018/2/layout/IconCircleList"/>
    <dgm:cxn modelId="{5A9FD380-A4E1-4EAE-BA84-6DD66F2060F4}" srcId="{B91A3F64-7DF4-46D2-99F7-AE0C906CDEF2}" destId="{EE51EBEF-3FAC-4E37-83A0-06C9BBD80C96}" srcOrd="0" destOrd="0" parTransId="{0329369C-B175-46E6-A02A-5F6A6B65BE7B}" sibTransId="{E43F4F45-57BA-4E9D-AD64-35F17A600254}"/>
    <dgm:cxn modelId="{A4AB539C-BC63-4BE9-8D50-00C59E1AE1FE}" type="presOf" srcId="{FDA3719A-B3F0-47EB-AFA2-3665F42A863F}" destId="{A2936397-FB2F-495E-9919-8AF6A0C6493F}" srcOrd="0" destOrd="0" presId="urn:microsoft.com/office/officeart/2018/2/layout/IconCircleList"/>
    <dgm:cxn modelId="{6121319D-23FF-4C19-92A8-F6380424CEFF}" srcId="{B91A3F64-7DF4-46D2-99F7-AE0C906CDEF2}" destId="{CC8F2095-311F-4E19-B1A5-EA6F9E94ED19}" srcOrd="4" destOrd="0" parTransId="{E796EBA8-92D4-44BC-BAFB-A38ED6CF9732}" sibTransId="{931F0741-BE69-4643-9077-2F5C8BAD7F0E}"/>
    <dgm:cxn modelId="{EE95CCB8-657E-4099-9E98-0367B21FC22B}" type="presOf" srcId="{B91A3F64-7DF4-46D2-99F7-AE0C906CDEF2}" destId="{8D744143-C795-47DE-8D02-46B2BF454A10}" srcOrd="0" destOrd="0" presId="urn:microsoft.com/office/officeart/2018/2/layout/IconCircleList"/>
    <dgm:cxn modelId="{9578D3CD-ABDB-4A70-AD91-DABBFE8DC230}" type="presOf" srcId="{18BBA6C8-6F0A-4DED-9091-98647D4923BD}" destId="{3F8128D0-2687-4A7B-B819-44B042A768E9}" srcOrd="0" destOrd="0" presId="urn:microsoft.com/office/officeart/2018/2/layout/IconCircleList"/>
    <dgm:cxn modelId="{C18A2CF5-0E90-4544-B262-57CD95D0B354}" type="presOf" srcId="{EE51EBEF-3FAC-4E37-83A0-06C9BBD80C96}" destId="{BE503F01-B80D-41B2-AF79-5FBD61311392}" srcOrd="0" destOrd="0" presId="urn:microsoft.com/office/officeart/2018/2/layout/IconCircleList"/>
    <dgm:cxn modelId="{80891FAD-1D01-4C06-94D6-C9CE9176BC55}" type="presParOf" srcId="{8D744143-C795-47DE-8D02-46B2BF454A10}" destId="{7B039780-529C-48AA-BB61-B98BAA4C0606}" srcOrd="0" destOrd="0" presId="urn:microsoft.com/office/officeart/2018/2/layout/IconCircleList"/>
    <dgm:cxn modelId="{23512A3D-AE1E-4616-A795-F41AE35720A4}" type="presParOf" srcId="{7B039780-529C-48AA-BB61-B98BAA4C0606}" destId="{AA63DD35-3726-4BF8-B04C-93008E591CA5}" srcOrd="0" destOrd="0" presId="urn:microsoft.com/office/officeart/2018/2/layout/IconCircleList"/>
    <dgm:cxn modelId="{D18CA86F-34A0-427C-8FD2-7F1B39298B23}" type="presParOf" srcId="{AA63DD35-3726-4BF8-B04C-93008E591CA5}" destId="{046CC9E5-1C14-4CB6-BE31-A775F27AB732}" srcOrd="0" destOrd="0" presId="urn:microsoft.com/office/officeart/2018/2/layout/IconCircleList"/>
    <dgm:cxn modelId="{3F15259E-B66E-4119-90E8-6BF0B48A07CE}" type="presParOf" srcId="{AA63DD35-3726-4BF8-B04C-93008E591CA5}" destId="{5C473C5E-655C-42DF-BB63-4BD5D5C3800F}" srcOrd="1" destOrd="0" presId="urn:microsoft.com/office/officeart/2018/2/layout/IconCircleList"/>
    <dgm:cxn modelId="{8D8E8A66-8694-4905-AC49-A2F214C74D01}" type="presParOf" srcId="{AA63DD35-3726-4BF8-B04C-93008E591CA5}" destId="{9EBBAB19-147E-4F89-8163-787A9C0D5699}" srcOrd="2" destOrd="0" presId="urn:microsoft.com/office/officeart/2018/2/layout/IconCircleList"/>
    <dgm:cxn modelId="{1A33BAAD-14B6-41BD-9794-8A03B416B03C}" type="presParOf" srcId="{AA63DD35-3726-4BF8-B04C-93008E591CA5}" destId="{BE503F01-B80D-41B2-AF79-5FBD61311392}" srcOrd="3" destOrd="0" presId="urn:microsoft.com/office/officeart/2018/2/layout/IconCircleList"/>
    <dgm:cxn modelId="{F48FA9AF-F8AD-4702-9F4D-0B037902FF8D}" type="presParOf" srcId="{7B039780-529C-48AA-BB61-B98BAA4C0606}" destId="{3C35045D-7C00-497F-84E5-F7F948D3E612}" srcOrd="1" destOrd="0" presId="urn:microsoft.com/office/officeart/2018/2/layout/IconCircleList"/>
    <dgm:cxn modelId="{6D62803E-DAE7-42D9-91C6-9AF00C297955}" type="presParOf" srcId="{7B039780-529C-48AA-BB61-B98BAA4C0606}" destId="{497EB6E6-8744-4C40-9CD9-F47B6E4A389F}" srcOrd="2" destOrd="0" presId="urn:microsoft.com/office/officeart/2018/2/layout/IconCircleList"/>
    <dgm:cxn modelId="{648241DB-30B1-4446-BF30-84AE3A7ED67B}" type="presParOf" srcId="{497EB6E6-8744-4C40-9CD9-F47B6E4A389F}" destId="{2F649A98-DEF6-4CCF-8613-64E2E12CAE93}" srcOrd="0" destOrd="0" presId="urn:microsoft.com/office/officeart/2018/2/layout/IconCircleList"/>
    <dgm:cxn modelId="{57F3EEC6-8666-4BF7-9A1E-7D781E2C1941}" type="presParOf" srcId="{497EB6E6-8744-4C40-9CD9-F47B6E4A389F}" destId="{015C79E3-26D6-4E5C-ACDE-CF7C22F4A6DB}" srcOrd="1" destOrd="0" presId="urn:microsoft.com/office/officeart/2018/2/layout/IconCircleList"/>
    <dgm:cxn modelId="{824A9FC6-1DDE-4A8F-B77C-3B5C3637AE8F}" type="presParOf" srcId="{497EB6E6-8744-4C40-9CD9-F47B6E4A389F}" destId="{406D9889-E6EA-4281-BFB1-ED43683D92D7}" srcOrd="2" destOrd="0" presId="urn:microsoft.com/office/officeart/2018/2/layout/IconCircleList"/>
    <dgm:cxn modelId="{D9F7239C-3C6C-440D-B3E7-EE7325FE20A7}" type="presParOf" srcId="{497EB6E6-8744-4C40-9CD9-F47B6E4A389F}" destId="{A2936397-FB2F-495E-9919-8AF6A0C6493F}" srcOrd="3" destOrd="0" presId="urn:microsoft.com/office/officeart/2018/2/layout/IconCircleList"/>
    <dgm:cxn modelId="{6F0BEB3A-B84B-4DBE-87A3-FBFC2FC4294A}" type="presParOf" srcId="{7B039780-529C-48AA-BB61-B98BAA4C0606}" destId="{3F8128D0-2687-4A7B-B819-44B042A768E9}" srcOrd="3" destOrd="0" presId="urn:microsoft.com/office/officeart/2018/2/layout/IconCircleList"/>
    <dgm:cxn modelId="{B4EEA896-5931-473D-BA33-006C6AA892AA}" type="presParOf" srcId="{7B039780-529C-48AA-BB61-B98BAA4C0606}" destId="{008B62C5-061A-410F-9C74-04896F677ED0}" srcOrd="4" destOrd="0" presId="urn:microsoft.com/office/officeart/2018/2/layout/IconCircleList"/>
    <dgm:cxn modelId="{50FAA2D1-DD7D-4BFA-96DC-E2BAF9463199}" type="presParOf" srcId="{008B62C5-061A-410F-9C74-04896F677ED0}" destId="{DC670639-0D17-4AA4-B380-D1086E55714C}" srcOrd="0" destOrd="0" presId="urn:microsoft.com/office/officeart/2018/2/layout/IconCircleList"/>
    <dgm:cxn modelId="{11901301-A844-49C6-B548-1595ACA7A1AC}" type="presParOf" srcId="{008B62C5-061A-410F-9C74-04896F677ED0}" destId="{355315C8-B2DB-4B0C-8B0E-8F91474B58A3}" srcOrd="1" destOrd="0" presId="urn:microsoft.com/office/officeart/2018/2/layout/IconCircleList"/>
    <dgm:cxn modelId="{9E594DA5-28B6-458C-8261-EBB399D1CA21}" type="presParOf" srcId="{008B62C5-061A-410F-9C74-04896F677ED0}" destId="{21145468-405E-4837-8010-7CB762C211A3}" srcOrd="2" destOrd="0" presId="urn:microsoft.com/office/officeart/2018/2/layout/IconCircleList"/>
    <dgm:cxn modelId="{84337737-A6E7-45F7-BDCA-BEA43121DD99}" type="presParOf" srcId="{008B62C5-061A-410F-9C74-04896F677ED0}" destId="{4139484C-3470-492D-B1A6-24B6AB6A4196}" srcOrd="3" destOrd="0" presId="urn:microsoft.com/office/officeart/2018/2/layout/IconCircleList"/>
    <dgm:cxn modelId="{1629F848-F5E8-419F-841C-ABC6D1AF6C89}" type="presParOf" srcId="{7B039780-529C-48AA-BB61-B98BAA4C0606}" destId="{2B2D0885-E0B8-4C35-B107-217637A4CE31}" srcOrd="5" destOrd="0" presId="urn:microsoft.com/office/officeart/2018/2/layout/IconCircleList"/>
    <dgm:cxn modelId="{5F80A367-C003-4FED-9EC4-22F18A1E0CD5}" type="presParOf" srcId="{7B039780-529C-48AA-BB61-B98BAA4C0606}" destId="{83943380-64E8-45FD-9424-E850EDCB0A2F}" srcOrd="6" destOrd="0" presId="urn:microsoft.com/office/officeart/2018/2/layout/IconCircleList"/>
    <dgm:cxn modelId="{E63F52BD-AB79-4611-8374-5DD267587F21}" type="presParOf" srcId="{83943380-64E8-45FD-9424-E850EDCB0A2F}" destId="{65ED9240-2CC2-45C4-837F-B52C2026A1AB}" srcOrd="0" destOrd="0" presId="urn:microsoft.com/office/officeart/2018/2/layout/IconCircleList"/>
    <dgm:cxn modelId="{DDA18F48-5742-4E15-9402-6ED3C7F78751}" type="presParOf" srcId="{83943380-64E8-45FD-9424-E850EDCB0A2F}" destId="{3D249FB3-78BE-4748-BDD7-CEED5C4991FE}" srcOrd="1" destOrd="0" presId="urn:microsoft.com/office/officeart/2018/2/layout/IconCircleList"/>
    <dgm:cxn modelId="{B51C5F30-3D03-49C4-AA20-65154E79091F}" type="presParOf" srcId="{83943380-64E8-45FD-9424-E850EDCB0A2F}" destId="{CCD1BB19-24CB-4441-A554-F61810430226}" srcOrd="2" destOrd="0" presId="urn:microsoft.com/office/officeart/2018/2/layout/IconCircleList"/>
    <dgm:cxn modelId="{8DAFDA98-848F-43C0-9F37-D4DFC3875BB6}" type="presParOf" srcId="{83943380-64E8-45FD-9424-E850EDCB0A2F}" destId="{F9BADA65-18D4-4194-B65D-F8031E05DA71}" srcOrd="3" destOrd="0" presId="urn:microsoft.com/office/officeart/2018/2/layout/IconCircleList"/>
    <dgm:cxn modelId="{C9E91DFB-9143-4A4B-84BE-882A5FF2B52F}" type="presParOf" srcId="{7B039780-529C-48AA-BB61-B98BAA4C0606}" destId="{A177BB5F-320E-42FE-9354-593F973F4365}" srcOrd="7" destOrd="0" presId="urn:microsoft.com/office/officeart/2018/2/layout/IconCircleList"/>
    <dgm:cxn modelId="{5C71240A-1F8F-4132-B046-0168DA5670AB}" type="presParOf" srcId="{7B039780-529C-48AA-BB61-B98BAA4C0606}" destId="{1F08BB5C-9AD8-4F31-A2B3-9E81F75D5DD1}" srcOrd="8" destOrd="0" presId="urn:microsoft.com/office/officeart/2018/2/layout/IconCircleList"/>
    <dgm:cxn modelId="{1A13771B-DB18-438E-A4DD-43590DED78BE}" type="presParOf" srcId="{1F08BB5C-9AD8-4F31-A2B3-9E81F75D5DD1}" destId="{20D42B6A-4B8C-49F9-8607-568B3AC0E5E9}" srcOrd="0" destOrd="0" presId="urn:microsoft.com/office/officeart/2018/2/layout/IconCircleList"/>
    <dgm:cxn modelId="{5C4E22D4-9CC5-4761-9141-2419F9118755}" type="presParOf" srcId="{1F08BB5C-9AD8-4F31-A2B3-9E81F75D5DD1}" destId="{32D52C0C-9E7D-43F6-8AA4-1ADCD66A8AB6}" srcOrd="1" destOrd="0" presId="urn:microsoft.com/office/officeart/2018/2/layout/IconCircleList"/>
    <dgm:cxn modelId="{8E5F5589-61CC-48FC-99AD-FA4D6E55550C}" type="presParOf" srcId="{1F08BB5C-9AD8-4F31-A2B3-9E81F75D5DD1}" destId="{6300B5FA-B89D-48B8-AD9B-C723F57CD6DE}" srcOrd="2" destOrd="0" presId="urn:microsoft.com/office/officeart/2018/2/layout/IconCircleList"/>
    <dgm:cxn modelId="{8BD41C93-29FC-47ED-B18C-880C508F17A4}" type="presParOf" srcId="{1F08BB5C-9AD8-4F31-A2B3-9E81F75D5DD1}" destId="{AA811DA4-5D2E-472A-88E5-9C292624ACE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7ACD19-C676-4130-A4A1-9DA5E8AF91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CDC86D-D31F-446A-BE39-D300E987C5F2}">
      <dgm:prSet/>
      <dgm:spPr/>
      <dgm:t>
        <a:bodyPr/>
        <a:lstStyle/>
        <a:p>
          <a:pPr>
            <a:lnSpc>
              <a:spcPct val="100000"/>
            </a:lnSpc>
          </a:pPr>
          <a:r>
            <a:rPr lang="en-US"/>
            <a:t>Define the non-functional requirements of a system and define the environment.</a:t>
          </a:r>
        </a:p>
      </dgm:t>
    </dgm:pt>
    <dgm:pt modelId="{593E2F39-5660-4E87-99B7-70FBCE71E729}" type="parTrans" cxnId="{4518D630-3999-47F7-8378-6DE605A4595C}">
      <dgm:prSet/>
      <dgm:spPr/>
      <dgm:t>
        <a:bodyPr/>
        <a:lstStyle/>
        <a:p>
          <a:endParaRPr lang="en-US"/>
        </a:p>
      </dgm:t>
    </dgm:pt>
    <dgm:pt modelId="{B4B4CFAB-3C4D-4DED-AAC6-94270F7C1524}" type="sibTrans" cxnId="{4518D630-3999-47F7-8378-6DE605A4595C}">
      <dgm:prSet/>
      <dgm:spPr/>
      <dgm:t>
        <a:bodyPr/>
        <a:lstStyle/>
        <a:p>
          <a:endParaRPr lang="en-US"/>
        </a:p>
      </dgm:t>
    </dgm:pt>
    <dgm:pt modelId="{D033A69A-EA8D-487A-9930-1CB928D4B00F}">
      <dgm:prSet/>
      <dgm:spPr/>
      <dgm:t>
        <a:bodyPr/>
        <a:lstStyle/>
        <a:p>
          <a:pPr>
            <a:lnSpc>
              <a:spcPct val="100000"/>
            </a:lnSpc>
          </a:pPr>
          <a:r>
            <a:rPr lang="en-US"/>
            <a:t>The detailed design is followed by a definition of how to deliver the functional behavior within the architectural rules.</a:t>
          </a:r>
        </a:p>
      </dgm:t>
    </dgm:pt>
    <dgm:pt modelId="{2F989CCA-9253-4861-B8B1-DEB862435F5B}" type="parTrans" cxnId="{C102AFEF-35F4-49C8-86AA-C27C432B1525}">
      <dgm:prSet/>
      <dgm:spPr/>
      <dgm:t>
        <a:bodyPr/>
        <a:lstStyle/>
        <a:p>
          <a:endParaRPr lang="en-US"/>
        </a:p>
      </dgm:t>
    </dgm:pt>
    <dgm:pt modelId="{13D2F4FA-3596-4CBB-991D-AF3FE27A56A7}" type="sibTrans" cxnId="{C102AFEF-35F4-49C8-86AA-C27C432B1525}">
      <dgm:prSet/>
      <dgm:spPr/>
      <dgm:t>
        <a:bodyPr/>
        <a:lstStyle/>
        <a:p>
          <a:endParaRPr lang="en-US"/>
        </a:p>
      </dgm:t>
    </dgm:pt>
    <dgm:pt modelId="{38627FF6-26D6-43A2-B57C-772AEDA78FFC}">
      <dgm:prSet/>
      <dgm:spPr/>
      <dgm:t>
        <a:bodyPr/>
        <a:lstStyle/>
        <a:p>
          <a:pPr>
            <a:lnSpc>
              <a:spcPct val="100000"/>
            </a:lnSpc>
          </a:pPr>
          <a:r>
            <a:rPr lang="en-US"/>
            <a:t>Architecture is important because it:</a:t>
          </a:r>
        </a:p>
      </dgm:t>
    </dgm:pt>
    <dgm:pt modelId="{BBE8DC3E-B05D-403F-93AE-AA7070145E38}" type="parTrans" cxnId="{CC1C1DD9-8A64-4860-8149-8FA66369E2B2}">
      <dgm:prSet/>
      <dgm:spPr/>
      <dgm:t>
        <a:bodyPr/>
        <a:lstStyle/>
        <a:p>
          <a:endParaRPr lang="en-US"/>
        </a:p>
      </dgm:t>
    </dgm:pt>
    <dgm:pt modelId="{F13830C8-43A3-48B3-AE08-563E813014FE}" type="sibTrans" cxnId="{CC1C1DD9-8A64-4860-8149-8FA66369E2B2}">
      <dgm:prSet/>
      <dgm:spPr/>
      <dgm:t>
        <a:bodyPr/>
        <a:lstStyle/>
        <a:p>
          <a:endParaRPr lang="en-US"/>
        </a:p>
      </dgm:t>
    </dgm:pt>
    <dgm:pt modelId="{A173461D-4249-432A-BDDF-17B62B0C9157}" type="pres">
      <dgm:prSet presAssocID="{E77ACD19-C676-4130-A4A1-9DA5E8AF91FF}" presName="root" presStyleCnt="0">
        <dgm:presLayoutVars>
          <dgm:dir/>
          <dgm:resizeHandles val="exact"/>
        </dgm:presLayoutVars>
      </dgm:prSet>
      <dgm:spPr/>
    </dgm:pt>
    <dgm:pt modelId="{670E48D6-567D-469C-8FC7-5D6CA45A9009}" type="pres">
      <dgm:prSet presAssocID="{00CDC86D-D31F-446A-BE39-D300E987C5F2}" presName="compNode" presStyleCnt="0"/>
      <dgm:spPr/>
    </dgm:pt>
    <dgm:pt modelId="{DEE4DB0D-A947-436A-BD51-F36307A56256}" type="pres">
      <dgm:prSet presAssocID="{00CDC86D-D31F-446A-BE39-D300E987C5F2}" presName="bgRect" presStyleLbl="bgShp" presStyleIdx="0" presStyleCnt="3"/>
      <dgm:spPr/>
    </dgm:pt>
    <dgm:pt modelId="{EAC357B3-CC27-4034-9530-5E2A1BDCF971}" type="pres">
      <dgm:prSet presAssocID="{00CDC86D-D31F-446A-BE39-D300E987C5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FEBC7A8E-445E-46EE-86BD-1C29F5731B84}" type="pres">
      <dgm:prSet presAssocID="{00CDC86D-D31F-446A-BE39-D300E987C5F2}" presName="spaceRect" presStyleCnt="0"/>
      <dgm:spPr/>
    </dgm:pt>
    <dgm:pt modelId="{B82F5E84-076C-4277-976A-E45D05AACC7E}" type="pres">
      <dgm:prSet presAssocID="{00CDC86D-D31F-446A-BE39-D300E987C5F2}" presName="parTx" presStyleLbl="revTx" presStyleIdx="0" presStyleCnt="3">
        <dgm:presLayoutVars>
          <dgm:chMax val="0"/>
          <dgm:chPref val="0"/>
        </dgm:presLayoutVars>
      </dgm:prSet>
      <dgm:spPr/>
    </dgm:pt>
    <dgm:pt modelId="{052EFAF3-2DE8-4CB5-89EC-70FBC8421C8C}" type="pres">
      <dgm:prSet presAssocID="{B4B4CFAB-3C4D-4DED-AAC6-94270F7C1524}" presName="sibTrans" presStyleCnt="0"/>
      <dgm:spPr/>
    </dgm:pt>
    <dgm:pt modelId="{FA6D759D-8922-4103-B4B2-439A40E90CCB}" type="pres">
      <dgm:prSet presAssocID="{D033A69A-EA8D-487A-9930-1CB928D4B00F}" presName="compNode" presStyleCnt="0"/>
      <dgm:spPr/>
    </dgm:pt>
    <dgm:pt modelId="{AA028203-80F3-4FA6-A5B4-AB3C75F7C21A}" type="pres">
      <dgm:prSet presAssocID="{D033A69A-EA8D-487A-9930-1CB928D4B00F}" presName="bgRect" presStyleLbl="bgShp" presStyleIdx="1" presStyleCnt="3"/>
      <dgm:spPr/>
    </dgm:pt>
    <dgm:pt modelId="{F315014D-8286-4D7B-8F00-1CECEA8DD5A4}" type="pres">
      <dgm:prSet presAssocID="{D033A69A-EA8D-487A-9930-1CB928D4B0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A2FBD875-CC51-4DE9-ACF7-9290A2AF38FC}" type="pres">
      <dgm:prSet presAssocID="{D033A69A-EA8D-487A-9930-1CB928D4B00F}" presName="spaceRect" presStyleCnt="0"/>
      <dgm:spPr/>
    </dgm:pt>
    <dgm:pt modelId="{8A4DE364-B3E3-464B-8B18-8318574A4196}" type="pres">
      <dgm:prSet presAssocID="{D033A69A-EA8D-487A-9930-1CB928D4B00F}" presName="parTx" presStyleLbl="revTx" presStyleIdx="1" presStyleCnt="3">
        <dgm:presLayoutVars>
          <dgm:chMax val="0"/>
          <dgm:chPref val="0"/>
        </dgm:presLayoutVars>
      </dgm:prSet>
      <dgm:spPr/>
    </dgm:pt>
    <dgm:pt modelId="{B505D213-78C6-4F74-A071-FBC135E0FE4C}" type="pres">
      <dgm:prSet presAssocID="{13D2F4FA-3596-4CBB-991D-AF3FE27A56A7}" presName="sibTrans" presStyleCnt="0"/>
      <dgm:spPr/>
    </dgm:pt>
    <dgm:pt modelId="{70DE7A43-641F-4366-90E0-AD3BA7F9FD42}" type="pres">
      <dgm:prSet presAssocID="{38627FF6-26D6-43A2-B57C-772AEDA78FFC}" presName="compNode" presStyleCnt="0"/>
      <dgm:spPr/>
    </dgm:pt>
    <dgm:pt modelId="{75967D82-FF35-42FC-8D01-D210FFB843C6}" type="pres">
      <dgm:prSet presAssocID="{38627FF6-26D6-43A2-B57C-772AEDA78FFC}" presName="bgRect" presStyleLbl="bgShp" presStyleIdx="2" presStyleCnt="3"/>
      <dgm:spPr/>
    </dgm:pt>
    <dgm:pt modelId="{3D78E47B-05BA-4503-BC71-3AEE5CC1F3E5}" type="pres">
      <dgm:prSet presAssocID="{38627FF6-26D6-43A2-B57C-772AEDA78F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E1286E35-85E6-44F5-B0B9-401EE617AC0F}" type="pres">
      <dgm:prSet presAssocID="{38627FF6-26D6-43A2-B57C-772AEDA78FFC}" presName="spaceRect" presStyleCnt="0"/>
      <dgm:spPr/>
    </dgm:pt>
    <dgm:pt modelId="{1BAB0DB7-06C9-4E85-96B2-A7BF30F1B654}" type="pres">
      <dgm:prSet presAssocID="{38627FF6-26D6-43A2-B57C-772AEDA78FFC}" presName="parTx" presStyleLbl="revTx" presStyleIdx="2" presStyleCnt="3">
        <dgm:presLayoutVars>
          <dgm:chMax val="0"/>
          <dgm:chPref val="0"/>
        </dgm:presLayoutVars>
      </dgm:prSet>
      <dgm:spPr/>
    </dgm:pt>
  </dgm:ptLst>
  <dgm:cxnLst>
    <dgm:cxn modelId="{4518D630-3999-47F7-8378-6DE605A4595C}" srcId="{E77ACD19-C676-4130-A4A1-9DA5E8AF91FF}" destId="{00CDC86D-D31F-446A-BE39-D300E987C5F2}" srcOrd="0" destOrd="0" parTransId="{593E2F39-5660-4E87-99B7-70FBCE71E729}" sibTransId="{B4B4CFAB-3C4D-4DED-AAC6-94270F7C1524}"/>
    <dgm:cxn modelId="{88EE1341-1384-4820-82AC-27A1632999B8}" type="presOf" srcId="{00CDC86D-D31F-446A-BE39-D300E987C5F2}" destId="{B82F5E84-076C-4277-976A-E45D05AACC7E}" srcOrd="0" destOrd="0" presId="urn:microsoft.com/office/officeart/2018/2/layout/IconVerticalSolidList"/>
    <dgm:cxn modelId="{8FE23D6A-0A8C-41A8-9613-FC1875FB0151}" type="presOf" srcId="{D033A69A-EA8D-487A-9930-1CB928D4B00F}" destId="{8A4DE364-B3E3-464B-8B18-8318574A4196}" srcOrd="0" destOrd="0" presId="urn:microsoft.com/office/officeart/2018/2/layout/IconVerticalSolidList"/>
    <dgm:cxn modelId="{C1826559-8AE4-47DF-97B2-2246AE06FDFF}" type="presOf" srcId="{E77ACD19-C676-4130-A4A1-9DA5E8AF91FF}" destId="{A173461D-4249-432A-BDDF-17B62B0C9157}" srcOrd="0" destOrd="0" presId="urn:microsoft.com/office/officeart/2018/2/layout/IconVerticalSolidList"/>
    <dgm:cxn modelId="{359936BE-207B-409D-B20A-338162DC6D30}" type="presOf" srcId="{38627FF6-26D6-43A2-B57C-772AEDA78FFC}" destId="{1BAB0DB7-06C9-4E85-96B2-A7BF30F1B654}" srcOrd="0" destOrd="0" presId="urn:microsoft.com/office/officeart/2018/2/layout/IconVerticalSolidList"/>
    <dgm:cxn modelId="{CC1C1DD9-8A64-4860-8149-8FA66369E2B2}" srcId="{E77ACD19-C676-4130-A4A1-9DA5E8AF91FF}" destId="{38627FF6-26D6-43A2-B57C-772AEDA78FFC}" srcOrd="2" destOrd="0" parTransId="{BBE8DC3E-B05D-403F-93AE-AA7070145E38}" sibTransId="{F13830C8-43A3-48B3-AE08-563E813014FE}"/>
    <dgm:cxn modelId="{C102AFEF-35F4-49C8-86AA-C27C432B1525}" srcId="{E77ACD19-C676-4130-A4A1-9DA5E8AF91FF}" destId="{D033A69A-EA8D-487A-9930-1CB928D4B00F}" srcOrd="1" destOrd="0" parTransId="{2F989CCA-9253-4861-B8B1-DEB862435F5B}" sibTransId="{13D2F4FA-3596-4CBB-991D-AF3FE27A56A7}"/>
    <dgm:cxn modelId="{2BA571CD-D533-4395-AC57-3BC0F9E7EB77}" type="presParOf" srcId="{A173461D-4249-432A-BDDF-17B62B0C9157}" destId="{670E48D6-567D-469C-8FC7-5D6CA45A9009}" srcOrd="0" destOrd="0" presId="urn:microsoft.com/office/officeart/2018/2/layout/IconVerticalSolidList"/>
    <dgm:cxn modelId="{62F47497-17CC-450A-A6D1-0C484BAA8B19}" type="presParOf" srcId="{670E48D6-567D-469C-8FC7-5D6CA45A9009}" destId="{DEE4DB0D-A947-436A-BD51-F36307A56256}" srcOrd="0" destOrd="0" presId="urn:microsoft.com/office/officeart/2018/2/layout/IconVerticalSolidList"/>
    <dgm:cxn modelId="{6D2D0BE6-CF63-4534-BD90-B12BA831E1E4}" type="presParOf" srcId="{670E48D6-567D-469C-8FC7-5D6CA45A9009}" destId="{EAC357B3-CC27-4034-9530-5E2A1BDCF971}" srcOrd="1" destOrd="0" presId="urn:microsoft.com/office/officeart/2018/2/layout/IconVerticalSolidList"/>
    <dgm:cxn modelId="{FB57553A-85ED-491A-894C-8E4DBDE6DC8E}" type="presParOf" srcId="{670E48D6-567D-469C-8FC7-5D6CA45A9009}" destId="{FEBC7A8E-445E-46EE-86BD-1C29F5731B84}" srcOrd="2" destOrd="0" presId="urn:microsoft.com/office/officeart/2018/2/layout/IconVerticalSolidList"/>
    <dgm:cxn modelId="{49A211C3-91A9-4402-B5CA-58D859116BB3}" type="presParOf" srcId="{670E48D6-567D-469C-8FC7-5D6CA45A9009}" destId="{B82F5E84-076C-4277-976A-E45D05AACC7E}" srcOrd="3" destOrd="0" presId="urn:microsoft.com/office/officeart/2018/2/layout/IconVerticalSolidList"/>
    <dgm:cxn modelId="{DE742DB7-3A5F-40D8-B138-2D0BC4C97B8D}" type="presParOf" srcId="{A173461D-4249-432A-BDDF-17B62B0C9157}" destId="{052EFAF3-2DE8-4CB5-89EC-70FBC8421C8C}" srcOrd="1" destOrd="0" presId="urn:microsoft.com/office/officeart/2018/2/layout/IconVerticalSolidList"/>
    <dgm:cxn modelId="{02000D39-DD18-4D20-8E32-39303FE7CDE8}" type="presParOf" srcId="{A173461D-4249-432A-BDDF-17B62B0C9157}" destId="{FA6D759D-8922-4103-B4B2-439A40E90CCB}" srcOrd="2" destOrd="0" presId="urn:microsoft.com/office/officeart/2018/2/layout/IconVerticalSolidList"/>
    <dgm:cxn modelId="{3608F306-0DAE-44E9-BE47-482067FCB782}" type="presParOf" srcId="{FA6D759D-8922-4103-B4B2-439A40E90CCB}" destId="{AA028203-80F3-4FA6-A5B4-AB3C75F7C21A}" srcOrd="0" destOrd="0" presId="urn:microsoft.com/office/officeart/2018/2/layout/IconVerticalSolidList"/>
    <dgm:cxn modelId="{8877322A-21ED-4662-977F-1AC878F67DED}" type="presParOf" srcId="{FA6D759D-8922-4103-B4B2-439A40E90CCB}" destId="{F315014D-8286-4D7B-8F00-1CECEA8DD5A4}" srcOrd="1" destOrd="0" presId="urn:microsoft.com/office/officeart/2018/2/layout/IconVerticalSolidList"/>
    <dgm:cxn modelId="{75C7CEC5-3A8E-4C39-BA08-2DD3D47E433D}" type="presParOf" srcId="{FA6D759D-8922-4103-B4B2-439A40E90CCB}" destId="{A2FBD875-CC51-4DE9-ACF7-9290A2AF38FC}" srcOrd="2" destOrd="0" presId="urn:microsoft.com/office/officeart/2018/2/layout/IconVerticalSolidList"/>
    <dgm:cxn modelId="{40018CFA-8D18-4294-A875-E4F9625EB46B}" type="presParOf" srcId="{FA6D759D-8922-4103-B4B2-439A40E90CCB}" destId="{8A4DE364-B3E3-464B-8B18-8318574A4196}" srcOrd="3" destOrd="0" presId="urn:microsoft.com/office/officeart/2018/2/layout/IconVerticalSolidList"/>
    <dgm:cxn modelId="{CAB8C0B7-EA8F-4C56-9039-167E8A027661}" type="presParOf" srcId="{A173461D-4249-432A-BDDF-17B62B0C9157}" destId="{B505D213-78C6-4F74-A071-FBC135E0FE4C}" srcOrd="3" destOrd="0" presId="urn:microsoft.com/office/officeart/2018/2/layout/IconVerticalSolidList"/>
    <dgm:cxn modelId="{297B8E08-246A-42B9-8579-5F2D4104922E}" type="presParOf" srcId="{A173461D-4249-432A-BDDF-17B62B0C9157}" destId="{70DE7A43-641F-4366-90E0-AD3BA7F9FD42}" srcOrd="4" destOrd="0" presId="urn:microsoft.com/office/officeart/2018/2/layout/IconVerticalSolidList"/>
    <dgm:cxn modelId="{80DB0586-B984-4597-AE48-62B0CB297AFB}" type="presParOf" srcId="{70DE7A43-641F-4366-90E0-AD3BA7F9FD42}" destId="{75967D82-FF35-42FC-8D01-D210FFB843C6}" srcOrd="0" destOrd="0" presId="urn:microsoft.com/office/officeart/2018/2/layout/IconVerticalSolidList"/>
    <dgm:cxn modelId="{9F17FDC7-5598-4D07-92DD-B4996835E416}" type="presParOf" srcId="{70DE7A43-641F-4366-90E0-AD3BA7F9FD42}" destId="{3D78E47B-05BA-4503-BC71-3AEE5CC1F3E5}" srcOrd="1" destOrd="0" presId="urn:microsoft.com/office/officeart/2018/2/layout/IconVerticalSolidList"/>
    <dgm:cxn modelId="{6EA76A95-222B-43BD-AB08-6AB89E0408DD}" type="presParOf" srcId="{70DE7A43-641F-4366-90E0-AD3BA7F9FD42}" destId="{E1286E35-85E6-44F5-B0B9-401EE617AC0F}" srcOrd="2" destOrd="0" presId="urn:microsoft.com/office/officeart/2018/2/layout/IconVerticalSolidList"/>
    <dgm:cxn modelId="{75A4EC84-0BA0-435D-AE3E-0E029DEFCFC9}" type="presParOf" srcId="{70DE7A43-641F-4366-90E0-AD3BA7F9FD42}" destId="{1BAB0DB7-06C9-4E85-96B2-A7BF30F1B6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47471-93AD-42F2-B043-D3D5C9BCB4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EE29F31-CE26-4468-9D71-E797EB4CA066}">
      <dgm:prSet custT="1"/>
      <dgm:spPr/>
      <dgm:t>
        <a:bodyPr/>
        <a:lstStyle/>
        <a:p>
          <a:pPr>
            <a:lnSpc>
              <a:spcPct val="100000"/>
            </a:lnSpc>
          </a:pPr>
          <a:r>
            <a:rPr lang="en-US" sz="2000" b="1" i="0" spc="300" dirty="0">
              <a:latin typeface="Abadi" panose="020B0604020104020204" pitchFamily="34" charset="0"/>
            </a:rPr>
            <a:t>Objects</a:t>
          </a:r>
          <a:r>
            <a:rPr lang="en-US" sz="2000" b="1" i="0" dirty="0"/>
            <a:t>.</a:t>
          </a:r>
          <a:endParaRPr lang="en-US" sz="2000" i="0" dirty="0"/>
        </a:p>
      </dgm:t>
    </dgm:pt>
    <dgm:pt modelId="{9E2B9748-53A5-4825-9E26-1246A333B5B0}" type="parTrans" cxnId="{FA39C1BA-2B5C-4E9C-9837-9A73D461FF4F}">
      <dgm:prSet/>
      <dgm:spPr/>
      <dgm:t>
        <a:bodyPr/>
        <a:lstStyle/>
        <a:p>
          <a:endParaRPr lang="en-US"/>
        </a:p>
      </dgm:t>
    </dgm:pt>
    <dgm:pt modelId="{F883B03C-E59E-4465-9606-60CE0B7BB349}" type="sibTrans" cxnId="{FA39C1BA-2B5C-4E9C-9837-9A73D461FF4F}">
      <dgm:prSet/>
      <dgm:spPr/>
      <dgm:t>
        <a:bodyPr/>
        <a:lstStyle/>
        <a:p>
          <a:endParaRPr lang="en-US"/>
        </a:p>
      </dgm:t>
    </dgm:pt>
    <dgm:pt modelId="{0EA9BA49-CC57-4886-9BAC-783CE58B63CB}">
      <dgm:prSet custT="1"/>
      <dgm:spPr/>
      <dgm: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Classes.</a:t>
          </a:r>
        </a:p>
      </dgm:t>
    </dgm:pt>
    <dgm:pt modelId="{9D37D553-7755-486F-9852-D8AE3A46236A}" type="parTrans" cxnId="{5DAF9EB1-F0B3-4F37-8F7D-70EF75F17B82}">
      <dgm:prSet/>
      <dgm:spPr/>
      <dgm:t>
        <a:bodyPr/>
        <a:lstStyle/>
        <a:p>
          <a:endParaRPr lang="en-US"/>
        </a:p>
      </dgm:t>
    </dgm:pt>
    <dgm:pt modelId="{246C2D1A-700A-4194-87CD-CBCC20FCD355}" type="sibTrans" cxnId="{5DAF9EB1-F0B3-4F37-8F7D-70EF75F17B82}">
      <dgm:prSet/>
      <dgm:spPr/>
      <dgm:t>
        <a:bodyPr/>
        <a:lstStyle/>
        <a:p>
          <a:endParaRPr lang="en-US"/>
        </a:p>
      </dgm:t>
    </dgm:pt>
    <dgm:pt modelId="{D081FA04-903C-4A2B-A6E6-0B392FF326F0}">
      <dgm:prSet custT="1"/>
      <dgm:spPr/>
      <dgm:t>
        <a:bodyPr/>
        <a:lstStyle/>
        <a:p>
          <a:pPr>
            <a:lnSpc>
              <a:spcPct val="100000"/>
            </a:lnSpc>
          </a:pPr>
          <a:r>
            <a:rPr lang="en-US" sz="2000" b="1" i="0" kern="1200" spc="300" dirty="0">
              <a:solidFill>
                <a:prstClr val="black">
                  <a:hueOff val="0"/>
                  <a:satOff val="0"/>
                  <a:lumOff val="0"/>
                  <a:alphaOff val="0"/>
                </a:prstClr>
              </a:solidFill>
              <a:latin typeface="Abadi" panose="020B0604020104020204" pitchFamily="34" charset="0"/>
              <a:ea typeface="+mn-ea"/>
              <a:cs typeface="+mn-cs"/>
            </a:rPr>
            <a:t>Data abstraction and encapsulation</a:t>
          </a:r>
          <a:r>
            <a:rPr lang="en-US" sz="1600" b="1" kern="1200" dirty="0"/>
            <a:t>.</a:t>
          </a:r>
          <a:endParaRPr lang="en-US" sz="1600" kern="1200" dirty="0"/>
        </a:p>
      </dgm:t>
    </dgm:pt>
    <dgm:pt modelId="{1A804254-9730-44B6-A648-32FAAA6238BB}" type="parTrans" cxnId="{2ABEFACD-2115-40A9-9610-B257E1B75BD5}">
      <dgm:prSet/>
      <dgm:spPr/>
      <dgm:t>
        <a:bodyPr/>
        <a:lstStyle/>
        <a:p>
          <a:endParaRPr lang="en-US"/>
        </a:p>
      </dgm:t>
    </dgm:pt>
    <dgm:pt modelId="{4434FCAB-DAF5-41DA-B2BF-2A3F13E45F4F}" type="sibTrans" cxnId="{2ABEFACD-2115-40A9-9610-B257E1B75BD5}">
      <dgm:prSet/>
      <dgm:spPr/>
      <dgm:t>
        <a:bodyPr/>
        <a:lstStyle/>
        <a:p>
          <a:endParaRPr lang="en-US"/>
        </a:p>
      </dgm:t>
    </dgm:pt>
    <dgm:pt modelId="{A3993F44-C97C-4F95-886C-56BD4984F17B}">
      <dgm:prSet custT="1"/>
      <dgm:spPr/>
      <dgm:t>
        <a:bodyPr/>
        <a:lstStyle/>
        <a:p>
          <a:pPr>
            <a:lnSpc>
              <a:spcPct val="100000"/>
            </a:lnSpc>
          </a:pPr>
          <a:r>
            <a:rPr lang="en-US" sz="2000" b="1" i="0" kern="1200" spc="300" dirty="0">
              <a:solidFill>
                <a:prstClr val="black">
                  <a:hueOff val="0"/>
                  <a:satOff val="0"/>
                  <a:lumOff val="0"/>
                  <a:alphaOff val="0"/>
                </a:prstClr>
              </a:solidFill>
              <a:latin typeface="Abadi" panose="020B0604020104020204" pitchFamily="34" charset="0"/>
              <a:ea typeface="+mn-ea"/>
              <a:cs typeface="+mn-cs"/>
            </a:rPr>
            <a:t>Inheritances.</a:t>
          </a:r>
        </a:p>
      </dgm:t>
    </dgm:pt>
    <dgm:pt modelId="{899154F4-32A3-4986-B02A-0EE2BD006573}" type="parTrans" cxnId="{37064DDC-C397-4F02-98D8-5DDD4C161937}">
      <dgm:prSet/>
      <dgm:spPr/>
      <dgm:t>
        <a:bodyPr/>
        <a:lstStyle/>
        <a:p>
          <a:endParaRPr lang="en-US"/>
        </a:p>
      </dgm:t>
    </dgm:pt>
    <dgm:pt modelId="{08987A40-1DAC-46F9-9560-85D110E91F70}" type="sibTrans" cxnId="{37064DDC-C397-4F02-98D8-5DDD4C161937}">
      <dgm:prSet/>
      <dgm:spPr/>
      <dgm:t>
        <a:bodyPr/>
        <a:lstStyle/>
        <a:p>
          <a:endParaRPr lang="en-US"/>
        </a:p>
      </dgm:t>
    </dgm:pt>
    <dgm:pt modelId="{7420EE28-C784-4080-A05C-2F8182F542C0}">
      <dgm:prSet custT="1"/>
      <dgm:spPr/>
      <dgm:t>
        <a:bodyPr/>
        <a:lstStyle/>
        <a:p>
          <a:pPr>
            <a:lnSpc>
              <a:spcPct val="100000"/>
            </a:lnSpc>
          </a:pPr>
          <a:r>
            <a:rPr lang="en-US" sz="2000" b="1" i="0" kern="1200" spc="300" dirty="0">
              <a:solidFill>
                <a:prstClr val="black">
                  <a:hueOff val="0"/>
                  <a:satOff val="0"/>
                  <a:lumOff val="0"/>
                  <a:alphaOff val="0"/>
                </a:prstClr>
              </a:solidFill>
              <a:latin typeface="Abadi" panose="020B0604020104020204" pitchFamily="34" charset="0"/>
              <a:ea typeface="+mn-ea"/>
              <a:cs typeface="+mn-cs"/>
            </a:rPr>
            <a:t>Polymorphism.</a:t>
          </a:r>
        </a:p>
      </dgm:t>
    </dgm:pt>
    <dgm:pt modelId="{BC657ED1-0436-4FBA-B8A8-EA58B6F29108}" type="parTrans" cxnId="{26C21208-E743-4B15-8847-745FBBAD8BF4}">
      <dgm:prSet/>
      <dgm:spPr/>
      <dgm:t>
        <a:bodyPr/>
        <a:lstStyle/>
        <a:p>
          <a:endParaRPr lang="en-US"/>
        </a:p>
      </dgm:t>
    </dgm:pt>
    <dgm:pt modelId="{935A19C5-F739-4398-A368-B0E3C3C51D2D}" type="sibTrans" cxnId="{26C21208-E743-4B15-8847-745FBBAD8BF4}">
      <dgm:prSet/>
      <dgm:spPr/>
      <dgm:t>
        <a:bodyPr/>
        <a:lstStyle/>
        <a:p>
          <a:endParaRPr lang="en-US"/>
        </a:p>
      </dgm:t>
    </dgm:pt>
    <dgm:pt modelId="{D12363F8-3F25-441F-8BC2-48826E7B6F1C}">
      <dgm:prSet custT="1"/>
      <dgm:spPr/>
      <dgm: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Dynamic binding.</a:t>
          </a:r>
        </a:p>
      </dgm:t>
    </dgm:pt>
    <dgm:pt modelId="{4A6B787E-23BB-4ADF-9D96-065B8832615D}" type="parTrans" cxnId="{C5B56E0D-E30B-4B04-B4B2-2B86174508B7}">
      <dgm:prSet/>
      <dgm:spPr/>
      <dgm:t>
        <a:bodyPr/>
        <a:lstStyle/>
        <a:p>
          <a:endParaRPr lang="en-US"/>
        </a:p>
      </dgm:t>
    </dgm:pt>
    <dgm:pt modelId="{0744A2D8-7D47-456C-931E-DF2D78E16D83}" type="sibTrans" cxnId="{C5B56E0D-E30B-4B04-B4B2-2B86174508B7}">
      <dgm:prSet/>
      <dgm:spPr/>
      <dgm:t>
        <a:bodyPr/>
        <a:lstStyle/>
        <a:p>
          <a:endParaRPr lang="en-US"/>
        </a:p>
      </dgm:t>
    </dgm:pt>
    <dgm:pt modelId="{FC0B67CD-A2D3-4606-B2DE-2B616E25C077}">
      <dgm:prSet custT="1"/>
      <dgm:spPr/>
      <dgm:t>
        <a:bodyPr/>
        <a:lstStyle/>
        <a:p>
          <a:pPr>
            <a:lnSpc>
              <a:spcPct val="100000"/>
            </a:lnSpc>
          </a:pPr>
          <a:r>
            <a:rPr lang="en-US" sz="2000" b="1" i="0" kern="1200" spc="300" dirty="0">
              <a:solidFill>
                <a:prstClr val="black">
                  <a:hueOff val="0"/>
                  <a:satOff val="0"/>
                  <a:lumOff val="0"/>
                  <a:alphaOff val="0"/>
                </a:prstClr>
              </a:solidFill>
              <a:latin typeface="Abadi" panose="020B0604020104020204" pitchFamily="34" charset="0"/>
              <a:ea typeface="+mn-ea"/>
              <a:cs typeface="+mn-cs"/>
            </a:rPr>
            <a:t>Message passing</a:t>
          </a:r>
        </a:p>
      </dgm:t>
    </dgm:pt>
    <dgm:pt modelId="{6C7C56C6-56D1-4BAC-BD13-B60EDF802BC7}" type="parTrans" cxnId="{F8B1BE12-B252-4C51-943C-7CB005610BAF}">
      <dgm:prSet/>
      <dgm:spPr/>
      <dgm:t>
        <a:bodyPr/>
        <a:lstStyle/>
        <a:p>
          <a:endParaRPr lang="en-US"/>
        </a:p>
      </dgm:t>
    </dgm:pt>
    <dgm:pt modelId="{7924B02D-0CA2-4426-BD4F-3005372907FA}" type="sibTrans" cxnId="{F8B1BE12-B252-4C51-943C-7CB005610BAF}">
      <dgm:prSet/>
      <dgm:spPr/>
      <dgm:t>
        <a:bodyPr/>
        <a:lstStyle/>
        <a:p>
          <a:endParaRPr lang="en-US"/>
        </a:p>
      </dgm:t>
    </dgm:pt>
    <dgm:pt modelId="{E78A60F0-15C0-4B23-9808-73D6147BE16A}" type="pres">
      <dgm:prSet presAssocID="{60347471-93AD-42F2-B043-D3D5C9BCB4FC}" presName="root" presStyleCnt="0">
        <dgm:presLayoutVars>
          <dgm:dir/>
          <dgm:resizeHandles val="exact"/>
        </dgm:presLayoutVars>
      </dgm:prSet>
      <dgm:spPr/>
    </dgm:pt>
    <dgm:pt modelId="{E8C54847-2628-4525-97F3-E91B2D106274}" type="pres">
      <dgm:prSet presAssocID="{FEE29F31-CE26-4468-9D71-E797EB4CA066}" presName="compNode" presStyleCnt="0"/>
      <dgm:spPr/>
    </dgm:pt>
    <dgm:pt modelId="{CF5D330E-0497-4511-BC70-C9225D9EFF67}" type="pres">
      <dgm:prSet presAssocID="{FEE29F31-CE26-4468-9D71-E797EB4CA066}" presName="bgRect" presStyleLbl="bgShp" presStyleIdx="0" presStyleCnt="7"/>
      <dgm:spPr/>
    </dgm:pt>
    <dgm:pt modelId="{350DFFB2-8A4D-4B84-933D-848921AAA4D6}" type="pres">
      <dgm:prSet presAssocID="{FEE29F31-CE26-4468-9D71-E797EB4CA06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99F501FA-426A-41E1-9841-F531521838AB}" type="pres">
      <dgm:prSet presAssocID="{FEE29F31-CE26-4468-9D71-E797EB4CA066}" presName="spaceRect" presStyleCnt="0"/>
      <dgm:spPr/>
    </dgm:pt>
    <dgm:pt modelId="{6E976272-2CFD-47D2-BFD0-D4B1DC81FA3E}" type="pres">
      <dgm:prSet presAssocID="{FEE29F31-CE26-4468-9D71-E797EB4CA066}" presName="parTx" presStyleLbl="revTx" presStyleIdx="0" presStyleCnt="7">
        <dgm:presLayoutVars>
          <dgm:chMax val="0"/>
          <dgm:chPref val="0"/>
        </dgm:presLayoutVars>
      </dgm:prSet>
      <dgm:spPr/>
    </dgm:pt>
    <dgm:pt modelId="{06D3FA11-9AFB-4115-81C7-52E3C5F77EF2}" type="pres">
      <dgm:prSet presAssocID="{F883B03C-E59E-4465-9606-60CE0B7BB349}" presName="sibTrans" presStyleCnt="0"/>
      <dgm:spPr/>
    </dgm:pt>
    <dgm:pt modelId="{B7F5AD41-7003-49EF-8B93-895DB378DBA5}" type="pres">
      <dgm:prSet presAssocID="{0EA9BA49-CC57-4886-9BAC-783CE58B63CB}" presName="compNode" presStyleCnt="0"/>
      <dgm:spPr/>
    </dgm:pt>
    <dgm:pt modelId="{171F9FC6-C311-4D2B-99A8-1E6C627E27EF}" type="pres">
      <dgm:prSet presAssocID="{0EA9BA49-CC57-4886-9BAC-783CE58B63CB}" presName="bgRect" presStyleLbl="bgShp" presStyleIdx="1" presStyleCnt="7"/>
      <dgm:spPr/>
    </dgm:pt>
    <dgm:pt modelId="{46E8264D-ECAA-48D5-ADED-BC51328C3BDB}" type="pres">
      <dgm:prSet presAssocID="{0EA9BA49-CC57-4886-9BAC-783CE58B63C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6068F73F-0506-44B7-ACDD-8A6839F84CBD}" type="pres">
      <dgm:prSet presAssocID="{0EA9BA49-CC57-4886-9BAC-783CE58B63CB}" presName="spaceRect" presStyleCnt="0"/>
      <dgm:spPr/>
    </dgm:pt>
    <dgm:pt modelId="{7F5720B1-DEEF-43EC-BB59-D8C0BC90CBBF}" type="pres">
      <dgm:prSet presAssocID="{0EA9BA49-CC57-4886-9BAC-783CE58B63CB}" presName="parTx" presStyleLbl="revTx" presStyleIdx="1" presStyleCnt="7">
        <dgm:presLayoutVars>
          <dgm:chMax val="0"/>
          <dgm:chPref val="0"/>
        </dgm:presLayoutVars>
      </dgm:prSet>
      <dgm:spPr/>
    </dgm:pt>
    <dgm:pt modelId="{B4C5B902-0333-479F-AAAB-989311DB0230}" type="pres">
      <dgm:prSet presAssocID="{246C2D1A-700A-4194-87CD-CBCC20FCD355}" presName="sibTrans" presStyleCnt="0"/>
      <dgm:spPr/>
    </dgm:pt>
    <dgm:pt modelId="{63ED7367-7C03-473E-AD1A-58385F74F5F9}" type="pres">
      <dgm:prSet presAssocID="{D081FA04-903C-4A2B-A6E6-0B392FF326F0}" presName="compNode" presStyleCnt="0"/>
      <dgm:spPr/>
    </dgm:pt>
    <dgm:pt modelId="{6585F83E-3231-45DA-9AB2-B853F9C3FD3B}" type="pres">
      <dgm:prSet presAssocID="{D081FA04-903C-4A2B-A6E6-0B392FF326F0}" presName="bgRect" presStyleLbl="bgShp" presStyleIdx="2" presStyleCnt="7"/>
      <dgm:spPr/>
    </dgm:pt>
    <dgm:pt modelId="{C4B3ABF3-D6B4-4FEE-9C9A-45699DC7A4B7}" type="pres">
      <dgm:prSet presAssocID="{D081FA04-903C-4A2B-A6E6-0B392FF326F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D538BBAA-BB28-4EFF-B1EF-B8837D1567E9}" type="pres">
      <dgm:prSet presAssocID="{D081FA04-903C-4A2B-A6E6-0B392FF326F0}" presName="spaceRect" presStyleCnt="0"/>
      <dgm:spPr/>
    </dgm:pt>
    <dgm:pt modelId="{DA5D1DF9-AF6D-45EA-B53F-DDFD588780CC}" type="pres">
      <dgm:prSet presAssocID="{D081FA04-903C-4A2B-A6E6-0B392FF326F0}" presName="parTx" presStyleLbl="revTx" presStyleIdx="2" presStyleCnt="7">
        <dgm:presLayoutVars>
          <dgm:chMax val="0"/>
          <dgm:chPref val="0"/>
        </dgm:presLayoutVars>
      </dgm:prSet>
      <dgm:spPr/>
    </dgm:pt>
    <dgm:pt modelId="{AFC4E86E-832F-4187-A47F-81EBC619380D}" type="pres">
      <dgm:prSet presAssocID="{4434FCAB-DAF5-41DA-B2BF-2A3F13E45F4F}" presName="sibTrans" presStyleCnt="0"/>
      <dgm:spPr/>
    </dgm:pt>
    <dgm:pt modelId="{0165B8A9-A12C-43FF-A211-FF7728F90DF1}" type="pres">
      <dgm:prSet presAssocID="{A3993F44-C97C-4F95-886C-56BD4984F17B}" presName="compNode" presStyleCnt="0"/>
      <dgm:spPr/>
    </dgm:pt>
    <dgm:pt modelId="{36C719A0-E977-4EF5-A64A-D687CA917C90}" type="pres">
      <dgm:prSet presAssocID="{A3993F44-C97C-4F95-886C-56BD4984F17B}" presName="bgRect" presStyleLbl="bgShp" presStyleIdx="3" presStyleCnt="7"/>
      <dgm:spPr/>
    </dgm:pt>
    <dgm:pt modelId="{CF5600B7-C9F2-474C-96AA-759F919FB49C}" type="pres">
      <dgm:prSet presAssocID="{A3993F44-C97C-4F95-886C-56BD4984F17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lloons"/>
        </a:ext>
      </dgm:extLst>
    </dgm:pt>
    <dgm:pt modelId="{16BD27BC-98EA-4C08-910F-4A9260197D88}" type="pres">
      <dgm:prSet presAssocID="{A3993F44-C97C-4F95-886C-56BD4984F17B}" presName="spaceRect" presStyleCnt="0"/>
      <dgm:spPr/>
    </dgm:pt>
    <dgm:pt modelId="{B5C1D105-4378-4A22-B90F-99FA994316D3}" type="pres">
      <dgm:prSet presAssocID="{A3993F44-C97C-4F95-886C-56BD4984F17B}" presName="parTx" presStyleLbl="revTx" presStyleIdx="3" presStyleCnt="7">
        <dgm:presLayoutVars>
          <dgm:chMax val="0"/>
          <dgm:chPref val="0"/>
        </dgm:presLayoutVars>
      </dgm:prSet>
      <dgm:spPr/>
    </dgm:pt>
    <dgm:pt modelId="{FEE232E7-470A-4123-ACAC-95BFA9EE5E50}" type="pres">
      <dgm:prSet presAssocID="{08987A40-1DAC-46F9-9560-85D110E91F70}" presName="sibTrans" presStyleCnt="0"/>
      <dgm:spPr/>
    </dgm:pt>
    <dgm:pt modelId="{6F5B5DE0-68D4-4712-B095-E2EBC0583F26}" type="pres">
      <dgm:prSet presAssocID="{7420EE28-C784-4080-A05C-2F8182F542C0}" presName="compNode" presStyleCnt="0"/>
      <dgm:spPr/>
    </dgm:pt>
    <dgm:pt modelId="{9B3DF95B-A4E8-4054-A667-2255518215D1}" type="pres">
      <dgm:prSet presAssocID="{7420EE28-C784-4080-A05C-2F8182F542C0}" presName="bgRect" presStyleLbl="bgShp" presStyleIdx="4" presStyleCnt="7" custLinFactNeighborX="-12698" custLinFactNeighborY="1325"/>
      <dgm:spPr/>
    </dgm:pt>
    <dgm:pt modelId="{E100963D-2846-4059-9821-021CBC7C654B}" type="pres">
      <dgm:prSet presAssocID="{7420EE28-C784-4080-A05C-2F8182F542C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NA"/>
        </a:ext>
      </dgm:extLst>
    </dgm:pt>
    <dgm:pt modelId="{8EFD9CDF-B4E1-4E51-9435-FEB1F1113EA8}" type="pres">
      <dgm:prSet presAssocID="{7420EE28-C784-4080-A05C-2F8182F542C0}" presName="spaceRect" presStyleCnt="0"/>
      <dgm:spPr/>
    </dgm:pt>
    <dgm:pt modelId="{7D2D6329-445F-4425-8735-C7DDA7112095}" type="pres">
      <dgm:prSet presAssocID="{7420EE28-C784-4080-A05C-2F8182F542C0}" presName="parTx" presStyleLbl="revTx" presStyleIdx="4" presStyleCnt="7">
        <dgm:presLayoutVars>
          <dgm:chMax val="0"/>
          <dgm:chPref val="0"/>
        </dgm:presLayoutVars>
      </dgm:prSet>
      <dgm:spPr/>
    </dgm:pt>
    <dgm:pt modelId="{C9119AE0-5A14-4706-AE0D-09C5C7869F10}" type="pres">
      <dgm:prSet presAssocID="{935A19C5-F739-4398-A368-B0E3C3C51D2D}" presName="sibTrans" presStyleCnt="0"/>
      <dgm:spPr/>
    </dgm:pt>
    <dgm:pt modelId="{F9611051-C940-4BD6-8458-6763A2F11760}" type="pres">
      <dgm:prSet presAssocID="{D12363F8-3F25-441F-8BC2-48826E7B6F1C}" presName="compNode" presStyleCnt="0"/>
      <dgm:spPr/>
    </dgm:pt>
    <dgm:pt modelId="{463EA1EC-F8FF-4815-B654-9FA3BA0371D9}" type="pres">
      <dgm:prSet presAssocID="{D12363F8-3F25-441F-8BC2-48826E7B6F1C}" presName="bgRect" presStyleLbl="bgShp" presStyleIdx="5" presStyleCnt="7"/>
      <dgm:spPr/>
    </dgm:pt>
    <dgm:pt modelId="{DDA5576D-5583-4DB9-B6F7-26B930E4AAC7}" type="pres">
      <dgm:prSet presAssocID="{D12363F8-3F25-441F-8BC2-48826E7B6F1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ontract"/>
        </a:ext>
      </dgm:extLst>
    </dgm:pt>
    <dgm:pt modelId="{7136F960-A9A1-42CD-BC4C-7A3EBE8238FB}" type="pres">
      <dgm:prSet presAssocID="{D12363F8-3F25-441F-8BC2-48826E7B6F1C}" presName="spaceRect" presStyleCnt="0"/>
      <dgm:spPr/>
    </dgm:pt>
    <dgm:pt modelId="{674A7A76-40EA-4662-AEC5-ECB5B42C484E}" type="pres">
      <dgm:prSet presAssocID="{D12363F8-3F25-441F-8BC2-48826E7B6F1C}" presName="parTx" presStyleLbl="revTx" presStyleIdx="5" presStyleCnt="7">
        <dgm:presLayoutVars>
          <dgm:chMax val="0"/>
          <dgm:chPref val="0"/>
        </dgm:presLayoutVars>
      </dgm:prSet>
      <dgm:spPr/>
    </dgm:pt>
    <dgm:pt modelId="{8C711556-BEC2-46D7-BE01-112F010C2035}" type="pres">
      <dgm:prSet presAssocID="{0744A2D8-7D47-456C-931E-DF2D78E16D83}" presName="sibTrans" presStyleCnt="0"/>
      <dgm:spPr/>
    </dgm:pt>
    <dgm:pt modelId="{3FA03C4F-6FDE-4D2E-9ABA-0EBC29682EA7}" type="pres">
      <dgm:prSet presAssocID="{FC0B67CD-A2D3-4606-B2DE-2B616E25C077}" presName="compNode" presStyleCnt="0"/>
      <dgm:spPr/>
    </dgm:pt>
    <dgm:pt modelId="{307B081D-993D-4323-986E-FB53531547F1}" type="pres">
      <dgm:prSet presAssocID="{FC0B67CD-A2D3-4606-B2DE-2B616E25C077}" presName="bgRect" presStyleLbl="bgShp" presStyleIdx="6" presStyleCnt="7"/>
      <dgm:spPr/>
    </dgm:pt>
    <dgm:pt modelId="{95C1B606-0CBB-4913-A73E-93850BDF40E2}" type="pres">
      <dgm:prSet presAssocID="{FC0B67CD-A2D3-4606-B2DE-2B616E25C07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hat"/>
        </a:ext>
      </dgm:extLst>
    </dgm:pt>
    <dgm:pt modelId="{9E27DE8B-F744-4F25-89D2-132A96B66DD3}" type="pres">
      <dgm:prSet presAssocID="{FC0B67CD-A2D3-4606-B2DE-2B616E25C077}" presName="spaceRect" presStyleCnt="0"/>
      <dgm:spPr/>
    </dgm:pt>
    <dgm:pt modelId="{542973C2-FD20-4A97-9C7C-EB57055E543B}" type="pres">
      <dgm:prSet presAssocID="{FC0B67CD-A2D3-4606-B2DE-2B616E25C077}" presName="parTx" presStyleLbl="revTx" presStyleIdx="6" presStyleCnt="7">
        <dgm:presLayoutVars>
          <dgm:chMax val="0"/>
          <dgm:chPref val="0"/>
        </dgm:presLayoutVars>
      </dgm:prSet>
      <dgm:spPr/>
    </dgm:pt>
  </dgm:ptLst>
  <dgm:cxnLst>
    <dgm:cxn modelId="{26C21208-E743-4B15-8847-745FBBAD8BF4}" srcId="{60347471-93AD-42F2-B043-D3D5C9BCB4FC}" destId="{7420EE28-C784-4080-A05C-2F8182F542C0}" srcOrd="4" destOrd="0" parTransId="{BC657ED1-0436-4FBA-B8A8-EA58B6F29108}" sibTransId="{935A19C5-F739-4398-A368-B0E3C3C51D2D}"/>
    <dgm:cxn modelId="{C5B56E0D-E30B-4B04-B4B2-2B86174508B7}" srcId="{60347471-93AD-42F2-B043-D3D5C9BCB4FC}" destId="{D12363F8-3F25-441F-8BC2-48826E7B6F1C}" srcOrd="5" destOrd="0" parTransId="{4A6B787E-23BB-4ADF-9D96-065B8832615D}" sibTransId="{0744A2D8-7D47-456C-931E-DF2D78E16D83}"/>
    <dgm:cxn modelId="{4EAD920F-BB63-42D1-9F52-26C264725262}" type="presOf" srcId="{FC0B67CD-A2D3-4606-B2DE-2B616E25C077}" destId="{542973C2-FD20-4A97-9C7C-EB57055E543B}" srcOrd="0" destOrd="0" presId="urn:microsoft.com/office/officeart/2018/2/layout/IconVerticalSolidList"/>
    <dgm:cxn modelId="{F8B1BE12-B252-4C51-943C-7CB005610BAF}" srcId="{60347471-93AD-42F2-B043-D3D5C9BCB4FC}" destId="{FC0B67CD-A2D3-4606-B2DE-2B616E25C077}" srcOrd="6" destOrd="0" parTransId="{6C7C56C6-56D1-4BAC-BD13-B60EDF802BC7}" sibTransId="{7924B02D-0CA2-4426-BD4F-3005372907FA}"/>
    <dgm:cxn modelId="{3786292B-C825-45E5-A055-C873013CF44B}" type="presOf" srcId="{7420EE28-C784-4080-A05C-2F8182F542C0}" destId="{7D2D6329-445F-4425-8735-C7DDA7112095}" srcOrd="0" destOrd="0" presId="urn:microsoft.com/office/officeart/2018/2/layout/IconVerticalSolidList"/>
    <dgm:cxn modelId="{1A31DB36-08F8-465B-BD84-89D4F9AA66D8}" type="presOf" srcId="{FEE29F31-CE26-4468-9D71-E797EB4CA066}" destId="{6E976272-2CFD-47D2-BFD0-D4B1DC81FA3E}" srcOrd="0" destOrd="0" presId="urn:microsoft.com/office/officeart/2018/2/layout/IconVerticalSolidList"/>
    <dgm:cxn modelId="{73EA3443-C989-4B95-B776-13926B8AE31D}" type="presOf" srcId="{60347471-93AD-42F2-B043-D3D5C9BCB4FC}" destId="{E78A60F0-15C0-4B23-9808-73D6147BE16A}" srcOrd="0" destOrd="0" presId="urn:microsoft.com/office/officeart/2018/2/layout/IconVerticalSolidList"/>
    <dgm:cxn modelId="{DC4B0474-82F8-4385-98BD-BCFCC09585E5}" type="presOf" srcId="{0EA9BA49-CC57-4886-9BAC-783CE58B63CB}" destId="{7F5720B1-DEEF-43EC-BB59-D8C0BC90CBBF}" srcOrd="0" destOrd="0" presId="urn:microsoft.com/office/officeart/2018/2/layout/IconVerticalSolidList"/>
    <dgm:cxn modelId="{3EAC6985-CA61-4E1A-92C6-D3E46958626C}" type="presOf" srcId="{A3993F44-C97C-4F95-886C-56BD4984F17B}" destId="{B5C1D105-4378-4A22-B90F-99FA994316D3}" srcOrd="0" destOrd="0" presId="urn:microsoft.com/office/officeart/2018/2/layout/IconVerticalSolidList"/>
    <dgm:cxn modelId="{5DAF9EB1-F0B3-4F37-8F7D-70EF75F17B82}" srcId="{60347471-93AD-42F2-B043-D3D5C9BCB4FC}" destId="{0EA9BA49-CC57-4886-9BAC-783CE58B63CB}" srcOrd="1" destOrd="0" parTransId="{9D37D553-7755-486F-9852-D8AE3A46236A}" sibTransId="{246C2D1A-700A-4194-87CD-CBCC20FCD355}"/>
    <dgm:cxn modelId="{FA39C1BA-2B5C-4E9C-9837-9A73D461FF4F}" srcId="{60347471-93AD-42F2-B043-D3D5C9BCB4FC}" destId="{FEE29F31-CE26-4468-9D71-E797EB4CA066}" srcOrd="0" destOrd="0" parTransId="{9E2B9748-53A5-4825-9E26-1246A333B5B0}" sibTransId="{F883B03C-E59E-4465-9606-60CE0B7BB349}"/>
    <dgm:cxn modelId="{2ABEFACD-2115-40A9-9610-B257E1B75BD5}" srcId="{60347471-93AD-42F2-B043-D3D5C9BCB4FC}" destId="{D081FA04-903C-4A2B-A6E6-0B392FF326F0}" srcOrd="2" destOrd="0" parTransId="{1A804254-9730-44B6-A648-32FAAA6238BB}" sibTransId="{4434FCAB-DAF5-41DA-B2BF-2A3F13E45F4F}"/>
    <dgm:cxn modelId="{37064DDC-C397-4F02-98D8-5DDD4C161937}" srcId="{60347471-93AD-42F2-B043-D3D5C9BCB4FC}" destId="{A3993F44-C97C-4F95-886C-56BD4984F17B}" srcOrd="3" destOrd="0" parTransId="{899154F4-32A3-4986-B02A-0EE2BD006573}" sibTransId="{08987A40-1DAC-46F9-9560-85D110E91F70}"/>
    <dgm:cxn modelId="{37E105E1-E36C-49B9-8A34-62DCDBFC0998}" type="presOf" srcId="{D081FA04-903C-4A2B-A6E6-0B392FF326F0}" destId="{DA5D1DF9-AF6D-45EA-B53F-DDFD588780CC}" srcOrd="0" destOrd="0" presId="urn:microsoft.com/office/officeart/2018/2/layout/IconVerticalSolidList"/>
    <dgm:cxn modelId="{7D30C8F6-B3FB-40CC-ABDE-F76B88EAD49D}" type="presOf" srcId="{D12363F8-3F25-441F-8BC2-48826E7B6F1C}" destId="{674A7A76-40EA-4662-AEC5-ECB5B42C484E}" srcOrd="0" destOrd="0" presId="urn:microsoft.com/office/officeart/2018/2/layout/IconVerticalSolidList"/>
    <dgm:cxn modelId="{9D531560-B184-424A-8A42-21CC18C67AC7}" type="presParOf" srcId="{E78A60F0-15C0-4B23-9808-73D6147BE16A}" destId="{E8C54847-2628-4525-97F3-E91B2D106274}" srcOrd="0" destOrd="0" presId="urn:microsoft.com/office/officeart/2018/2/layout/IconVerticalSolidList"/>
    <dgm:cxn modelId="{26FCCC8E-68C1-4E37-9888-4DB18C556A7E}" type="presParOf" srcId="{E8C54847-2628-4525-97F3-E91B2D106274}" destId="{CF5D330E-0497-4511-BC70-C9225D9EFF67}" srcOrd="0" destOrd="0" presId="urn:microsoft.com/office/officeart/2018/2/layout/IconVerticalSolidList"/>
    <dgm:cxn modelId="{30872485-84AC-4422-8F9A-46E5F2F5BFA0}" type="presParOf" srcId="{E8C54847-2628-4525-97F3-E91B2D106274}" destId="{350DFFB2-8A4D-4B84-933D-848921AAA4D6}" srcOrd="1" destOrd="0" presId="urn:microsoft.com/office/officeart/2018/2/layout/IconVerticalSolidList"/>
    <dgm:cxn modelId="{338FF2AE-5C63-4B24-BBC2-71174FCC9AEB}" type="presParOf" srcId="{E8C54847-2628-4525-97F3-E91B2D106274}" destId="{99F501FA-426A-41E1-9841-F531521838AB}" srcOrd="2" destOrd="0" presId="urn:microsoft.com/office/officeart/2018/2/layout/IconVerticalSolidList"/>
    <dgm:cxn modelId="{07E5566E-90E8-4ECE-AB68-F324C2344BFD}" type="presParOf" srcId="{E8C54847-2628-4525-97F3-E91B2D106274}" destId="{6E976272-2CFD-47D2-BFD0-D4B1DC81FA3E}" srcOrd="3" destOrd="0" presId="urn:microsoft.com/office/officeart/2018/2/layout/IconVerticalSolidList"/>
    <dgm:cxn modelId="{EDF2604A-62E2-47F0-A092-D8490B4B954A}" type="presParOf" srcId="{E78A60F0-15C0-4B23-9808-73D6147BE16A}" destId="{06D3FA11-9AFB-4115-81C7-52E3C5F77EF2}" srcOrd="1" destOrd="0" presId="urn:microsoft.com/office/officeart/2018/2/layout/IconVerticalSolidList"/>
    <dgm:cxn modelId="{3B47F19D-DDC0-470C-BD2A-CBB6127EDE8B}" type="presParOf" srcId="{E78A60F0-15C0-4B23-9808-73D6147BE16A}" destId="{B7F5AD41-7003-49EF-8B93-895DB378DBA5}" srcOrd="2" destOrd="0" presId="urn:microsoft.com/office/officeart/2018/2/layout/IconVerticalSolidList"/>
    <dgm:cxn modelId="{366BE1DF-D190-42FB-ABB7-6F727D8A246A}" type="presParOf" srcId="{B7F5AD41-7003-49EF-8B93-895DB378DBA5}" destId="{171F9FC6-C311-4D2B-99A8-1E6C627E27EF}" srcOrd="0" destOrd="0" presId="urn:microsoft.com/office/officeart/2018/2/layout/IconVerticalSolidList"/>
    <dgm:cxn modelId="{EB48A1EA-1B63-42FA-9E84-2B913F0CC840}" type="presParOf" srcId="{B7F5AD41-7003-49EF-8B93-895DB378DBA5}" destId="{46E8264D-ECAA-48D5-ADED-BC51328C3BDB}" srcOrd="1" destOrd="0" presId="urn:microsoft.com/office/officeart/2018/2/layout/IconVerticalSolidList"/>
    <dgm:cxn modelId="{659CFEAC-06B9-47C6-9C44-AA0185C56CBB}" type="presParOf" srcId="{B7F5AD41-7003-49EF-8B93-895DB378DBA5}" destId="{6068F73F-0506-44B7-ACDD-8A6839F84CBD}" srcOrd="2" destOrd="0" presId="urn:microsoft.com/office/officeart/2018/2/layout/IconVerticalSolidList"/>
    <dgm:cxn modelId="{D9FFD7D7-6451-4A00-8E29-5D603CF524C4}" type="presParOf" srcId="{B7F5AD41-7003-49EF-8B93-895DB378DBA5}" destId="{7F5720B1-DEEF-43EC-BB59-D8C0BC90CBBF}" srcOrd="3" destOrd="0" presId="urn:microsoft.com/office/officeart/2018/2/layout/IconVerticalSolidList"/>
    <dgm:cxn modelId="{BF752598-C443-408C-BB74-7128597DD9D2}" type="presParOf" srcId="{E78A60F0-15C0-4B23-9808-73D6147BE16A}" destId="{B4C5B902-0333-479F-AAAB-989311DB0230}" srcOrd="3" destOrd="0" presId="urn:microsoft.com/office/officeart/2018/2/layout/IconVerticalSolidList"/>
    <dgm:cxn modelId="{84569E65-10B0-48E6-8938-EDA7A4D915A1}" type="presParOf" srcId="{E78A60F0-15C0-4B23-9808-73D6147BE16A}" destId="{63ED7367-7C03-473E-AD1A-58385F74F5F9}" srcOrd="4" destOrd="0" presId="urn:microsoft.com/office/officeart/2018/2/layout/IconVerticalSolidList"/>
    <dgm:cxn modelId="{439C48B0-3458-4202-9F24-B719397007A6}" type="presParOf" srcId="{63ED7367-7C03-473E-AD1A-58385F74F5F9}" destId="{6585F83E-3231-45DA-9AB2-B853F9C3FD3B}" srcOrd="0" destOrd="0" presId="urn:microsoft.com/office/officeart/2018/2/layout/IconVerticalSolidList"/>
    <dgm:cxn modelId="{D7069901-0DB6-4D17-A60F-7AC7B8AB247A}" type="presParOf" srcId="{63ED7367-7C03-473E-AD1A-58385F74F5F9}" destId="{C4B3ABF3-D6B4-4FEE-9C9A-45699DC7A4B7}" srcOrd="1" destOrd="0" presId="urn:microsoft.com/office/officeart/2018/2/layout/IconVerticalSolidList"/>
    <dgm:cxn modelId="{B389BAEE-C33D-4A7C-A3F5-74C45394BA6B}" type="presParOf" srcId="{63ED7367-7C03-473E-AD1A-58385F74F5F9}" destId="{D538BBAA-BB28-4EFF-B1EF-B8837D1567E9}" srcOrd="2" destOrd="0" presId="urn:microsoft.com/office/officeart/2018/2/layout/IconVerticalSolidList"/>
    <dgm:cxn modelId="{4EDCC79F-1403-4319-A7B5-787D1019CC4F}" type="presParOf" srcId="{63ED7367-7C03-473E-AD1A-58385F74F5F9}" destId="{DA5D1DF9-AF6D-45EA-B53F-DDFD588780CC}" srcOrd="3" destOrd="0" presId="urn:microsoft.com/office/officeart/2018/2/layout/IconVerticalSolidList"/>
    <dgm:cxn modelId="{8375CAB6-5329-4FF4-93FD-AE876F0B284A}" type="presParOf" srcId="{E78A60F0-15C0-4B23-9808-73D6147BE16A}" destId="{AFC4E86E-832F-4187-A47F-81EBC619380D}" srcOrd="5" destOrd="0" presId="urn:microsoft.com/office/officeart/2018/2/layout/IconVerticalSolidList"/>
    <dgm:cxn modelId="{929E1DD0-D914-4E4F-955B-B5C1D31C41DF}" type="presParOf" srcId="{E78A60F0-15C0-4B23-9808-73D6147BE16A}" destId="{0165B8A9-A12C-43FF-A211-FF7728F90DF1}" srcOrd="6" destOrd="0" presId="urn:microsoft.com/office/officeart/2018/2/layout/IconVerticalSolidList"/>
    <dgm:cxn modelId="{99E40CBC-3890-432C-8B9F-D9C337E3AEDC}" type="presParOf" srcId="{0165B8A9-A12C-43FF-A211-FF7728F90DF1}" destId="{36C719A0-E977-4EF5-A64A-D687CA917C90}" srcOrd="0" destOrd="0" presId="urn:microsoft.com/office/officeart/2018/2/layout/IconVerticalSolidList"/>
    <dgm:cxn modelId="{FF8BB3C6-BF0F-4FC9-99ED-1E5C17EDFCBC}" type="presParOf" srcId="{0165B8A9-A12C-43FF-A211-FF7728F90DF1}" destId="{CF5600B7-C9F2-474C-96AA-759F919FB49C}" srcOrd="1" destOrd="0" presId="urn:microsoft.com/office/officeart/2018/2/layout/IconVerticalSolidList"/>
    <dgm:cxn modelId="{C1C8DB34-D6B7-4B51-82FD-1023A85231AF}" type="presParOf" srcId="{0165B8A9-A12C-43FF-A211-FF7728F90DF1}" destId="{16BD27BC-98EA-4C08-910F-4A9260197D88}" srcOrd="2" destOrd="0" presId="urn:microsoft.com/office/officeart/2018/2/layout/IconVerticalSolidList"/>
    <dgm:cxn modelId="{B2FCDA0B-3DDE-4792-A475-03EF37607CA3}" type="presParOf" srcId="{0165B8A9-A12C-43FF-A211-FF7728F90DF1}" destId="{B5C1D105-4378-4A22-B90F-99FA994316D3}" srcOrd="3" destOrd="0" presId="urn:microsoft.com/office/officeart/2018/2/layout/IconVerticalSolidList"/>
    <dgm:cxn modelId="{64ADD418-6622-44B5-91AE-C231D0ED4967}" type="presParOf" srcId="{E78A60F0-15C0-4B23-9808-73D6147BE16A}" destId="{FEE232E7-470A-4123-ACAC-95BFA9EE5E50}" srcOrd="7" destOrd="0" presId="urn:microsoft.com/office/officeart/2018/2/layout/IconVerticalSolidList"/>
    <dgm:cxn modelId="{DE9BDF5B-8257-4813-8546-714D2BFE3DC3}" type="presParOf" srcId="{E78A60F0-15C0-4B23-9808-73D6147BE16A}" destId="{6F5B5DE0-68D4-4712-B095-E2EBC0583F26}" srcOrd="8" destOrd="0" presId="urn:microsoft.com/office/officeart/2018/2/layout/IconVerticalSolidList"/>
    <dgm:cxn modelId="{B2A376D9-8C9A-4245-93F8-F1C12D6CEE1A}" type="presParOf" srcId="{6F5B5DE0-68D4-4712-B095-E2EBC0583F26}" destId="{9B3DF95B-A4E8-4054-A667-2255518215D1}" srcOrd="0" destOrd="0" presId="urn:microsoft.com/office/officeart/2018/2/layout/IconVerticalSolidList"/>
    <dgm:cxn modelId="{D638D315-05A2-498C-BDB9-336EBEC1B0C4}" type="presParOf" srcId="{6F5B5DE0-68D4-4712-B095-E2EBC0583F26}" destId="{E100963D-2846-4059-9821-021CBC7C654B}" srcOrd="1" destOrd="0" presId="urn:microsoft.com/office/officeart/2018/2/layout/IconVerticalSolidList"/>
    <dgm:cxn modelId="{04D9516A-C1A0-49CD-B9CC-BEDAA6C54D5C}" type="presParOf" srcId="{6F5B5DE0-68D4-4712-B095-E2EBC0583F26}" destId="{8EFD9CDF-B4E1-4E51-9435-FEB1F1113EA8}" srcOrd="2" destOrd="0" presId="urn:microsoft.com/office/officeart/2018/2/layout/IconVerticalSolidList"/>
    <dgm:cxn modelId="{6BB7F6A3-E89A-4553-A6DA-3F71A182E632}" type="presParOf" srcId="{6F5B5DE0-68D4-4712-B095-E2EBC0583F26}" destId="{7D2D6329-445F-4425-8735-C7DDA7112095}" srcOrd="3" destOrd="0" presId="urn:microsoft.com/office/officeart/2018/2/layout/IconVerticalSolidList"/>
    <dgm:cxn modelId="{371293DC-7C06-4B65-B976-B9695C39A9E1}" type="presParOf" srcId="{E78A60F0-15C0-4B23-9808-73D6147BE16A}" destId="{C9119AE0-5A14-4706-AE0D-09C5C7869F10}" srcOrd="9" destOrd="0" presId="urn:microsoft.com/office/officeart/2018/2/layout/IconVerticalSolidList"/>
    <dgm:cxn modelId="{F8AD3D7A-6E79-4604-AB92-95EDF6465052}" type="presParOf" srcId="{E78A60F0-15C0-4B23-9808-73D6147BE16A}" destId="{F9611051-C940-4BD6-8458-6763A2F11760}" srcOrd="10" destOrd="0" presId="urn:microsoft.com/office/officeart/2018/2/layout/IconVerticalSolidList"/>
    <dgm:cxn modelId="{AB128D5C-9DD7-4BDC-A91C-E526867D69BD}" type="presParOf" srcId="{F9611051-C940-4BD6-8458-6763A2F11760}" destId="{463EA1EC-F8FF-4815-B654-9FA3BA0371D9}" srcOrd="0" destOrd="0" presId="urn:microsoft.com/office/officeart/2018/2/layout/IconVerticalSolidList"/>
    <dgm:cxn modelId="{62FC5216-1598-4B19-A5D1-5B8D417F9F05}" type="presParOf" srcId="{F9611051-C940-4BD6-8458-6763A2F11760}" destId="{DDA5576D-5583-4DB9-B6F7-26B930E4AAC7}" srcOrd="1" destOrd="0" presId="urn:microsoft.com/office/officeart/2018/2/layout/IconVerticalSolidList"/>
    <dgm:cxn modelId="{44C5477B-FDCE-4E02-9C0D-1B998C9F1D24}" type="presParOf" srcId="{F9611051-C940-4BD6-8458-6763A2F11760}" destId="{7136F960-A9A1-42CD-BC4C-7A3EBE8238FB}" srcOrd="2" destOrd="0" presId="urn:microsoft.com/office/officeart/2018/2/layout/IconVerticalSolidList"/>
    <dgm:cxn modelId="{92C009E8-92D0-41F0-8370-048F39A95C80}" type="presParOf" srcId="{F9611051-C940-4BD6-8458-6763A2F11760}" destId="{674A7A76-40EA-4662-AEC5-ECB5B42C484E}" srcOrd="3" destOrd="0" presId="urn:microsoft.com/office/officeart/2018/2/layout/IconVerticalSolidList"/>
    <dgm:cxn modelId="{D02DB2C7-335F-4044-B32E-162DBA7F67FE}" type="presParOf" srcId="{E78A60F0-15C0-4B23-9808-73D6147BE16A}" destId="{8C711556-BEC2-46D7-BE01-112F010C2035}" srcOrd="11" destOrd="0" presId="urn:microsoft.com/office/officeart/2018/2/layout/IconVerticalSolidList"/>
    <dgm:cxn modelId="{5BFC47E4-C346-4B40-91DE-81EFAB80353B}" type="presParOf" srcId="{E78A60F0-15C0-4B23-9808-73D6147BE16A}" destId="{3FA03C4F-6FDE-4D2E-9ABA-0EBC29682EA7}" srcOrd="12" destOrd="0" presId="urn:microsoft.com/office/officeart/2018/2/layout/IconVerticalSolidList"/>
    <dgm:cxn modelId="{633CA45B-D6FD-4707-A872-025F7B63EA33}" type="presParOf" srcId="{3FA03C4F-6FDE-4D2E-9ABA-0EBC29682EA7}" destId="{307B081D-993D-4323-986E-FB53531547F1}" srcOrd="0" destOrd="0" presId="urn:microsoft.com/office/officeart/2018/2/layout/IconVerticalSolidList"/>
    <dgm:cxn modelId="{3E0B7D7D-25B5-4ECA-9E88-E839DEA830D9}" type="presParOf" srcId="{3FA03C4F-6FDE-4D2E-9ABA-0EBC29682EA7}" destId="{95C1B606-0CBB-4913-A73E-93850BDF40E2}" srcOrd="1" destOrd="0" presId="urn:microsoft.com/office/officeart/2018/2/layout/IconVerticalSolidList"/>
    <dgm:cxn modelId="{982CF6F5-1AF6-4D1C-8A07-343C36412AC4}" type="presParOf" srcId="{3FA03C4F-6FDE-4D2E-9ABA-0EBC29682EA7}" destId="{9E27DE8B-F744-4F25-89D2-132A96B66DD3}" srcOrd="2" destOrd="0" presId="urn:microsoft.com/office/officeart/2018/2/layout/IconVerticalSolidList"/>
    <dgm:cxn modelId="{799BEED3-03D5-4F54-B6BD-AD9981398B55}" type="presParOf" srcId="{3FA03C4F-6FDE-4D2E-9ABA-0EBC29682EA7}" destId="{542973C2-FD20-4A97-9C7C-EB57055E54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1B647E-753C-4DE4-B2AE-F46DB47E7C4E}" type="doc">
      <dgm:prSet loTypeId="urn:microsoft.com/office/officeart/2005/8/layout/venn2" loCatId="relationship" qsTypeId="urn:microsoft.com/office/officeart/2005/8/quickstyle/simple5" qsCatId="simple" csTypeId="urn:microsoft.com/office/officeart/2005/8/colors/accent1_2" csCatId="accent1" phldr="1"/>
      <dgm:spPr/>
      <dgm:t>
        <a:bodyPr/>
        <a:lstStyle/>
        <a:p>
          <a:endParaRPr lang="en-US"/>
        </a:p>
      </dgm:t>
    </dgm:pt>
    <dgm:pt modelId="{841D9835-AD61-4DA5-8AD2-1AB6A570CACD}">
      <dgm:prSet phldrT="[Text]"/>
      <dgm:spPr/>
      <dgm:t>
        <a:bodyPr/>
        <a:lstStyle/>
        <a:p>
          <a:r>
            <a:rPr lang="en-US" b="1" dirty="0"/>
            <a:t>C++</a:t>
          </a:r>
        </a:p>
      </dgm:t>
    </dgm:pt>
    <dgm:pt modelId="{5F61527D-0C8D-4741-A72B-BEF39904C739}" type="parTrans" cxnId="{5148FE58-7CE2-4108-A687-1D69D1CAB6CF}">
      <dgm:prSet/>
      <dgm:spPr/>
      <dgm:t>
        <a:bodyPr/>
        <a:lstStyle/>
        <a:p>
          <a:endParaRPr lang="en-US"/>
        </a:p>
      </dgm:t>
    </dgm:pt>
    <dgm:pt modelId="{2D2D8D03-574B-4A80-A9AC-904170320E4C}" type="sibTrans" cxnId="{5148FE58-7CE2-4108-A687-1D69D1CAB6CF}">
      <dgm:prSet/>
      <dgm:spPr/>
      <dgm:t>
        <a:bodyPr/>
        <a:lstStyle/>
        <a:p>
          <a:endParaRPr lang="en-US"/>
        </a:p>
      </dgm:t>
    </dgm:pt>
    <dgm:pt modelId="{B397464E-E156-4994-92BB-80B87834972E}">
      <dgm:prSet phldrT="[Text]"/>
      <dgm:spPr>
        <a:solidFill>
          <a:schemeClr val="tx2">
            <a:lumMod val="75000"/>
          </a:schemeClr>
        </a:solidFill>
      </dgm:spPr>
      <dgm:t>
        <a:bodyPr/>
        <a:lstStyle/>
        <a:p>
          <a:r>
            <a:rPr lang="en-US" b="1" dirty="0"/>
            <a:t>C</a:t>
          </a:r>
        </a:p>
      </dgm:t>
    </dgm:pt>
    <dgm:pt modelId="{DA91BAB5-8B92-4D3F-A9C5-0EE800010DE7}" type="parTrans" cxnId="{FCF73144-F936-4788-A071-00CE9C3DD7EB}">
      <dgm:prSet/>
      <dgm:spPr/>
      <dgm:t>
        <a:bodyPr/>
        <a:lstStyle/>
        <a:p>
          <a:endParaRPr lang="en-US"/>
        </a:p>
      </dgm:t>
    </dgm:pt>
    <dgm:pt modelId="{CECB5826-F49A-41BB-9038-A04620EF3FBB}" type="sibTrans" cxnId="{FCF73144-F936-4788-A071-00CE9C3DD7EB}">
      <dgm:prSet/>
      <dgm:spPr/>
      <dgm:t>
        <a:bodyPr/>
        <a:lstStyle/>
        <a:p>
          <a:endParaRPr lang="en-US"/>
        </a:p>
      </dgm:t>
    </dgm:pt>
    <dgm:pt modelId="{278A5D33-7593-40DE-88EB-7A3BBC003F1E}" type="pres">
      <dgm:prSet presAssocID="{0D1B647E-753C-4DE4-B2AE-F46DB47E7C4E}" presName="Name0" presStyleCnt="0">
        <dgm:presLayoutVars>
          <dgm:chMax val="7"/>
          <dgm:resizeHandles val="exact"/>
        </dgm:presLayoutVars>
      </dgm:prSet>
      <dgm:spPr/>
    </dgm:pt>
    <dgm:pt modelId="{959D2FAA-FA30-4989-8651-E3483428914D}" type="pres">
      <dgm:prSet presAssocID="{0D1B647E-753C-4DE4-B2AE-F46DB47E7C4E}" presName="comp1" presStyleCnt="0"/>
      <dgm:spPr/>
    </dgm:pt>
    <dgm:pt modelId="{CF7200F1-D3AF-4FC6-86C3-ED4C763A7E0C}" type="pres">
      <dgm:prSet presAssocID="{0D1B647E-753C-4DE4-B2AE-F46DB47E7C4E}" presName="circle1" presStyleLbl="node1" presStyleIdx="0" presStyleCnt="2" custLinFactNeighborX="-10000" custLinFactNeighborY="1875"/>
      <dgm:spPr/>
    </dgm:pt>
    <dgm:pt modelId="{FDF7514A-9A73-40B2-98F3-7BF924AA6583}" type="pres">
      <dgm:prSet presAssocID="{0D1B647E-753C-4DE4-B2AE-F46DB47E7C4E}" presName="c1text" presStyleLbl="node1" presStyleIdx="0" presStyleCnt="2">
        <dgm:presLayoutVars>
          <dgm:bulletEnabled val="1"/>
        </dgm:presLayoutVars>
      </dgm:prSet>
      <dgm:spPr/>
    </dgm:pt>
    <dgm:pt modelId="{55EE0B23-8E8C-4450-B614-EE0514168AE2}" type="pres">
      <dgm:prSet presAssocID="{0D1B647E-753C-4DE4-B2AE-F46DB47E7C4E}" presName="comp2" presStyleCnt="0"/>
      <dgm:spPr/>
    </dgm:pt>
    <dgm:pt modelId="{471F1006-51CE-4F51-9E63-98A561DC9EBF}" type="pres">
      <dgm:prSet presAssocID="{0D1B647E-753C-4DE4-B2AE-F46DB47E7C4E}" presName="circle2" presStyleLbl="node1" presStyleIdx="1" presStyleCnt="2" custLinFactNeighborY="-5833"/>
      <dgm:spPr/>
    </dgm:pt>
    <dgm:pt modelId="{26EBE2F0-0121-4FF5-ABB7-BB6893B742AB}" type="pres">
      <dgm:prSet presAssocID="{0D1B647E-753C-4DE4-B2AE-F46DB47E7C4E}" presName="c2text" presStyleLbl="node1" presStyleIdx="1" presStyleCnt="2">
        <dgm:presLayoutVars>
          <dgm:bulletEnabled val="1"/>
        </dgm:presLayoutVars>
      </dgm:prSet>
      <dgm:spPr/>
    </dgm:pt>
  </dgm:ptLst>
  <dgm:cxnLst>
    <dgm:cxn modelId="{42F3EF09-8A9B-4B2D-A72F-2CFDA4069C02}" type="presOf" srcId="{841D9835-AD61-4DA5-8AD2-1AB6A570CACD}" destId="{FDF7514A-9A73-40B2-98F3-7BF924AA6583}" srcOrd="1" destOrd="0" presId="urn:microsoft.com/office/officeart/2005/8/layout/venn2"/>
    <dgm:cxn modelId="{E7D08725-929D-4807-969D-ECABB4D0F25A}" type="presOf" srcId="{0D1B647E-753C-4DE4-B2AE-F46DB47E7C4E}" destId="{278A5D33-7593-40DE-88EB-7A3BBC003F1E}" srcOrd="0" destOrd="0" presId="urn:microsoft.com/office/officeart/2005/8/layout/venn2"/>
    <dgm:cxn modelId="{EB932C32-AFC4-4F5F-87C7-BE915B3D5999}" type="presOf" srcId="{B397464E-E156-4994-92BB-80B87834972E}" destId="{26EBE2F0-0121-4FF5-ABB7-BB6893B742AB}" srcOrd="1" destOrd="0" presId="urn:microsoft.com/office/officeart/2005/8/layout/venn2"/>
    <dgm:cxn modelId="{FCF73144-F936-4788-A071-00CE9C3DD7EB}" srcId="{0D1B647E-753C-4DE4-B2AE-F46DB47E7C4E}" destId="{B397464E-E156-4994-92BB-80B87834972E}" srcOrd="1" destOrd="0" parTransId="{DA91BAB5-8B92-4D3F-A9C5-0EE800010DE7}" sibTransId="{CECB5826-F49A-41BB-9038-A04620EF3FBB}"/>
    <dgm:cxn modelId="{5148FE58-7CE2-4108-A687-1D69D1CAB6CF}" srcId="{0D1B647E-753C-4DE4-B2AE-F46DB47E7C4E}" destId="{841D9835-AD61-4DA5-8AD2-1AB6A570CACD}" srcOrd="0" destOrd="0" parTransId="{5F61527D-0C8D-4741-A72B-BEF39904C739}" sibTransId="{2D2D8D03-574B-4A80-A9AC-904170320E4C}"/>
    <dgm:cxn modelId="{9E341DD0-77F3-489E-9E70-B4807BF0641D}" type="presOf" srcId="{841D9835-AD61-4DA5-8AD2-1AB6A570CACD}" destId="{CF7200F1-D3AF-4FC6-86C3-ED4C763A7E0C}" srcOrd="0" destOrd="0" presId="urn:microsoft.com/office/officeart/2005/8/layout/venn2"/>
    <dgm:cxn modelId="{1DC7DBDA-F08A-4E17-9E8A-4206A1C9A6AC}" type="presOf" srcId="{B397464E-E156-4994-92BB-80B87834972E}" destId="{471F1006-51CE-4F51-9E63-98A561DC9EBF}" srcOrd="0" destOrd="0" presId="urn:microsoft.com/office/officeart/2005/8/layout/venn2"/>
    <dgm:cxn modelId="{71952E72-5443-4A3F-A180-A3ACE65271EB}" type="presParOf" srcId="{278A5D33-7593-40DE-88EB-7A3BBC003F1E}" destId="{959D2FAA-FA30-4989-8651-E3483428914D}" srcOrd="0" destOrd="0" presId="urn:microsoft.com/office/officeart/2005/8/layout/venn2"/>
    <dgm:cxn modelId="{EC6FF39A-FE15-4691-938D-CF8BB41B66CD}" type="presParOf" srcId="{959D2FAA-FA30-4989-8651-E3483428914D}" destId="{CF7200F1-D3AF-4FC6-86C3-ED4C763A7E0C}" srcOrd="0" destOrd="0" presId="urn:microsoft.com/office/officeart/2005/8/layout/venn2"/>
    <dgm:cxn modelId="{E19520AB-654B-4E28-A2A4-DC97286982B3}" type="presParOf" srcId="{959D2FAA-FA30-4989-8651-E3483428914D}" destId="{FDF7514A-9A73-40B2-98F3-7BF924AA6583}" srcOrd="1" destOrd="0" presId="urn:microsoft.com/office/officeart/2005/8/layout/venn2"/>
    <dgm:cxn modelId="{90872554-6157-4D76-9334-EAC35BAE38DE}" type="presParOf" srcId="{278A5D33-7593-40DE-88EB-7A3BBC003F1E}" destId="{55EE0B23-8E8C-4450-B614-EE0514168AE2}" srcOrd="1" destOrd="0" presId="urn:microsoft.com/office/officeart/2005/8/layout/venn2"/>
    <dgm:cxn modelId="{0D1291D1-8B69-45DD-8ABF-49191EF5E40B}" type="presParOf" srcId="{55EE0B23-8E8C-4450-B614-EE0514168AE2}" destId="{471F1006-51CE-4F51-9E63-98A561DC9EBF}" srcOrd="0" destOrd="0" presId="urn:microsoft.com/office/officeart/2005/8/layout/venn2"/>
    <dgm:cxn modelId="{202DB0C9-E635-4E34-B8C5-5AACC8954A34}" type="presParOf" srcId="{55EE0B23-8E8C-4450-B614-EE0514168AE2}" destId="{26EBE2F0-0121-4FF5-ABB7-BB6893B742AB}"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C9E5-1C14-4CB6-BE31-A775F27AB732}">
      <dsp:nvSpPr>
        <dsp:cNvPr id="0" name=""/>
        <dsp:cNvSpPr/>
      </dsp:nvSpPr>
      <dsp:spPr>
        <a:xfrm>
          <a:off x="355218" y="488522"/>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473C5E-655C-42DF-BB63-4BD5D5C3800F}">
      <dsp:nvSpPr>
        <dsp:cNvPr id="0" name=""/>
        <dsp:cNvSpPr/>
      </dsp:nvSpPr>
      <dsp:spPr>
        <a:xfrm>
          <a:off x="550361" y="683665"/>
          <a:ext cx="538965" cy="538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503F01-B80D-41B2-AF79-5FBD61311392}">
      <dsp:nvSpPr>
        <dsp:cNvPr id="0" name=""/>
        <dsp:cNvSpPr/>
      </dsp:nvSpPr>
      <dsp:spPr>
        <a:xfrm>
          <a:off x="1483593" y="488522"/>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Partitioning the problem and the system to be built into discrete pieces</a:t>
          </a:r>
          <a:endParaRPr lang="en-US" sz="1400" kern="1200"/>
        </a:p>
      </dsp:txBody>
      <dsp:txXfrm>
        <a:off x="1483593" y="488522"/>
        <a:ext cx="2190375" cy="929250"/>
      </dsp:txXfrm>
    </dsp:sp>
    <dsp:sp modelId="{2F649A98-DEF6-4CCF-8613-64E2E12CAE93}">
      <dsp:nvSpPr>
        <dsp:cNvPr id="0" name=""/>
        <dsp:cNvSpPr/>
      </dsp:nvSpPr>
      <dsp:spPr>
        <a:xfrm>
          <a:off x="4055625" y="488522"/>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C79E3-26D6-4E5C-ACDE-CF7C22F4A6DB}">
      <dsp:nvSpPr>
        <dsp:cNvPr id="0" name=""/>
        <dsp:cNvSpPr/>
      </dsp:nvSpPr>
      <dsp:spPr>
        <a:xfrm>
          <a:off x="4250767" y="683665"/>
          <a:ext cx="538965" cy="538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936397-FB2F-495E-9919-8AF6A0C6493F}">
      <dsp:nvSpPr>
        <dsp:cNvPr id="0" name=""/>
        <dsp:cNvSpPr/>
      </dsp:nvSpPr>
      <dsp:spPr>
        <a:xfrm>
          <a:off x="5184000" y="488522"/>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Techniques used to create interfaces between these pieces</a:t>
          </a:r>
          <a:endParaRPr lang="en-US" sz="1400" kern="1200"/>
        </a:p>
      </dsp:txBody>
      <dsp:txXfrm>
        <a:off x="5184000" y="488522"/>
        <a:ext cx="2190375" cy="929250"/>
      </dsp:txXfrm>
    </dsp:sp>
    <dsp:sp modelId="{DC670639-0D17-4AA4-B380-D1086E55714C}">
      <dsp:nvSpPr>
        <dsp:cNvPr id="0" name=""/>
        <dsp:cNvSpPr/>
      </dsp:nvSpPr>
      <dsp:spPr>
        <a:xfrm>
          <a:off x="7756031" y="488522"/>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315C8-B2DB-4B0C-8B0E-8F91474B58A3}">
      <dsp:nvSpPr>
        <dsp:cNvPr id="0" name=""/>
        <dsp:cNvSpPr/>
      </dsp:nvSpPr>
      <dsp:spPr>
        <a:xfrm>
          <a:off x="7951173" y="683665"/>
          <a:ext cx="538965" cy="538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39484C-3470-492D-B1A6-24B6AB6A4196}">
      <dsp:nvSpPr>
        <dsp:cNvPr id="0" name=""/>
        <dsp:cNvSpPr/>
      </dsp:nvSpPr>
      <dsp:spPr>
        <a:xfrm>
          <a:off x="8884406" y="488522"/>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Techniques used to manage overall structure and flow</a:t>
          </a:r>
          <a:endParaRPr lang="en-US" sz="1400" kern="1200"/>
        </a:p>
      </dsp:txBody>
      <dsp:txXfrm>
        <a:off x="8884406" y="488522"/>
        <a:ext cx="2190375" cy="929250"/>
      </dsp:txXfrm>
    </dsp:sp>
    <dsp:sp modelId="{65ED9240-2CC2-45C4-837F-B52C2026A1AB}">
      <dsp:nvSpPr>
        <dsp:cNvPr id="0" name=""/>
        <dsp:cNvSpPr/>
      </dsp:nvSpPr>
      <dsp:spPr>
        <a:xfrm>
          <a:off x="355218" y="1998547"/>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49FB3-78BE-4748-BDD7-CEED5C4991FE}">
      <dsp:nvSpPr>
        <dsp:cNvPr id="0" name=""/>
        <dsp:cNvSpPr/>
      </dsp:nvSpPr>
      <dsp:spPr>
        <a:xfrm>
          <a:off x="550361" y="2193689"/>
          <a:ext cx="538965" cy="5389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BADA65-18D4-4194-B65D-F8031E05DA71}">
      <dsp:nvSpPr>
        <dsp:cNvPr id="0" name=""/>
        <dsp:cNvSpPr/>
      </dsp:nvSpPr>
      <dsp:spPr>
        <a:xfrm>
          <a:off x="1483593" y="1998547"/>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Techniques used to interface the system to its environment</a:t>
          </a:r>
          <a:endParaRPr lang="en-US" sz="1400" kern="1200"/>
        </a:p>
      </dsp:txBody>
      <dsp:txXfrm>
        <a:off x="1483593" y="1998547"/>
        <a:ext cx="2190375" cy="929250"/>
      </dsp:txXfrm>
    </dsp:sp>
    <dsp:sp modelId="{20D42B6A-4B8C-49F9-8607-568B3AC0E5E9}">
      <dsp:nvSpPr>
        <dsp:cNvPr id="0" name=""/>
        <dsp:cNvSpPr/>
      </dsp:nvSpPr>
      <dsp:spPr>
        <a:xfrm>
          <a:off x="4055625" y="1998547"/>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52C0C-9E7D-43F6-8AA4-1ADCD66A8AB6}">
      <dsp:nvSpPr>
        <dsp:cNvPr id="0" name=""/>
        <dsp:cNvSpPr/>
      </dsp:nvSpPr>
      <dsp:spPr>
        <a:xfrm>
          <a:off x="4250767" y="2193689"/>
          <a:ext cx="538965" cy="5389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811DA4-5D2E-472A-88E5-9C292624ACE9}">
      <dsp:nvSpPr>
        <dsp:cNvPr id="0" name=""/>
        <dsp:cNvSpPr/>
      </dsp:nvSpPr>
      <dsp:spPr>
        <a:xfrm>
          <a:off x="5184000" y="1998547"/>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Appropriate use of development and delivery approaches, techniques and tools.</a:t>
          </a:r>
          <a:endParaRPr lang="en-US" sz="1400" kern="1200"/>
        </a:p>
      </dsp:txBody>
      <dsp:txXfrm>
        <a:off x="5184000" y="1998547"/>
        <a:ext cx="2190375" cy="92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4DB0D-A947-436A-BD51-F36307A56256}">
      <dsp:nvSpPr>
        <dsp:cNvPr id="0" name=""/>
        <dsp:cNvSpPr/>
      </dsp:nvSpPr>
      <dsp:spPr>
        <a:xfrm>
          <a:off x="0" y="598"/>
          <a:ext cx="7150100" cy="140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357B3-CC27-4034-9530-5E2A1BDCF971}">
      <dsp:nvSpPr>
        <dsp:cNvPr id="0" name=""/>
        <dsp:cNvSpPr/>
      </dsp:nvSpPr>
      <dsp:spPr>
        <a:xfrm>
          <a:off x="423998" y="315969"/>
          <a:ext cx="770905" cy="770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2F5E84-076C-4277-976A-E45D05AACC7E}">
      <dsp:nvSpPr>
        <dsp:cNvPr id="0" name=""/>
        <dsp:cNvSpPr/>
      </dsp:nvSpPr>
      <dsp:spPr>
        <a:xfrm>
          <a:off x="1618902" y="598"/>
          <a:ext cx="5531197" cy="140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41" tIns="148341" rIns="148341" bIns="148341" numCol="1" spcCol="1270" anchor="ctr" anchorCtr="0">
          <a:noAutofit/>
        </a:bodyPr>
        <a:lstStyle/>
        <a:p>
          <a:pPr marL="0" lvl="0" indent="0" algn="l" defTabSz="1022350">
            <a:lnSpc>
              <a:spcPct val="100000"/>
            </a:lnSpc>
            <a:spcBef>
              <a:spcPct val="0"/>
            </a:spcBef>
            <a:spcAft>
              <a:spcPct val="35000"/>
            </a:spcAft>
            <a:buNone/>
          </a:pPr>
          <a:r>
            <a:rPr lang="en-US" sz="2300" kern="1200"/>
            <a:t>Define the non-functional requirements of a system and define the environment.</a:t>
          </a:r>
        </a:p>
      </dsp:txBody>
      <dsp:txXfrm>
        <a:off x="1618902" y="598"/>
        <a:ext cx="5531197" cy="1401647"/>
      </dsp:txXfrm>
    </dsp:sp>
    <dsp:sp modelId="{AA028203-80F3-4FA6-A5B4-AB3C75F7C21A}">
      <dsp:nvSpPr>
        <dsp:cNvPr id="0" name=""/>
        <dsp:cNvSpPr/>
      </dsp:nvSpPr>
      <dsp:spPr>
        <a:xfrm>
          <a:off x="0" y="1752657"/>
          <a:ext cx="7150100" cy="140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5014D-8286-4D7B-8F00-1CECEA8DD5A4}">
      <dsp:nvSpPr>
        <dsp:cNvPr id="0" name=""/>
        <dsp:cNvSpPr/>
      </dsp:nvSpPr>
      <dsp:spPr>
        <a:xfrm>
          <a:off x="423998" y="2068028"/>
          <a:ext cx="770905" cy="770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DE364-B3E3-464B-8B18-8318574A4196}">
      <dsp:nvSpPr>
        <dsp:cNvPr id="0" name=""/>
        <dsp:cNvSpPr/>
      </dsp:nvSpPr>
      <dsp:spPr>
        <a:xfrm>
          <a:off x="1618902" y="1752657"/>
          <a:ext cx="5531197" cy="140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41" tIns="148341" rIns="148341" bIns="148341" numCol="1" spcCol="1270" anchor="ctr" anchorCtr="0">
          <a:noAutofit/>
        </a:bodyPr>
        <a:lstStyle/>
        <a:p>
          <a:pPr marL="0" lvl="0" indent="0" algn="l" defTabSz="1022350">
            <a:lnSpc>
              <a:spcPct val="100000"/>
            </a:lnSpc>
            <a:spcBef>
              <a:spcPct val="0"/>
            </a:spcBef>
            <a:spcAft>
              <a:spcPct val="35000"/>
            </a:spcAft>
            <a:buNone/>
          </a:pPr>
          <a:r>
            <a:rPr lang="en-US" sz="2300" kern="1200"/>
            <a:t>The detailed design is followed by a definition of how to deliver the functional behavior within the architectural rules.</a:t>
          </a:r>
        </a:p>
      </dsp:txBody>
      <dsp:txXfrm>
        <a:off x="1618902" y="1752657"/>
        <a:ext cx="5531197" cy="1401647"/>
      </dsp:txXfrm>
    </dsp:sp>
    <dsp:sp modelId="{75967D82-FF35-42FC-8D01-D210FFB843C6}">
      <dsp:nvSpPr>
        <dsp:cNvPr id="0" name=""/>
        <dsp:cNvSpPr/>
      </dsp:nvSpPr>
      <dsp:spPr>
        <a:xfrm>
          <a:off x="0" y="3504716"/>
          <a:ext cx="7150100" cy="140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8E47B-05BA-4503-BC71-3AEE5CC1F3E5}">
      <dsp:nvSpPr>
        <dsp:cNvPr id="0" name=""/>
        <dsp:cNvSpPr/>
      </dsp:nvSpPr>
      <dsp:spPr>
        <a:xfrm>
          <a:off x="423998" y="3820087"/>
          <a:ext cx="770905" cy="770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B0DB7-06C9-4E85-96B2-A7BF30F1B654}">
      <dsp:nvSpPr>
        <dsp:cNvPr id="0" name=""/>
        <dsp:cNvSpPr/>
      </dsp:nvSpPr>
      <dsp:spPr>
        <a:xfrm>
          <a:off x="1618902" y="3504716"/>
          <a:ext cx="5531197" cy="140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41" tIns="148341" rIns="148341" bIns="148341" numCol="1" spcCol="1270" anchor="ctr" anchorCtr="0">
          <a:noAutofit/>
        </a:bodyPr>
        <a:lstStyle/>
        <a:p>
          <a:pPr marL="0" lvl="0" indent="0" algn="l" defTabSz="1022350">
            <a:lnSpc>
              <a:spcPct val="100000"/>
            </a:lnSpc>
            <a:spcBef>
              <a:spcPct val="0"/>
            </a:spcBef>
            <a:spcAft>
              <a:spcPct val="35000"/>
            </a:spcAft>
            <a:buNone/>
          </a:pPr>
          <a:r>
            <a:rPr lang="en-US" sz="2300" kern="1200"/>
            <a:t>Architecture is important because it:</a:t>
          </a:r>
        </a:p>
      </dsp:txBody>
      <dsp:txXfrm>
        <a:off x="1618902" y="3504716"/>
        <a:ext cx="5531197" cy="14016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D330E-0497-4511-BC70-C9225D9EFF67}">
      <dsp:nvSpPr>
        <dsp:cNvPr id="0" name=""/>
        <dsp:cNvSpPr/>
      </dsp:nvSpPr>
      <dsp:spPr>
        <a:xfrm>
          <a:off x="0" y="386"/>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DFFB2-8A4D-4B84-933D-848921AAA4D6}">
      <dsp:nvSpPr>
        <dsp:cNvPr id="0" name=""/>
        <dsp:cNvSpPr/>
      </dsp:nvSpPr>
      <dsp:spPr>
        <a:xfrm>
          <a:off x="161043" y="120171"/>
          <a:ext cx="292806" cy="292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976272-2CFD-47D2-BFD0-D4B1DC81FA3E}">
      <dsp:nvSpPr>
        <dsp:cNvPr id="0" name=""/>
        <dsp:cNvSpPr/>
      </dsp:nvSpPr>
      <dsp:spPr>
        <a:xfrm>
          <a:off x="614893" y="386"/>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latin typeface="Abadi" panose="020B0604020104020204" pitchFamily="34" charset="0"/>
            </a:rPr>
            <a:t>Objects</a:t>
          </a:r>
          <a:r>
            <a:rPr lang="en-US" sz="2000" b="1" i="0" kern="1200" dirty="0"/>
            <a:t>.</a:t>
          </a:r>
          <a:endParaRPr lang="en-US" sz="2000" i="0" kern="1200" dirty="0"/>
        </a:p>
      </dsp:txBody>
      <dsp:txXfrm>
        <a:off x="614893" y="386"/>
        <a:ext cx="6014506" cy="532375"/>
      </dsp:txXfrm>
    </dsp:sp>
    <dsp:sp modelId="{171F9FC6-C311-4D2B-99A8-1E6C627E27EF}">
      <dsp:nvSpPr>
        <dsp:cNvPr id="0" name=""/>
        <dsp:cNvSpPr/>
      </dsp:nvSpPr>
      <dsp:spPr>
        <a:xfrm>
          <a:off x="0" y="665855"/>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8264D-ECAA-48D5-ADED-BC51328C3BDB}">
      <dsp:nvSpPr>
        <dsp:cNvPr id="0" name=""/>
        <dsp:cNvSpPr/>
      </dsp:nvSpPr>
      <dsp:spPr>
        <a:xfrm>
          <a:off x="161043" y="785640"/>
          <a:ext cx="292806" cy="292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720B1-DEEF-43EC-BB59-D8C0BC90CBBF}">
      <dsp:nvSpPr>
        <dsp:cNvPr id="0" name=""/>
        <dsp:cNvSpPr/>
      </dsp:nvSpPr>
      <dsp:spPr>
        <a:xfrm>
          <a:off x="614893" y="665855"/>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Classes.</a:t>
          </a:r>
        </a:p>
      </dsp:txBody>
      <dsp:txXfrm>
        <a:off x="614893" y="665855"/>
        <a:ext cx="6014506" cy="532375"/>
      </dsp:txXfrm>
    </dsp:sp>
    <dsp:sp modelId="{6585F83E-3231-45DA-9AB2-B853F9C3FD3B}">
      <dsp:nvSpPr>
        <dsp:cNvPr id="0" name=""/>
        <dsp:cNvSpPr/>
      </dsp:nvSpPr>
      <dsp:spPr>
        <a:xfrm>
          <a:off x="0" y="1331324"/>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3ABF3-D6B4-4FEE-9C9A-45699DC7A4B7}">
      <dsp:nvSpPr>
        <dsp:cNvPr id="0" name=""/>
        <dsp:cNvSpPr/>
      </dsp:nvSpPr>
      <dsp:spPr>
        <a:xfrm>
          <a:off x="161043" y="1451109"/>
          <a:ext cx="292806" cy="292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5D1DF9-AF6D-45EA-B53F-DDFD588780CC}">
      <dsp:nvSpPr>
        <dsp:cNvPr id="0" name=""/>
        <dsp:cNvSpPr/>
      </dsp:nvSpPr>
      <dsp:spPr>
        <a:xfrm>
          <a:off x="614893" y="1331324"/>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Data abstraction and encapsulation</a:t>
          </a:r>
          <a:r>
            <a:rPr lang="en-US" sz="1600" b="1" kern="1200" dirty="0"/>
            <a:t>.</a:t>
          </a:r>
          <a:endParaRPr lang="en-US" sz="1600" kern="1200" dirty="0"/>
        </a:p>
      </dsp:txBody>
      <dsp:txXfrm>
        <a:off x="614893" y="1331324"/>
        <a:ext cx="6014506" cy="532375"/>
      </dsp:txXfrm>
    </dsp:sp>
    <dsp:sp modelId="{36C719A0-E977-4EF5-A64A-D687CA917C90}">
      <dsp:nvSpPr>
        <dsp:cNvPr id="0" name=""/>
        <dsp:cNvSpPr/>
      </dsp:nvSpPr>
      <dsp:spPr>
        <a:xfrm>
          <a:off x="0" y="1996793"/>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600B7-C9F2-474C-96AA-759F919FB49C}">
      <dsp:nvSpPr>
        <dsp:cNvPr id="0" name=""/>
        <dsp:cNvSpPr/>
      </dsp:nvSpPr>
      <dsp:spPr>
        <a:xfrm>
          <a:off x="161043" y="2116578"/>
          <a:ext cx="292806" cy="292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C1D105-4378-4A22-B90F-99FA994316D3}">
      <dsp:nvSpPr>
        <dsp:cNvPr id="0" name=""/>
        <dsp:cNvSpPr/>
      </dsp:nvSpPr>
      <dsp:spPr>
        <a:xfrm>
          <a:off x="614893" y="1996793"/>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Inheritances.</a:t>
          </a:r>
        </a:p>
      </dsp:txBody>
      <dsp:txXfrm>
        <a:off x="614893" y="1996793"/>
        <a:ext cx="6014506" cy="532375"/>
      </dsp:txXfrm>
    </dsp:sp>
    <dsp:sp modelId="{9B3DF95B-A4E8-4054-A667-2255518215D1}">
      <dsp:nvSpPr>
        <dsp:cNvPr id="0" name=""/>
        <dsp:cNvSpPr/>
      </dsp:nvSpPr>
      <dsp:spPr>
        <a:xfrm>
          <a:off x="0" y="2669316"/>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0963D-2846-4059-9821-021CBC7C654B}">
      <dsp:nvSpPr>
        <dsp:cNvPr id="0" name=""/>
        <dsp:cNvSpPr/>
      </dsp:nvSpPr>
      <dsp:spPr>
        <a:xfrm>
          <a:off x="161043" y="2782047"/>
          <a:ext cx="292806" cy="292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2D6329-445F-4425-8735-C7DDA7112095}">
      <dsp:nvSpPr>
        <dsp:cNvPr id="0" name=""/>
        <dsp:cNvSpPr/>
      </dsp:nvSpPr>
      <dsp:spPr>
        <a:xfrm>
          <a:off x="614893" y="2662262"/>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Polymorphism.</a:t>
          </a:r>
        </a:p>
      </dsp:txBody>
      <dsp:txXfrm>
        <a:off x="614893" y="2662262"/>
        <a:ext cx="6014506" cy="532375"/>
      </dsp:txXfrm>
    </dsp:sp>
    <dsp:sp modelId="{463EA1EC-F8FF-4815-B654-9FA3BA0371D9}">
      <dsp:nvSpPr>
        <dsp:cNvPr id="0" name=""/>
        <dsp:cNvSpPr/>
      </dsp:nvSpPr>
      <dsp:spPr>
        <a:xfrm>
          <a:off x="0" y="3327731"/>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5576D-5583-4DB9-B6F7-26B930E4AAC7}">
      <dsp:nvSpPr>
        <dsp:cNvPr id="0" name=""/>
        <dsp:cNvSpPr/>
      </dsp:nvSpPr>
      <dsp:spPr>
        <a:xfrm>
          <a:off x="161043" y="3447516"/>
          <a:ext cx="292806" cy="2928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A7A76-40EA-4662-AEC5-ECB5B42C484E}">
      <dsp:nvSpPr>
        <dsp:cNvPr id="0" name=""/>
        <dsp:cNvSpPr/>
      </dsp:nvSpPr>
      <dsp:spPr>
        <a:xfrm>
          <a:off x="614893" y="3327731"/>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Dynamic binding.</a:t>
          </a:r>
        </a:p>
      </dsp:txBody>
      <dsp:txXfrm>
        <a:off x="614893" y="3327731"/>
        <a:ext cx="6014506" cy="532375"/>
      </dsp:txXfrm>
    </dsp:sp>
    <dsp:sp modelId="{307B081D-993D-4323-986E-FB53531547F1}">
      <dsp:nvSpPr>
        <dsp:cNvPr id="0" name=""/>
        <dsp:cNvSpPr/>
      </dsp:nvSpPr>
      <dsp:spPr>
        <a:xfrm>
          <a:off x="0" y="3993201"/>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1B606-0CBB-4913-A73E-93850BDF40E2}">
      <dsp:nvSpPr>
        <dsp:cNvPr id="0" name=""/>
        <dsp:cNvSpPr/>
      </dsp:nvSpPr>
      <dsp:spPr>
        <a:xfrm>
          <a:off x="161043" y="4112985"/>
          <a:ext cx="292806" cy="2928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2973C2-FD20-4A97-9C7C-EB57055E543B}">
      <dsp:nvSpPr>
        <dsp:cNvPr id="0" name=""/>
        <dsp:cNvSpPr/>
      </dsp:nvSpPr>
      <dsp:spPr>
        <a:xfrm>
          <a:off x="614893" y="3993201"/>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Message passing</a:t>
          </a:r>
        </a:p>
      </dsp:txBody>
      <dsp:txXfrm>
        <a:off x="614893" y="3993201"/>
        <a:ext cx="6014506" cy="532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200F1-D3AF-4FC6-86C3-ED4C763A7E0C}">
      <dsp:nvSpPr>
        <dsp:cNvPr id="0" name=""/>
        <dsp:cNvSpPr/>
      </dsp:nvSpPr>
      <dsp:spPr>
        <a:xfrm>
          <a:off x="609600" y="0"/>
          <a:ext cx="4064000" cy="40640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C++</a:t>
          </a:r>
        </a:p>
      </dsp:txBody>
      <dsp:txXfrm>
        <a:off x="1574800" y="304800"/>
        <a:ext cx="2133600" cy="690880"/>
      </dsp:txXfrm>
    </dsp:sp>
    <dsp:sp modelId="{471F1006-51CE-4F51-9E63-98A561DC9EBF}">
      <dsp:nvSpPr>
        <dsp:cNvPr id="0" name=""/>
        <dsp:cNvSpPr/>
      </dsp:nvSpPr>
      <dsp:spPr>
        <a:xfrm>
          <a:off x="1524000" y="838210"/>
          <a:ext cx="3048000" cy="3048000"/>
        </a:xfrm>
        <a:prstGeom prst="ellipse">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C</a:t>
          </a:r>
        </a:p>
      </dsp:txBody>
      <dsp:txXfrm>
        <a:off x="1970369" y="1600210"/>
        <a:ext cx="2155261" cy="1524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5A1A3-FF45-4DA6-826A-258EFB539ABA}" type="datetimeFigureOut">
              <a:rPr lang="en-US" smtClean="0"/>
              <a:pPr/>
              <a:t>6/11/2025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C41B69-9167-4E4D-BC37-6CF0DAA977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C41B69-9167-4E4D-BC37-6CF0DAA977FA}" type="slidenum">
              <a:rPr lang="en-US" smtClean="0"/>
              <a:pPr/>
              <a:t>1</a:t>
            </a:fld>
            <a:endParaRPr lang="en-US"/>
          </a:p>
        </p:txBody>
      </p:sp>
    </p:spTree>
    <p:extLst>
      <p:ext uri="{BB962C8B-B14F-4D97-AF65-F5344CB8AC3E}">
        <p14:creationId xmlns:p14="http://schemas.microsoft.com/office/powerpoint/2010/main" val="1925018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A95DB3-38F2-4210-8DC4-1A903507641E}" type="datetime1">
              <a:rPr lang="en-US" smtClean="0"/>
              <a:pPr/>
              <a:t>6/11/2025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6D7D5-FB82-413C-86C1-DC25A44690CB}" type="datetime1">
              <a:rPr lang="en-US" smtClean="0"/>
              <a:pPr/>
              <a:t>6/11/2025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A44C6A-3627-41DD-8D36-E77E614B18C6}" type="datetime1">
              <a:rPr lang="en-US" smtClean="0"/>
              <a:pPr/>
              <a:t>6/11/2025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36252-1A14-44A5-9EA1-5DAF970E0CE4}" type="datetime1">
              <a:rPr lang="en-US" smtClean="0"/>
              <a:pPr/>
              <a:t>6/11/2025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55720-65C7-463F-8483-A110FE6EF732}" type="datetime1">
              <a:rPr lang="en-US" smtClean="0"/>
              <a:pPr/>
              <a:t>6/11/2025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63450F-A21F-46FE-83F7-724BF7793717}" type="datetime1">
              <a:rPr lang="en-US" smtClean="0"/>
              <a:pPr/>
              <a:t>6/11/2025</a:t>
            </a:fld>
            <a:endParaRPr lang="en-US"/>
          </a:p>
        </p:txBody>
      </p:sp>
      <p:sp>
        <p:nvSpPr>
          <p:cNvPr id="6" name="Footer Placeholder 5"/>
          <p:cNvSpPr>
            <a:spLocks noGrp="1"/>
          </p:cNvSpPr>
          <p:nvPr>
            <p:ph type="ftr" sz="quarter" idx="11"/>
          </p:nvPr>
        </p:nvSpPr>
        <p:spPr/>
        <p:txBody>
          <a:bodyPr/>
          <a:lstStyle/>
          <a:p>
            <a:r>
              <a:rPr lang="en-US"/>
              <a:t>Eyeopen Technologies</a:t>
            </a:r>
          </a:p>
        </p:txBody>
      </p:sp>
      <p:sp>
        <p:nvSpPr>
          <p:cNvPr id="7" name="Slide Number Placeholder 6"/>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C0CA1A-8CF9-4524-A5F2-2EF702FE0695}" type="datetime1">
              <a:rPr lang="en-US" smtClean="0"/>
              <a:pPr/>
              <a:t>6/11/2025</a:t>
            </a:fld>
            <a:endParaRPr lang="en-US"/>
          </a:p>
        </p:txBody>
      </p:sp>
      <p:sp>
        <p:nvSpPr>
          <p:cNvPr id="8" name="Footer Placeholder 7"/>
          <p:cNvSpPr>
            <a:spLocks noGrp="1"/>
          </p:cNvSpPr>
          <p:nvPr>
            <p:ph type="ftr" sz="quarter" idx="11"/>
          </p:nvPr>
        </p:nvSpPr>
        <p:spPr/>
        <p:txBody>
          <a:bodyPr/>
          <a:lstStyle/>
          <a:p>
            <a:r>
              <a:rPr lang="en-US"/>
              <a:t>Eyeopen Technologies</a:t>
            </a:r>
          </a:p>
        </p:txBody>
      </p:sp>
      <p:sp>
        <p:nvSpPr>
          <p:cNvPr id="9" name="Slide Number Placeholder 8"/>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19AEF0-900B-4774-9BB6-C782F38CB5C2}" type="datetime1">
              <a:rPr lang="en-US" smtClean="0"/>
              <a:pPr/>
              <a:t>6/11/2025</a:t>
            </a:fld>
            <a:endParaRPr lang="en-US"/>
          </a:p>
        </p:txBody>
      </p:sp>
      <p:sp>
        <p:nvSpPr>
          <p:cNvPr id="4" name="Footer Placeholder 3"/>
          <p:cNvSpPr>
            <a:spLocks noGrp="1"/>
          </p:cNvSpPr>
          <p:nvPr>
            <p:ph type="ftr" sz="quarter" idx="11"/>
          </p:nvPr>
        </p:nvSpPr>
        <p:spPr/>
        <p:txBody>
          <a:bodyPr/>
          <a:lstStyle/>
          <a:p>
            <a:r>
              <a:rPr lang="en-US"/>
              <a:t>Eyeopen Technologies</a:t>
            </a:r>
          </a:p>
        </p:txBody>
      </p:sp>
      <p:sp>
        <p:nvSpPr>
          <p:cNvPr id="5" name="Slide Number Placeholder 4"/>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C7776-7B0C-4518-B049-3EA621B4EC0F}" type="datetime1">
              <a:rPr lang="en-US" smtClean="0"/>
              <a:pPr/>
              <a:t>6/11/2025</a:t>
            </a:fld>
            <a:endParaRPr lang="en-US"/>
          </a:p>
        </p:txBody>
      </p:sp>
      <p:sp>
        <p:nvSpPr>
          <p:cNvPr id="3" name="Footer Placeholder 2"/>
          <p:cNvSpPr>
            <a:spLocks noGrp="1"/>
          </p:cNvSpPr>
          <p:nvPr>
            <p:ph type="ftr" sz="quarter" idx="11"/>
          </p:nvPr>
        </p:nvSpPr>
        <p:spPr/>
        <p:txBody>
          <a:bodyPr/>
          <a:lstStyle/>
          <a:p>
            <a:r>
              <a:rPr lang="en-US"/>
              <a:t>Eyeopen Technologies</a:t>
            </a:r>
          </a:p>
        </p:txBody>
      </p:sp>
      <p:sp>
        <p:nvSpPr>
          <p:cNvPr id="4" name="Slide Number Placeholder 3"/>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20A53-FCB6-4D27-94EF-F4E6A4A849B7}" type="datetime1">
              <a:rPr lang="en-US" smtClean="0"/>
              <a:pPr/>
              <a:t>6/11/2025</a:t>
            </a:fld>
            <a:endParaRPr lang="en-US"/>
          </a:p>
        </p:txBody>
      </p:sp>
      <p:sp>
        <p:nvSpPr>
          <p:cNvPr id="6" name="Footer Placeholder 5"/>
          <p:cNvSpPr>
            <a:spLocks noGrp="1"/>
          </p:cNvSpPr>
          <p:nvPr>
            <p:ph type="ftr" sz="quarter" idx="11"/>
          </p:nvPr>
        </p:nvSpPr>
        <p:spPr/>
        <p:txBody>
          <a:bodyPr/>
          <a:lstStyle/>
          <a:p>
            <a:r>
              <a:rPr lang="en-US"/>
              <a:t>Eyeopen Technologies</a:t>
            </a:r>
          </a:p>
        </p:txBody>
      </p:sp>
      <p:sp>
        <p:nvSpPr>
          <p:cNvPr id="7" name="Slide Number Placeholder 6"/>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8E0D8-851D-4D8B-965C-413D7F4C504D}" type="datetime1">
              <a:rPr lang="en-US" smtClean="0"/>
              <a:pPr/>
              <a:t>6/11/2025</a:t>
            </a:fld>
            <a:endParaRPr lang="en-US"/>
          </a:p>
        </p:txBody>
      </p:sp>
      <p:sp>
        <p:nvSpPr>
          <p:cNvPr id="6" name="Footer Placeholder 5"/>
          <p:cNvSpPr>
            <a:spLocks noGrp="1"/>
          </p:cNvSpPr>
          <p:nvPr>
            <p:ph type="ftr" sz="quarter" idx="11"/>
          </p:nvPr>
        </p:nvSpPr>
        <p:spPr/>
        <p:txBody>
          <a:bodyPr/>
          <a:lstStyle/>
          <a:p>
            <a:r>
              <a:rPr lang="en-US"/>
              <a:t>Eyeopen Technologies</a:t>
            </a:r>
          </a:p>
        </p:txBody>
      </p:sp>
      <p:sp>
        <p:nvSpPr>
          <p:cNvPr id="7" name="Slide Number Placeholder 6"/>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47E27-0F7E-492D-B423-E7C20BCAA328}" type="datetime1">
              <a:rPr lang="en-US" smtClean="0"/>
              <a:pPr/>
              <a:t>6/11/2025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Eyeopen Technologies</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AA1D5-B5D3-4331-B21F-B769702E30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609600"/>
            <a:ext cx="8077200" cy="586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2667000" y="990600"/>
            <a:ext cx="6858000" cy="4953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76600" y="1600200"/>
            <a:ext cx="5791200" cy="3810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2209800"/>
            <a:ext cx="4419600" cy="2514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2971800"/>
            <a:ext cx="3200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86200" y="6019800"/>
            <a:ext cx="4419600" cy="400110"/>
          </a:xfrm>
          <a:prstGeom prst="rect">
            <a:avLst/>
          </a:prstGeom>
          <a:noFill/>
        </p:spPr>
        <p:txBody>
          <a:bodyPr wrap="square" rtlCol="0">
            <a:spAutoFit/>
          </a:bodyPr>
          <a:lstStyle/>
          <a:p>
            <a:pPr algn="ctr"/>
            <a:r>
              <a:rPr lang="en-US" sz="2000" b="1" dirty="0"/>
              <a:t>Object Oriented Programming</a:t>
            </a:r>
          </a:p>
        </p:txBody>
      </p:sp>
      <p:sp>
        <p:nvSpPr>
          <p:cNvPr id="10" name="TextBox 9"/>
          <p:cNvSpPr txBox="1"/>
          <p:nvPr/>
        </p:nvSpPr>
        <p:spPr>
          <a:xfrm>
            <a:off x="3962400" y="5486400"/>
            <a:ext cx="4114800" cy="400110"/>
          </a:xfrm>
          <a:prstGeom prst="rect">
            <a:avLst/>
          </a:prstGeom>
          <a:noFill/>
        </p:spPr>
        <p:txBody>
          <a:bodyPr wrap="square" rtlCol="0">
            <a:spAutoFit/>
          </a:bodyPr>
          <a:lstStyle/>
          <a:p>
            <a:pPr algn="ctr"/>
            <a:r>
              <a:rPr lang="en-US" sz="2000" b="1" dirty="0"/>
              <a:t>Procedure Oriented Programming</a:t>
            </a:r>
          </a:p>
        </p:txBody>
      </p:sp>
      <p:sp>
        <p:nvSpPr>
          <p:cNvPr id="11" name="TextBox 10"/>
          <p:cNvSpPr txBox="1"/>
          <p:nvPr/>
        </p:nvSpPr>
        <p:spPr>
          <a:xfrm>
            <a:off x="4267200" y="4876800"/>
            <a:ext cx="3657600" cy="400110"/>
          </a:xfrm>
          <a:prstGeom prst="rect">
            <a:avLst/>
          </a:prstGeom>
          <a:noFill/>
        </p:spPr>
        <p:txBody>
          <a:bodyPr wrap="square" rtlCol="0">
            <a:spAutoFit/>
          </a:bodyPr>
          <a:lstStyle/>
          <a:p>
            <a:pPr algn="ctr"/>
            <a:r>
              <a:rPr lang="en-US" sz="2000" b="1" dirty="0"/>
              <a:t>Assembly Language</a:t>
            </a:r>
          </a:p>
        </p:txBody>
      </p:sp>
      <p:sp>
        <p:nvSpPr>
          <p:cNvPr id="12" name="TextBox 11"/>
          <p:cNvSpPr txBox="1"/>
          <p:nvPr/>
        </p:nvSpPr>
        <p:spPr>
          <a:xfrm>
            <a:off x="4876800" y="4267200"/>
            <a:ext cx="2438400" cy="400110"/>
          </a:xfrm>
          <a:prstGeom prst="rect">
            <a:avLst/>
          </a:prstGeom>
          <a:noFill/>
        </p:spPr>
        <p:txBody>
          <a:bodyPr wrap="square" rtlCol="0">
            <a:spAutoFit/>
          </a:bodyPr>
          <a:lstStyle/>
          <a:p>
            <a:pPr algn="ctr"/>
            <a:r>
              <a:rPr lang="en-US" sz="2000" b="1" dirty="0"/>
              <a:t>Machine Language</a:t>
            </a:r>
          </a:p>
        </p:txBody>
      </p:sp>
      <p:sp>
        <p:nvSpPr>
          <p:cNvPr id="13" name="TextBox 12"/>
          <p:cNvSpPr txBox="1"/>
          <p:nvPr/>
        </p:nvSpPr>
        <p:spPr>
          <a:xfrm>
            <a:off x="4953000" y="3276600"/>
            <a:ext cx="2590800" cy="369332"/>
          </a:xfrm>
          <a:prstGeom prst="rect">
            <a:avLst/>
          </a:prstGeom>
          <a:noFill/>
        </p:spPr>
        <p:txBody>
          <a:bodyPr wrap="square" rtlCol="0">
            <a:spAutoFit/>
          </a:bodyPr>
          <a:lstStyle/>
          <a:p>
            <a:pPr algn="ctr"/>
            <a:r>
              <a:rPr lang="en-US" b="1" dirty="0"/>
              <a:t>Bits &amp; Bytes   0,1</a:t>
            </a:r>
          </a:p>
        </p:txBody>
      </p:sp>
      <p:sp>
        <p:nvSpPr>
          <p:cNvPr id="14" name="TextBox 13"/>
          <p:cNvSpPr txBox="1"/>
          <p:nvPr/>
        </p:nvSpPr>
        <p:spPr>
          <a:xfrm>
            <a:off x="3200400" y="0"/>
            <a:ext cx="6019800" cy="400110"/>
          </a:xfrm>
          <a:prstGeom prst="rect">
            <a:avLst/>
          </a:prstGeom>
          <a:noFill/>
        </p:spPr>
        <p:txBody>
          <a:bodyPr wrap="square" rtlCol="0">
            <a:spAutoFit/>
          </a:bodyPr>
          <a:lstStyle/>
          <a:p>
            <a:pPr algn="ctr"/>
            <a:r>
              <a:rPr lang="en-US" sz="2000" b="1" spc="600" dirty="0">
                <a:solidFill>
                  <a:schemeClr val="accent2">
                    <a:lumMod val="50000"/>
                  </a:schemeClr>
                </a:solidFill>
                <a:latin typeface="ADLaM Display" panose="02010000000000000000" pitchFamily="2" charset="0"/>
                <a:ea typeface="ADLaM Display" panose="02010000000000000000" pitchFamily="2" charset="0"/>
                <a:cs typeface="ADLaM Display" panose="02010000000000000000" pitchFamily="2" charset="0"/>
              </a:rPr>
              <a:t>Layers Of Computer Language</a:t>
            </a:r>
          </a:p>
        </p:txBody>
      </p:sp>
      <p:sp>
        <p:nvSpPr>
          <p:cNvPr id="15" name="Slide Number Placeholder 14"/>
          <p:cNvSpPr>
            <a:spLocks noGrp="1"/>
          </p:cNvSpPr>
          <p:nvPr>
            <p:ph type="sldNum" sz="quarter" idx="12"/>
          </p:nvPr>
        </p:nvSpPr>
        <p:spPr/>
        <p:txBody>
          <a:bodyPr/>
          <a:lstStyle/>
          <a:p>
            <a:fld id="{11FAA1D5-B5D3-4331-B21F-B769702E304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09600"/>
          </a:xfrm>
        </p:spPr>
        <p:txBody>
          <a:bodyPr>
            <a:normAutofit fontScale="90000"/>
          </a:bodyPr>
          <a:lstStyle/>
          <a:p>
            <a:r>
              <a:rPr lang="en-US" spc="300" dirty="0">
                <a:solidFill>
                  <a:schemeClr val="accent3">
                    <a:lumMod val="50000"/>
                  </a:schemeClr>
                </a:solidFill>
                <a:latin typeface="ADLaM Display" panose="02010000000000000000" pitchFamily="2" charset="0"/>
                <a:ea typeface="ADLaM Display" panose="02010000000000000000" pitchFamily="2" charset="0"/>
                <a:cs typeface="ADLaM Display" panose="02010000000000000000" pitchFamily="2" charset="0"/>
              </a:rPr>
              <a:t>Software Architecture</a:t>
            </a:r>
          </a:p>
        </p:txBody>
      </p:sp>
      <p:sp>
        <p:nvSpPr>
          <p:cNvPr id="5" name="Slide Number Placeholder 4"/>
          <p:cNvSpPr>
            <a:spLocks noGrp="1"/>
          </p:cNvSpPr>
          <p:nvPr>
            <p:ph type="sldNum" sz="quarter" idx="12"/>
          </p:nvPr>
        </p:nvSpPr>
        <p:spPr/>
        <p:txBody>
          <a:bodyPr/>
          <a:lstStyle/>
          <a:p>
            <a:fld id="{11FAA1D5-B5D3-4331-B21F-B769702E304F}" type="slidenum">
              <a:rPr lang="en-US" smtClean="0"/>
              <a:pPr/>
              <a:t>10</a:t>
            </a:fld>
            <a:endParaRPr lang="en-US"/>
          </a:p>
        </p:txBody>
      </p:sp>
      <p:sp>
        <p:nvSpPr>
          <p:cNvPr id="8" name="Rectangle 7"/>
          <p:cNvSpPr/>
          <p:nvPr/>
        </p:nvSpPr>
        <p:spPr>
          <a:xfrm>
            <a:off x="2362200" y="3352800"/>
            <a:ext cx="6248400" cy="2971800"/>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0" y="3962400"/>
            <a:ext cx="1143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19800" y="3962400"/>
            <a:ext cx="1143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20200" y="2743200"/>
            <a:ext cx="1143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590800" y="3505200"/>
            <a:ext cx="5867400" cy="152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19400" y="4191000"/>
            <a:ext cx="1371600" cy="1828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91000" y="5029200"/>
            <a:ext cx="3276600" cy="9906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4191000" y="4343400"/>
            <a:ext cx="457200" cy="228600"/>
          </a:xfrm>
          <a:prstGeom prst="lef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Down Arrow 20"/>
          <p:cNvSpPr/>
          <p:nvPr/>
        </p:nvSpPr>
        <p:spPr>
          <a:xfrm>
            <a:off x="5105400" y="4800600"/>
            <a:ext cx="152400" cy="22860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Down Arrow 22"/>
          <p:cNvSpPr/>
          <p:nvPr/>
        </p:nvSpPr>
        <p:spPr>
          <a:xfrm>
            <a:off x="6477000" y="4800600"/>
            <a:ext cx="152400" cy="22860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543800" y="5029200"/>
            <a:ext cx="228600" cy="990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48600" y="5029200"/>
            <a:ext cx="228600" cy="990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153400" y="5029200"/>
            <a:ext cx="228600" cy="990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828800" y="1524000"/>
            <a:ext cx="1905000" cy="304800"/>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038600" y="1524000"/>
            <a:ext cx="1905000" cy="304800"/>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172200" y="1524000"/>
            <a:ext cx="1905000" cy="304800"/>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382000" y="1524000"/>
            <a:ext cx="1905000" cy="304800"/>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9144000" y="3048000"/>
            <a:ext cx="1295400" cy="369332"/>
          </a:xfrm>
          <a:prstGeom prst="rect">
            <a:avLst/>
          </a:prstGeom>
          <a:noFill/>
        </p:spPr>
        <p:txBody>
          <a:bodyPr wrap="square" rtlCol="0">
            <a:spAutoFit/>
          </a:bodyPr>
          <a:lstStyle/>
          <a:p>
            <a:pPr algn="ctr"/>
            <a:r>
              <a:rPr lang="en-US" b="1" dirty="0"/>
              <a:t>Module  3</a:t>
            </a:r>
          </a:p>
        </p:txBody>
      </p:sp>
      <p:sp>
        <p:nvSpPr>
          <p:cNvPr id="36" name="TextBox 35"/>
          <p:cNvSpPr txBox="1"/>
          <p:nvPr/>
        </p:nvSpPr>
        <p:spPr>
          <a:xfrm>
            <a:off x="4572000" y="4343400"/>
            <a:ext cx="1143000" cy="369332"/>
          </a:xfrm>
          <a:prstGeom prst="rect">
            <a:avLst/>
          </a:prstGeom>
          <a:noFill/>
        </p:spPr>
        <p:txBody>
          <a:bodyPr wrap="square" rtlCol="0">
            <a:spAutoFit/>
          </a:bodyPr>
          <a:lstStyle/>
          <a:p>
            <a:r>
              <a:rPr lang="en-US" b="1" dirty="0"/>
              <a:t>Module 1</a:t>
            </a:r>
          </a:p>
        </p:txBody>
      </p:sp>
      <p:sp>
        <p:nvSpPr>
          <p:cNvPr id="37" name="TextBox 36"/>
          <p:cNvSpPr txBox="1"/>
          <p:nvPr/>
        </p:nvSpPr>
        <p:spPr>
          <a:xfrm>
            <a:off x="6019800" y="4343400"/>
            <a:ext cx="1143000" cy="369332"/>
          </a:xfrm>
          <a:prstGeom prst="rect">
            <a:avLst/>
          </a:prstGeom>
          <a:noFill/>
        </p:spPr>
        <p:txBody>
          <a:bodyPr wrap="square" rtlCol="0">
            <a:spAutoFit/>
          </a:bodyPr>
          <a:lstStyle/>
          <a:p>
            <a:r>
              <a:rPr lang="en-US" b="1" dirty="0"/>
              <a:t>Module 2</a:t>
            </a:r>
          </a:p>
        </p:txBody>
      </p:sp>
      <p:sp>
        <p:nvSpPr>
          <p:cNvPr id="38" name="TextBox 37"/>
          <p:cNvSpPr txBox="1"/>
          <p:nvPr/>
        </p:nvSpPr>
        <p:spPr>
          <a:xfrm>
            <a:off x="3200400" y="5181600"/>
            <a:ext cx="4038600" cy="400110"/>
          </a:xfrm>
          <a:prstGeom prst="rect">
            <a:avLst/>
          </a:prstGeom>
          <a:noFill/>
        </p:spPr>
        <p:txBody>
          <a:bodyPr wrap="square" rtlCol="0">
            <a:spAutoFit/>
          </a:bodyPr>
          <a:lstStyle/>
          <a:p>
            <a:pPr algn="ctr"/>
            <a:r>
              <a:rPr lang="en-US" sz="2000" b="1" dirty="0"/>
              <a:t>System Core</a:t>
            </a:r>
          </a:p>
        </p:txBody>
      </p:sp>
      <p:sp>
        <p:nvSpPr>
          <p:cNvPr id="39" name="TextBox 38"/>
          <p:cNvSpPr txBox="1"/>
          <p:nvPr/>
        </p:nvSpPr>
        <p:spPr>
          <a:xfrm>
            <a:off x="1905000" y="1524000"/>
            <a:ext cx="1828800" cy="369332"/>
          </a:xfrm>
          <a:prstGeom prst="rect">
            <a:avLst/>
          </a:prstGeom>
          <a:noFill/>
        </p:spPr>
        <p:txBody>
          <a:bodyPr wrap="square" rtlCol="0">
            <a:spAutoFit/>
          </a:bodyPr>
          <a:lstStyle/>
          <a:p>
            <a:pPr algn="ctr"/>
            <a:r>
              <a:rPr lang="en-US" b="1" dirty="0"/>
              <a:t>Website</a:t>
            </a:r>
          </a:p>
        </p:txBody>
      </p:sp>
      <p:sp>
        <p:nvSpPr>
          <p:cNvPr id="40" name="TextBox 39"/>
          <p:cNvSpPr txBox="1"/>
          <p:nvPr/>
        </p:nvSpPr>
        <p:spPr>
          <a:xfrm>
            <a:off x="4191000" y="1524000"/>
            <a:ext cx="1600200" cy="369332"/>
          </a:xfrm>
          <a:prstGeom prst="rect">
            <a:avLst/>
          </a:prstGeom>
          <a:noFill/>
        </p:spPr>
        <p:txBody>
          <a:bodyPr wrap="square" rtlCol="0">
            <a:spAutoFit/>
          </a:bodyPr>
          <a:lstStyle/>
          <a:p>
            <a:pPr algn="ctr"/>
            <a:r>
              <a:rPr lang="en-US" b="1" dirty="0"/>
              <a:t>Web services</a:t>
            </a:r>
          </a:p>
        </p:txBody>
      </p:sp>
      <p:sp>
        <p:nvSpPr>
          <p:cNvPr id="41" name="TextBox 40"/>
          <p:cNvSpPr txBox="1"/>
          <p:nvPr/>
        </p:nvSpPr>
        <p:spPr>
          <a:xfrm>
            <a:off x="6248400" y="1524000"/>
            <a:ext cx="1676400" cy="369332"/>
          </a:xfrm>
          <a:prstGeom prst="rect">
            <a:avLst/>
          </a:prstGeom>
          <a:noFill/>
        </p:spPr>
        <p:txBody>
          <a:bodyPr wrap="square" rtlCol="0">
            <a:spAutoFit/>
          </a:bodyPr>
          <a:lstStyle/>
          <a:p>
            <a:r>
              <a:rPr lang="en-US" b="1" dirty="0"/>
              <a:t>Windows Form</a:t>
            </a:r>
          </a:p>
        </p:txBody>
      </p:sp>
      <p:sp>
        <p:nvSpPr>
          <p:cNvPr id="42" name="TextBox 41"/>
          <p:cNvSpPr txBox="1"/>
          <p:nvPr/>
        </p:nvSpPr>
        <p:spPr>
          <a:xfrm>
            <a:off x="8305800" y="1524000"/>
            <a:ext cx="1905000" cy="369332"/>
          </a:xfrm>
          <a:prstGeom prst="rect">
            <a:avLst/>
          </a:prstGeom>
          <a:noFill/>
        </p:spPr>
        <p:txBody>
          <a:bodyPr wrap="square" rtlCol="0">
            <a:spAutoFit/>
          </a:bodyPr>
          <a:lstStyle/>
          <a:p>
            <a:r>
              <a:rPr lang="en-US" b="1" dirty="0"/>
              <a:t>Windows services</a:t>
            </a:r>
          </a:p>
        </p:txBody>
      </p:sp>
      <p:cxnSp>
        <p:nvCxnSpPr>
          <p:cNvPr id="46" name="Straight Connector 45"/>
          <p:cNvCxnSpPr>
            <a:endCxn id="17" idx="1"/>
          </p:cNvCxnSpPr>
          <p:nvPr/>
        </p:nvCxnSpPr>
        <p:spPr>
          <a:xfrm>
            <a:off x="1828800" y="1828800"/>
            <a:ext cx="762000" cy="17526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733800" y="1905000"/>
            <a:ext cx="4724400"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590800" y="1828800"/>
            <a:ext cx="1447800" cy="1676400"/>
          </a:xfrm>
          <a:prstGeom prst="line">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1828800"/>
            <a:ext cx="2590800" cy="1676400"/>
          </a:xfrm>
          <a:prstGeom prst="line">
            <a:avLst/>
          </a:prstGeom>
          <a:ln w="254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7" idx="1"/>
          </p:cNvCxnSpPr>
          <p:nvPr/>
        </p:nvCxnSpPr>
        <p:spPr>
          <a:xfrm flipH="1">
            <a:off x="2590800" y="1828800"/>
            <a:ext cx="3581400" cy="1752600"/>
          </a:xfrm>
          <a:prstGeom prst="line">
            <a:avLst/>
          </a:prstGeom>
          <a:ln w="25400">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7" idx="3"/>
          </p:cNvCxnSpPr>
          <p:nvPr/>
        </p:nvCxnSpPr>
        <p:spPr>
          <a:xfrm>
            <a:off x="8077200" y="1828800"/>
            <a:ext cx="381000" cy="1752600"/>
          </a:xfrm>
          <a:prstGeom prst="line">
            <a:avLst/>
          </a:prstGeom>
          <a:ln w="25400">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514600" y="1828800"/>
            <a:ext cx="5867400" cy="167640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458200" y="1828800"/>
            <a:ext cx="1828800" cy="160020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61" name="Notched Right Arrow 60"/>
          <p:cNvSpPr/>
          <p:nvPr/>
        </p:nvSpPr>
        <p:spPr>
          <a:xfrm>
            <a:off x="8382000" y="5257800"/>
            <a:ext cx="533400" cy="228600"/>
          </a:xfrm>
          <a:prstGeom prst="notch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urved Connector 62"/>
          <p:cNvCxnSpPr/>
          <p:nvPr/>
        </p:nvCxnSpPr>
        <p:spPr>
          <a:xfrm rot="5400000">
            <a:off x="7848600" y="3352800"/>
            <a:ext cx="1524000" cy="1219200"/>
          </a:xfrm>
          <a:prstGeom prst="curvedConnector3">
            <a:avLst>
              <a:gd name="adj1" fmla="val 50000"/>
            </a:avLst>
          </a:prstGeom>
          <a:ln w="889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839200" y="5029200"/>
            <a:ext cx="1981200" cy="923330"/>
          </a:xfrm>
          <a:prstGeom prst="rect">
            <a:avLst/>
          </a:prstGeom>
          <a:noFill/>
        </p:spPr>
        <p:txBody>
          <a:bodyPr wrap="square" rtlCol="0">
            <a:spAutoFit/>
          </a:bodyPr>
          <a:lstStyle/>
          <a:p>
            <a:r>
              <a:rPr lang="en-US" b="1" dirty="0"/>
              <a:t>Extent  the System  to support Modules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normAutofit/>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Basic Concepts of OOP</a:t>
            </a:r>
          </a:p>
        </p:txBody>
      </p:sp>
      <p:graphicFrame>
        <p:nvGraphicFramePr>
          <p:cNvPr id="7" name="Content Placeholder 2">
            <a:extLst>
              <a:ext uri="{FF2B5EF4-FFF2-40B4-BE49-F238E27FC236}">
                <a16:creationId xmlns:a16="http://schemas.microsoft.com/office/drawing/2014/main" id="{7BBCCFD5-ADAD-75E5-45F0-9486EC51BF5C}"/>
              </a:ext>
            </a:extLst>
          </p:cNvPr>
          <p:cNvGraphicFramePr>
            <a:graphicFrameLocks noGrp="1"/>
          </p:cNvGraphicFramePr>
          <p:nvPr>
            <p:ph idx="1"/>
            <p:extLst>
              <p:ext uri="{D42A27DB-BD31-4B8C-83A1-F6EECF244321}">
                <p14:modId xmlns:p14="http://schemas.microsoft.com/office/powerpoint/2010/main" val="2538620851"/>
              </p:ext>
            </p:extLst>
          </p:nvPr>
        </p:nvGraphicFramePr>
        <p:xfrm>
          <a:off x="2781300" y="1801556"/>
          <a:ext cx="6629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1FAA1D5-B5D3-4331-B21F-B769702E304F}"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685800"/>
          </a:xfrm>
          <a:solidFill>
            <a:schemeClr val="accent4">
              <a:lumMod val="75000"/>
            </a:schemeClr>
          </a:solidFill>
        </p:spPr>
        <p:txBody>
          <a:bodyPr>
            <a:noAutofit/>
          </a:bodyPr>
          <a:lstStyle/>
          <a:p>
            <a:r>
              <a:rPr lang="en-US" sz="2800" b="1" spc="300" dirty="0">
                <a:solidFill>
                  <a:schemeClr val="accent1">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Organization  of Data and Function  in OOP</a:t>
            </a:r>
          </a:p>
        </p:txBody>
      </p:sp>
      <p:sp>
        <p:nvSpPr>
          <p:cNvPr id="5" name="Rectangle 4"/>
          <p:cNvSpPr/>
          <p:nvPr/>
        </p:nvSpPr>
        <p:spPr>
          <a:xfrm>
            <a:off x="2286000" y="762000"/>
            <a:ext cx="2209800" cy="2667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sx="80000" sy="80000" algn="ctr" rotWithShape="0">
              <a:srgbClr val="000000"/>
            </a:outerShdw>
          </a:effectLst>
          <a:scene3d>
            <a:camera prst="orthographicFront"/>
            <a:lightRig rig="threeP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39000" y="762000"/>
            <a:ext cx="2209800" cy="2667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3733800"/>
            <a:ext cx="2209800" cy="2667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14600" y="2286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2667000" y="1066800"/>
            <a:ext cx="1371600" cy="685800"/>
          </a:xfrm>
          <a:prstGeom prst="flowChartMagneticDisk">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91400" y="22098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7543800" y="990600"/>
            <a:ext cx="1371600" cy="685800"/>
          </a:xfrm>
          <a:prstGeom prst="flowChartMagneticDisk">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05400" y="52578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257800" y="4038600"/>
            <a:ext cx="1371600" cy="685800"/>
          </a:xfrm>
          <a:prstGeom prst="flowChartMagneticDisk">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67000" y="2514600"/>
            <a:ext cx="1447800" cy="369332"/>
          </a:xfrm>
          <a:prstGeom prst="rect">
            <a:avLst/>
          </a:prstGeom>
          <a:noFill/>
        </p:spPr>
        <p:txBody>
          <a:bodyPr wrap="square" rtlCol="0">
            <a:spAutoFit/>
          </a:bodyPr>
          <a:lstStyle/>
          <a:p>
            <a:pPr algn="ctr"/>
            <a:r>
              <a:rPr lang="en-US" b="1" dirty="0">
                <a:solidFill>
                  <a:srgbClr val="FF0000"/>
                </a:solidFill>
              </a:rPr>
              <a:t>Functions</a:t>
            </a:r>
          </a:p>
        </p:txBody>
      </p:sp>
      <p:sp>
        <p:nvSpPr>
          <p:cNvPr id="16" name="TextBox 15"/>
          <p:cNvSpPr txBox="1"/>
          <p:nvPr/>
        </p:nvSpPr>
        <p:spPr>
          <a:xfrm>
            <a:off x="7543800" y="2362200"/>
            <a:ext cx="1447800" cy="369332"/>
          </a:xfrm>
          <a:prstGeom prst="rect">
            <a:avLst/>
          </a:prstGeom>
          <a:noFill/>
        </p:spPr>
        <p:txBody>
          <a:bodyPr wrap="square" rtlCol="0">
            <a:spAutoFit/>
          </a:bodyPr>
          <a:lstStyle/>
          <a:p>
            <a:pPr algn="ctr"/>
            <a:r>
              <a:rPr lang="en-US" b="1" dirty="0">
                <a:solidFill>
                  <a:srgbClr val="FF0000"/>
                </a:solidFill>
              </a:rPr>
              <a:t>Functions</a:t>
            </a:r>
          </a:p>
        </p:txBody>
      </p:sp>
      <p:sp>
        <p:nvSpPr>
          <p:cNvPr id="17" name="TextBox 16"/>
          <p:cNvSpPr txBox="1"/>
          <p:nvPr/>
        </p:nvSpPr>
        <p:spPr>
          <a:xfrm>
            <a:off x="5257800" y="5562600"/>
            <a:ext cx="1447800" cy="369332"/>
          </a:xfrm>
          <a:prstGeom prst="rect">
            <a:avLst/>
          </a:prstGeom>
          <a:noFill/>
        </p:spPr>
        <p:txBody>
          <a:bodyPr wrap="square" rtlCol="0">
            <a:spAutoFit/>
          </a:bodyPr>
          <a:lstStyle/>
          <a:p>
            <a:pPr algn="ctr"/>
            <a:r>
              <a:rPr lang="en-US" b="1" dirty="0">
                <a:solidFill>
                  <a:srgbClr val="FF0000"/>
                </a:solidFill>
              </a:rPr>
              <a:t>Functions</a:t>
            </a:r>
          </a:p>
        </p:txBody>
      </p:sp>
      <p:sp>
        <p:nvSpPr>
          <p:cNvPr id="18" name="TextBox 17"/>
          <p:cNvSpPr txBox="1"/>
          <p:nvPr/>
        </p:nvSpPr>
        <p:spPr>
          <a:xfrm>
            <a:off x="2819400" y="1295400"/>
            <a:ext cx="1219200" cy="369332"/>
          </a:xfrm>
          <a:prstGeom prst="rect">
            <a:avLst/>
          </a:prstGeom>
          <a:noFill/>
        </p:spPr>
        <p:txBody>
          <a:bodyPr wrap="square" rtlCol="0">
            <a:spAutoFit/>
          </a:bodyPr>
          <a:lstStyle/>
          <a:p>
            <a:pPr algn="ctr"/>
            <a:r>
              <a:rPr lang="en-US" b="1" dirty="0">
                <a:solidFill>
                  <a:srgbClr val="FFFF00"/>
                </a:solidFill>
              </a:rPr>
              <a:t>DATA</a:t>
            </a:r>
          </a:p>
        </p:txBody>
      </p:sp>
      <p:sp>
        <p:nvSpPr>
          <p:cNvPr id="20" name="TextBox 19"/>
          <p:cNvSpPr txBox="1"/>
          <p:nvPr/>
        </p:nvSpPr>
        <p:spPr>
          <a:xfrm>
            <a:off x="7696200" y="1219200"/>
            <a:ext cx="1219200" cy="369332"/>
          </a:xfrm>
          <a:prstGeom prst="rect">
            <a:avLst/>
          </a:prstGeom>
          <a:noFill/>
        </p:spPr>
        <p:txBody>
          <a:bodyPr wrap="square" rtlCol="0">
            <a:spAutoFit/>
          </a:bodyPr>
          <a:lstStyle/>
          <a:p>
            <a:pPr algn="ctr"/>
            <a:r>
              <a:rPr lang="en-US" b="1" dirty="0">
                <a:solidFill>
                  <a:srgbClr val="FFFF00"/>
                </a:solidFill>
              </a:rPr>
              <a:t>DATA</a:t>
            </a:r>
          </a:p>
        </p:txBody>
      </p:sp>
      <p:sp>
        <p:nvSpPr>
          <p:cNvPr id="21" name="TextBox 20"/>
          <p:cNvSpPr txBox="1"/>
          <p:nvPr/>
        </p:nvSpPr>
        <p:spPr>
          <a:xfrm>
            <a:off x="5410200" y="4267200"/>
            <a:ext cx="1219200" cy="369332"/>
          </a:xfrm>
          <a:prstGeom prst="rect">
            <a:avLst/>
          </a:prstGeom>
          <a:noFill/>
        </p:spPr>
        <p:txBody>
          <a:bodyPr wrap="square" rtlCol="0">
            <a:spAutoFit/>
          </a:bodyPr>
          <a:lstStyle/>
          <a:p>
            <a:pPr algn="ctr"/>
            <a:r>
              <a:rPr lang="en-US" b="1" dirty="0">
                <a:solidFill>
                  <a:srgbClr val="FFFF00"/>
                </a:solidFill>
              </a:rPr>
              <a:t>DATA</a:t>
            </a:r>
          </a:p>
        </p:txBody>
      </p:sp>
      <p:sp>
        <p:nvSpPr>
          <p:cNvPr id="23" name="TextBox 22"/>
          <p:cNvSpPr txBox="1"/>
          <p:nvPr/>
        </p:nvSpPr>
        <p:spPr>
          <a:xfrm>
            <a:off x="2133600" y="3581400"/>
            <a:ext cx="2362200" cy="369332"/>
          </a:xfrm>
          <a:prstGeom prst="rect">
            <a:avLst/>
          </a:prstGeom>
          <a:noFill/>
        </p:spPr>
        <p:txBody>
          <a:bodyPr wrap="square" rtlCol="0">
            <a:spAutoFit/>
          </a:bodyPr>
          <a:lstStyle/>
          <a:p>
            <a:pPr algn="ctr"/>
            <a:r>
              <a:rPr lang="en-US" b="1" dirty="0"/>
              <a:t>Object A</a:t>
            </a:r>
          </a:p>
        </p:txBody>
      </p:sp>
      <p:sp>
        <p:nvSpPr>
          <p:cNvPr id="24" name="TextBox 23"/>
          <p:cNvSpPr txBox="1"/>
          <p:nvPr/>
        </p:nvSpPr>
        <p:spPr>
          <a:xfrm>
            <a:off x="7315200" y="3657600"/>
            <a:ext cx="2057400" cy="381000"/>
          </a:xfrm>
          <a:prstGeom prst="rect">
            <a:avLst/>
          </a:prstGeom>
          <a:noFill/>
        </p:spPr>
        <p:txBody>
          <a:bodyPr wrap="square" rtlCol="0">
            <a:spAutoFit/>
          </a:bodyPr>
          <a:lstStyle/>
          <a:p>
            <a:pPr algn="ctr"/>
            <a:r>
              <a:rPr lang="en-US" b="1" dirty="0"/>
              <a:t>Object B</a:t>
            </a:r>
          </a:p>
        </p:txBody>
      </p:sp>
      <p:sp>
        <p:nvSpPr>
          <p:cNvPr id="26" name="TextBox 25"/>
          <p:cNvSpPr txBox="1"/>
          <p:nvPr/>
        </p:nvSpPr>
        <p:spPr>
          <a:xfrm>
            <a:off x="4876800" y="6477000"/>
            <a:ext cx="2286000" cy="381000"/>
          </a:xfrm>
          <a:prstGeom prst="rect">
            <a:avLst/>
          </a:prstGeom>
          <a:noFill/>
        </p:spPr>
        <p:txBody>
          <a:bodyPr wrap="square" rtlCol="0">
            <a:spAutoFit/>
          </a:bodyPr>
          <a:lstStyle/>
          <a:p>
            <a:pPr algn="ctr"/>
            <a:r>
              <a:rPr lang="en-US" b="1" dirty="0"/>
              <a:t>Object C</a:t>
            </a:r>
          </a:p>
        </p:txBody>
      </p:sp>
      <p:cxnSp>
        <p:nvCxnSpPr>
          <p:cNvPr id="25" name="Straight Arrow Connector 24"/>
          <p:cNvCxnSpPr>
            <a:stCxn id="10" idx="3"/>
          </p:cNvCxnSpPr>
          <p:nvPr/>
        </p:nvCxnSpPr>
        <p:spPr>
          <a:xfrm>
            <a:off x="3352800" y="17526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305800" y="16764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943600" y="47244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267200" y="2667000"/>
            <a:ext cx="3124200" cy="381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200400"/>
            <a:ext cx="1371600" cy="2362200"/>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6934200" y="3048000"/>
            <a:ext cx="1600200" cy="2590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Slide Number Placeholder 37"/>
          <p:cNvSpPr>
            <a:spLocks noGrp="1"/>
          </p:cNvSpPr>
          <p:nvPr>
            <p:ph type="sldNum" sz="quarter" idx="12"/>
          </p:nvPr>
        </p:nvSpPr>
        <p:spPr/>
        <p:txBody>
          <a:bodyPr/>
          <a:lstStyle/>
          <a:p>
            <a:fld id="{11FAA1D5-B5D3-4331-B21F-B769702E304F}"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CEF4-AF6D-AD09-EA88-9722B602777C}"/>
              </a:ext>
            </a:extLst>
          </p:cNvPr>
          <p:cNvSpPr>
            <a:spLocks noGrp="1"/>
          </p:cNvSpPr>
          <p:nvPr>
            <p:ph type="title"/>
          </p:nvPr>
        </p:nvSpPr>
        <p:spPr/>
        <p:txBody>
          <a:bodyPr>
            <a:normAutofit fontScale="90000"/>
          </a:bodyPr>
          <a:lstStyle/>
          <a:p>
            <a:r>
              <a:rPr lang="en-IN" sz="3100" b="1" spc="300"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t>A Real-World Analogy- OOP</a:t>
            </a:r>
            <a:br>
              <a:rPr lang="en-IN" dirty="0"/>
            </a:br>
            <a:endParaRPr lang="en-IN" dirty="0"/>
          </a:p>
        </p:txBody>
      </p:sp>
      <p:sp>
        <p:nvSpPr>
          <p:cNvPr id="3" name="Content Placeholder 2">
            <a:extLst>
              <a:ext uri="{FF2B5EF4-FFF2-40B4-BE49-F238E27FC236}">
                <a16:creationId xmlns:a16="http://schemas.microsoft.com/office/drawing/2014/main" id="{D0774171-74C8-2718-DD26-489C4E137DD4}"/>
              </a:ext>
            </a:extLst>
          </p:cNvPr>
          <p:cNvSpPr>
            <a:spLocks noGrp="1"/>
          </p:cNvSpPr>
          <p:nvPr>
            <p:ph idx="1"/>
          </p:nvPr>
        </p:nvSpPr>
        <p:spPr/>
        <p:txBody>
          <a:bodyPr>
            <a:normAutofit fontScale="77500" lnSpcReduction="20000"/>
          </a:bodyPr>
          <a:lstStyle/>
          <a:p>
            <a:pPr marL="0" indent="0" algn="ctr">
              <a:buNone/>
            </a:pPr>
            <a:r>
              <a:rPr lang="en-US" spc="300" dirty="0">
                <a:solidFill>
                  <a:schemeClr val="accent5">
                    <a:lumMod val="75000"/>
                  </a:schemeClr>
                </a:solidFill>
              </a:rPr>
              <a:t>Imagine building a house.</a:t>
            </a:r>
          </a:p>
          <a:p>
            <a:pPr marL="0" indent="0">
              <a:buNone/>
            </a:pPr>
            <a:endParaRPr lang="en-US" dirty="0"/>
          </a:p>
          <a:p>
            <a:pPr marL="0" indent="0">
              <a:buNone/>
            </a:pPr>
            <a:r>
              <a:rPr lang="en-US" dirty="0">
                <a:solidFill>
                  <a:schemeClr val="accent5">
                    <a:lumMod val="50000"/>
                  </a:schemeClr>
                </a:solidFill>
              </a:rPr>
              <a:t>A procedural approach would be like having a single, long list of instructions: "Lay the foundation," "Build the walls," "Install the plumbing," "Wire the electricity." The data (materials) would be in a big pile, and any worker could access and use them</a:t>
            </a:r>
            <a:r>
              <a:rPr lang="en-US" dirty="0"/>
              <a:t>.</a:t>
            </a:r>
          </a:p>
          <a:p>
            <a:pPr marL="0" indent="0">
              <a:buNone/>
            </a:pPr>
            <a:endParaRPr lang="en-US" dirty="0"/>
          </a:p>
          <a:p>
            <a:pPr marL="0" indent="0">
              <a:buNone/>
            </a:pPr>
            <a:r>
              <a:rPr lang="en-US" dirty="0">
                <a:solidFill>
                  <a:schemeClr val="accent5">
                    <a:lumMod val="50000"/>
                  </a:schemeClr>
                </a:solidFill>
              </a:rPr>
              <a:t>An object-oriented approach would be like having specialized teams (objects): a foundation team, a framing team, a plumbing team, and an electrical team. Each team has its own tools and materials (data) and knows how to do its specific job (methods). They interact with each other through defined interfaces ("The plumbing is ready for the walls to be closed up"). This is a more organized and scalable way to manage a complex project.</a:t>
            </a:r>
          </a:p>
          <a:p>
            <a:pPr marL="0" indent="0">
              <a:buNone/>
            </a:pPr>
            <a:endParaRPr lang="en-IN" dirty="0"/>
          </a:p>
        </p:txBody>
      </p:sp>
      <p:sp>
        <p:nvSpPr>
          <p:cNvPr id="5" name="Slide Number Placeholder 4">
            <a:extLst>
              <a:ext uri="{FF2B5EF4-FFF2-40B4-BE49-F238E27FC236}">
                <a16:creationId xmlns:a16="http://schemas.microsoft.com/office/drawing/2014/main" id="{345B4192-6633-DFE9-F32F-FE4138748F57}"/>
              </a:ext>
            </a:extLst>
          </p:cNvPr>
          <p:cNvSpPr>
            <a:spLocks noGrp="1"/>
          </p:cNvSpPr>
          <p:nvPr>
            <p:ph type="sldNum" sz="quarter" idx="12"/>
          </p:nvPr>
        </p:nvSpPr>
        <p:spPr/>
        <p:txBody>
          <a:bodyPr/>
          <a:lstStyle/>
          <a:p>
            <a:fld id="{11FAA1D5-B5D3-4331-B21F-B769702E304F}" type="slidenum">
              <a:rPr lang="en-US" smtClean="0"/>
              <a:pPr/>
              <a:t>13</a:t>
            </a:fld>
            <a:endParaRPr lang="en-US"/>
          </a:p>
        </p:txBody>
      </p:sp>
    </p:spTree>
    <p:extLst>
      <p:ext uri="{BB962C8B-B14F-4D97-AF65-F5344CB8AC3E}">
        <p14:creationId xmlns:p14="http://schemas.microsoft.com/office/powerpoint/2010/main" val="331946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CD3C-CA0B-8663-3061-ADF9E36F1D63}"/>
              </a:ext>
            </a:extLst>
          </p:cNvPr>
          <p:cNvSpPr>
            <a:spLocks noGrp="1"/>
          </p:cNvSpPr>
          <p:nvPr>
            <p:ph type="title"/>
          </p:nvPr>
        </p:nvSpPr>
        <p:spPr/>
        <p:txBody>
          <a:bodyPr>
            <a:normAutofit fontScale="90000"/>
          </a:bodyPr>
          <a:lstStyle/>
          <a:p>
            <a:r>
              <a:rPr lang="en-US" sz="31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Key Advantages of Object-Oriented Programming</a:t>
            </a:r>
            <a:br>
              <a:rPr lang="en-US" dirty="0"/>
            </a:br>
            <a:endParaRPr lang="en-IN" dirty="0"/>
          </a:p>
        </p:txBody>
      </p:sp>
      <p:sp>
        <p:nvSpPr>
          <p:cNvPr id="3" name="Content Placeholder 2">
            <a:extLst>
              <a:ext uri="{FF2B5EF4-FFF2-40B4-BE49-F238E27FC236}">
                <a16:creationId xmlns:a16="http://schemas.microsoft.com/office/drawing/2014/main" id="{26DAD837-64F8-2516-82A1-6E56A29F255B}"/>
              </a:ext>
            </a:extLst>
          </p:cNvPr>
          <p:cNvSpPr>
            <a:spLocks noGrp="1"/>
          </p:cNvSpPr>
          <p:nvPr>
            <p:ph idx="1"/>
          </p:nvPr>
        </p:nvSpPr>
        <p:spPr/>
        <p:txBody>
          <a:bodyPr>
            <a:normAutofit/>
          </a:bodyPr>
          <a:lstStyle/>
          <a:p>
            <a:pPr marL="0" indent="0">
              <a:buNone/>
            </a:pPr>
            <a:r>
              <a:rPr lang="en-US" spc="300" dirty="0">
                <a:solidFill>
                  <a:schemeClr val="accent4">
                    <a:lumMod val="75000"/>
                  </a:schemeClr>
                </a:solidFill>
                <a:latin typeface="+mj-lt"/>
                <a:ea typeface="+mj-ea"/>
                <a:cs typeface="+mj-cs"/>
              </a:rPr>
              <a:t>The preference for OOP in modern software development stems from several key advantages that address the limitations of procedural programming, especially in large and complex projects.</a:t>
            </a:r>
            <a:endParaRPr lang="en-IN" spc="300" dirty="0">
              <a:solidFill>
                <a:schemeClr val="accent4">
                  <a:lumMod val="75000"/>
                </a:schemeClr>
              </a:solidFill>
              <a:latin typeface="+mj-lt"/>
              <a:ea typeface="+mj-ea"/>
              <a:cs typeface="+mj-cs"/>
            </a:endParaRPr>
          </a:p>
        </p:txBody>
      </p:sp>
      <p:sp>
        <p:nvSpPr>
          <p:cNvPr id="5" name="Slide Number Placeholder 4">
            <a:extLst>
              <a:ext uri="{FF2B5EF4-FFF2-40B4-BE49-F238E27FC236}">
                <a16:creationId xmlns:a16="http://schemas.microsoft.com/office/drawing/2014/main" id="{9D67EDF0-3FD1-C84F-19F8-59D297422218}"/>
              </a:ext>
            </a:extLst>
          </p:cNvPr>
          <p:cNvSpPr>
            <a:spLocks noGrp="1"/>
          </p:cNvSpPr>
          <p:nvPr>
            <p:ph type="sldNum" sz="quarter" idx="12"/>
          </p:nvPr>
        </p:nvSpPr>
        <p:spPr/>
        <p:txBody>
          <a:bodyPr/>
          <a:lstStyle/>
          <a:p>
            <a:fld id="{11FAA1D5-B5D3-4331-B21F-B769702E304F}" type="slidenum">
              <a:rPr lang="en-US" smtClean="0"/>
              <a:pPr/>
              <a:t>14</a:t>
            </a:fld>
            <a:endParaRPr lang="en-US"/>
          </a:p>
        </p:txBody>
      </p:sp>
    </p:spTree>
    <p:extLst>
      <p:ext uri="{BB962C8B-B14F-4D97-AF65-F5344CB8AC3E}">
        <p14:creationId xmlns:p14="http://schemas.microsoft.com/office/powerpoint/2010/main" val="92431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1AE9-771A-4C00-3C8C-164BB2FF7479}"/>
              </a:ext>
            </a:extLst>
          </p:cNvPr>
          <p:cNvSpPr>
            <a:spLocks noGrp="1"/>
          </p:cNvSpPr>
          <p:nvPr>
            <p:ph type="title"/>
          </p:nvPr>
        </p:nvSpPr>
        <p:spPr/>
        <p:txBody>
          <a:bodyPr>
            <a:normAutofit/>
          </a:bodyPr>
          <a:lstStyle/>
          <a:p>
            <a: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Encapsulation: The Power of Data Hiding</a:t>
            </a:r>
            <a:br>
              <a:rPr lang="en-US" dirty="0"/>
            </a:br>
            <a:r>
              <a:rPr lang="en-US" sz="2200" spc="300" dirty="0">
                <a:solidFill>
                  <a:srgbClr val="FFC000"/>
                </a:solidFill>
              </a:rPr>
              <a:t>Key Advantages of Object-Oriented Programming</a:t>
            </a:r>
            <a:endParaRPr lang="en-IN" spc="300" dirty="0">
              <a:solidFill>
                <a:srgbClr val="FFC000"/>
              </a:solidFill>
            </a:endParaRPr>
          </a:p>
        </p:txBody>
      </p:sp>
      <p:sp>
        <p:nvSpPr>
          <p:cNvPr id="3" name="Content Placeholder 2">
            <a:extLst>
              <a:ext uri="{FF2B5EF4-FFF2-40B4-BE49-F238E27FC236}">
                <a16:creationId xmlns:a16="http://schemas.microsoft.com/office/drawing/2014/main" id="{267BA516-0B83-9194-23AB-4F531659B206}"/>
              </a:ext>
            </a:extLst>
          </p:cNvPr>
          <p:cNvSpPr>
            <a:spLocks noGrp="1"/>
          </p:cNvSpPr>
          <p:nvPr>
            <p:ph idx="1"/>
          </p:nvPr>
        </p:nvSpPr>
        <p:spPr/>
        <p:txBody>
          <a:bodyPr>
            <a:normAutofit fontScale="92500"/>
          </a:bodyPr>
          <a:lstStyle/>
          <a:p>
            <a:r>
              <a:rPr lang="en-US" sz="3000" dirty="0">
                <a:solidFill>
                  <a:schemeClr val="accent4">
                    <a:lumMod val="75000"/>
                  </a:schemeClr>
                </a:solidFill>
                <a:latin typeface="Abadi" panose="020B0604020104020204" pitchFamily="34" charset="0"/>
              </a:rPr>
              <a:t>In POP, data and the functions that operate on it are separate entities. This often leads to a situation where data is exposed and can be modified by any function in the program, increasing the risk of unintended side effects and making the code harder to maintain.</a:t>
            </a:r>
          </a:p>
          <a:p>
            <a:r>
              <a:rPr lang="en-US" sz="3000" dirty="0">
                <a:solidFill>
                  <a:schemeClr val="accent4">
                    <a:lumMod val="75000"/>
                  </a:schemeClr>
                </a:solidFill>
                <a:latin typeface="Abadi" panose="020B0604020104020204" pitchFamily="34" charset="0"/>
              </a:rPr>
              <a:t>OOP addresses this with encapsulation, which bundles data (attributes) and the methods (functions) that operate on that data into a single unit called an object. This "capsule" protects the data from outside interference and misuse. Access to the data is restricted to the object's methods, ensuring data integrity and security.</a:t>
            </a:r>
          </a:p>
          <a:p>
            <a:endParaRPr lang="en-US" dirty="0"/>
          </a:p>
          <a:p>
            <a:endParaRPr lang="en-IN" dirty="0"/>
          </a:p>
        </p:txBody>
      </p:sp>
      <p:sp>
        <p:nvSpPr>
          <p:cNvPr id="5" name="Slide Number Placeholder 4">
            <a:extLst>
              <a:ext uri="{FF2B5EF4-FFF2-40B4-BE49-F238E27FC236}">
                <a16:creationId xmlns:a16="http://schemas.microsoft.com/office/drawing/2014/main" id="{C80FCD06-0D6C-CE07-8D8D-3F771A02641E}"/>
              </a:ext>
            </a:extLst>
          </p:cNvPr>
          <p:cNvSpPr>
            <a:spLocks noGrp="1"/>
          </p:cNvSpPr>
          <p:nvPr>
            <p:ph type="sldNum" sz="quarter" idx="12"/>
          </p:nvPr>
        </p:nvSpPr>
        <p:spPr/>
        <p:txBody>
          <a:bodyPr/>
          <a:lstStyle/>
          <a:p>
            <a:fld id="{11FAA1D5-B5D3-4331-B21F-B769702E304F}" type="slidenum">
              <a:rPr lang="en-US" smtClean="0"/>
              <a:pPr/>
              <a:t>15</a:t>
            </a:fld>
            <a:endParaRPr lang="en-US"/>
          </a:p>
        </p:txBody>
      </p:sp>
    </p:spTree>
    <p:extLst>
      <p:ext uri="{BB962C8B-B14F-4D97-AF65-F5344CB8AC3E}">
        <p14:creationId xmlns:p14="http://schemas.microsoft.com/office/powerpoint/2010/main" val="187627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723F-CAC5-325D-57F6-06A462C89CD9}"/>
              </a:ext>
            </a:extLst>
          </p:cNvPr>
          <p:cNvSpPr>
            <a:spLocks noGrp="1"/>
          </p:cNvSpPr>
          <p:nvPr>
            <p:ph type="title"/>
          </p:nvPr>
        </p:nvSpPr>
        <p:spPr/>
        <p:txBody>
          <a:bodyPr>
            <a:normAutofit/>
          </a:bodyPr>
          <a:lstStyle/>
          <a:p>
            <a:r>
              <a:rPr lang="en-US" sz="31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Inheritance: Don't Reinvent the Wheel</a:t>
            </a:r>
            <a:br>
              <a:rPr lang="en-US" dirty="0"/>
            </a:br>
            <a:r>
              <a:rPr lang="en-US" sz="2400" spc="300" dirty="0">
                <a:solidFill>
                  <a:srgbClr val="FFC000"/>
                </a:solidFill>
              </a:rPr>
              <a:t>Key Advantages of Object-Oriented Programming</a:t>
            </a:r>
            <a:endParaRPr lang="en-IN" sz="2400" spc="300" dirty="0">
              <a:solidFill>
                <a:srgbClr val="FFC000"/>
              </a:solidFill>
            </a:endParaRPr>
          </a:p>
        </p:txBody>
      </p:sp>
      <p:sp>
        <p:nvSpPr>
          <p:cNvPr id="3" name="Content Placeholder 2">
            <a:extLst>
              <a:ext uri="{FF2B5EF4-FFF2-40B4-BE49-F238E27FC236}">
                <a16:creationId xmlns:a16="http://schemas.microsoft.com/office/drawing/2014/main" id="{AE484799-878C-8858-A59B-0CC22172E5A8}"/>
              </a:ext>
            </a:extLst>
          </p:cNvPr>
          <p:cNvSpPr>
            <a:spLocks noGrp="1"/>
          </p:cNvSpPr>
          <p:nvPr>
            <p:ph idx="1"/>
          </p:nvPr>
        </p:nvSpPr>
        <p:spPr/>
        <p:txBody>
          <a:bodyPr>
            <a:normAutofit fontScale="92500" lnSpcReduction="10000"/>
          </a:bodyPr>
          <a:lstStyle/>
          <a:p>
            <a:r>
              <a:rPr lang="en-US" sz="3000" dirty="0">
                <a:solidFill>
                  <a:schemeClr val="accent4">
                    <a:lumMod val="75000"/>
                  </a:schemeClr>
                </a:solidFill>
                <a:latin typeface="Abadi" panose="020B0604020104020204" pitchFamily="34" charset="0"/>
              </a:rPr>
              <a:t>Code reusability is a cornerstone of efficient software development. While POP allows for the reuse of functions, it often falls short when dealing with complex data structures.</a:t>
            </a:r>
          </a:p>
          <a:p>
            <a:endParaRPr lang="en-US" sz="3000" dirty="0">
              <a:solidFill>
                <a:schemeClr val="accent4">
                  <a:lumMod val="75000"/>
                </a:schemeClr>
              </a:solidFill>
              <a:latin typeface="Abadi" panose="020B0604020104020204" pitchFamily="34" charset="0"/>
            </a:endParaRPr>
          </a:p>
          <a:p>
            <a:r>
              <a:rPr lang="en-US" sz="3000" dirty="0">
                <a:solidFill>
                  <a:schemeClr val="accent4">
                    <a:lumMod val="75000"/>
                  </a:schemeClr>
                </a:solidFill>
                <a:latin typeface="Abadi" panose="020B0604020104020204" pitchFamily="34" charset="0"/>
              </a:rPr>
              <a:t>OOP introduces the concept of inheritance, which allows a new class (a "child" or "subclass") to inherit attributes and methods from an existing class (a "parent" or "superclass"). This promotes code reuse and creates a logical hierarchy. For instance, you could have a Vehicle class with general properties and then create more specific Car and Bicycle classes that inherit from Vehicle and add their own unique features.</a:t>
            </a:r>
          </a:p>
          <a:p>
            <a:endParaRPr lang="en-US" dirty="0"/>
          </a:p>
          <a:p>
            <a:endParaRPr lang="en-IN" dirty="0"/>
          </a:p>
        </p:txBody>
      </p:sp>
      <p:sp>
        <p:nvSpPr>
          <p:cNvPr id="5" name="Slide Number Placeholder 4">
            <a:extLst>
              <a:ext uri="{FF2B5EF4-FFF2-40B4-BE49-F238E27FC236}">
                <a16:creationId xmlns:a16="http://schemas.microsoft.com/office/drawing/2014/main" id="{ED2F1BB3-3A03-DD77-BF1A-FA1F07A18DCF}"/>
              </a:ext>
            </a:extLst>
          </p:cNvPr>
          <p:cNvSpPr>
            <a:spLocks noGrp="1"/>
          </p:cNvSpPr>
          <p:nvPr>
            <p:ph type="sldNum" sz="quarter" idx="12"/>
          </p:nvPr>
        </p:nvSpPr>
        <p:spPr/>
        <p:txBody>
          <a:bodyPr/>
          <a:lstStyle/>
          <a:p>
            <a:fld id="{11FAA1D5-B5D3-4331-B21F-B769702E304F}" type="slidenum">
              <a:rPr lang="en-US" smtClean="0"/>
              <a:pPr/>
              <a:t>16</a:t>
            </a:fld>
            <a:endParaRPr lang="en-US"/>
          </a:p>
        </p:txBody>
      </p:sp>
    </p:spTree>
    <p:extLst>
      <p:ext uri="{BB962C8B-B14F-4D97-AF65-F5344CB8AC3E}">
        <p14:creationId xmlns:p14="http://schemas.microsoft.com/office/powerpoint/2010/main" val="185278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2AA0-A609-9AE0-9D18-E71B252DFFFD}"/>
              </a:ext>
            </a:extLst>
          </p:cNvPr>
          <p:cNvSpPr>
            <a:spLocks noGrp="1"/>
          </p:cNvSpPr>
          <p:nvPr>
            <p:ph type="title"/>
          </p:nvPr>
        </p:nvSpPr>
        <p:spPr/>
        <p:txBody>
          <a:bodyPr/>
          <a:lstStyle/>
          <a:p>
            <a: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Polymorphism: One Interface, Many Forms</a:t>
            </a:r>
            <a:b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2200" spc="300" dirty="0">
                <a:solidFill>
                  <a:srgbClr val="FFC000"/>
                </a:solidFill>
              </a:rPr>
              <a:t>Key Advantages of Object-Oriented Programming</a:t>
            </a:r>
            <a:endParaRPr lang="en-IN" sz="2200" spc="300" dirty="0">
              <a:solidFill>
                <a:srgbClr val="FFC000"/>
              </a:solidFill>
            </a:endParaRPr>
          </a:p>
        </p:txBody>
      </p:sp>
      <p:sp>
        <p:nvSpPr>
          <p:cNvPr id="3" name="Content Placeholder 2">
            <a:extLst>
              <a:ext uri="{FF2B5EF4-FFF2-40B4-BE49-F238E27FC236}">
                <a16:creationId xmlns:a16="http://schemas.microsoft.com/office/drawing/2014/main" id="{F422EE80-BAAD-4474-FC6D-4F43F75E940A}"/>
              </a:ext>
            </a:extLst>
          </p:cNvPr>
          <p:cNvSpPr>
            <a:spLocks noGrp="1"/>
          </p:cNvSpPr>
          <p:nvPr>
            <p:ph idx="1"/>
          </p:nvPr>
        </p:nvSpPr>
        <p:spPr/>
        <p:txBody>
          <a:bodyPr>
            <a:normAutofit/>
          </a:bodyPr>
          <a:lstStyle/>
          <a:p>
            <a:r>
              <a:rPr lang="en-US" sz="2800" dirty="0">
                <a:solidFill>
                  <a:schemeClr val="accent4">
                    <a:lumMod val="75000"/>
                  </a:schemeClr>
                </a:solidFill>
                <a:latin typeface="Abadi" panose="020B0604020104020204" pitchFamily="34" charset="0"/>
              </a:rPr>
              <a:t>Polymorphism is the ability of an object to take on many forms. In practical terms, it means you can use a single interface to represent different underlying forms (data types).</a:t>
            </a:r>
          </a:p>
          <a:p>
            <a:endParaRPr lang="en-US" sz="2800" dirty="0">
              <a:solidFill>
                <a:schemeClr val="accent4">
                  <a:lumMod val="75000"/>
                </a:schemeClr>
              </a:solidFill>
              <a:latin typeface="Abadi" panose="020B0604020104020204" pitchFamily="34" charset="0"/>
            </a:endParaRPr>
          </a:p>
          <a:p>
            <a:r>
              <a:rPr lang="en-US" sz="2800" dirty="0">
                <a:solidFill>
                  <a:schemeClr val="accent4">
                    <a:lumMod val="75000"/>
                  </a:schemeClr>
                </a:solidFill>
                <a:latin typeface="Abadi" panose="020B0604020104020204" pitchFamily="34" charset="0"/>
              </a:rPr>
              <a:t>For example, you could have a </a:t>
            </a:r>
            <a:r>
              <a:rPr lang="en-US" sz="2800" dirty="0" err="1">
                <a:solidFill>
                  <a:schemeClr val="accent4">
                    <a:lumMod val="75000"/>
                  </a:schemeClr>
                </a:solidFill>
                <a:latin typeface="Abadi" panose="020B0604020104020204" pitchFamily="34" charset="0"/>
              </a:rPr>
              <a:t>makeSound</a:t>
            </a:r>
            <a:r>
              <a:rPr lang="en-US" sz="2800" dirty="0">
                <a:solidFill>
                  <a:schemeClr val="accent4">
                    <a:lumMod val="75000"/>
                  </a:schemeClr>
                </a:solidFill>
                <a:latin typeface="Abadi" panose="020B0604020104020204" pitchFamily="34" charset="0"/>
              </a:rPr>
              <a:t>() method that is implemented differently for a Dog object (it barks) and a Cat object (it meows). You can call the </a:t>
            </a:r>
            <a:r>
              <a:rPr lang="en-US" sz="2800" dirty="0" err="1">
                <a:solidFill>
                  <a:schemeClr val="accent4">
                    <a:lumMod val="75000"/>
                  </a:schemeClr>
                </a:solidFill>
                <a:latin typeface="Abadi" panose="020B0604020104020204" pitchFamily="34" charset="0"/>
              </a:rPr>
              <a:t>makeSound</a:t>
            </a:r>
            <a:r>
              <a:rPr lang="en-US" sz="2800" dirty="0">
                <a:solidFill>
                  <a:schemeClr val="accent4">
                    <a:lumMod val="75000"/>
                  </a:schemeClr>
                </a:solidFill>
                <a:latin typeface="Abadi" panose="020B0604020104020204" pitchFamily="34" charset="0"/>
              </a:rPr>
              <a:t>() method on any animal object without needing to know its specific type, making the code more flexible and extensible.</a:t>
            </a:r>
          </a:p>
          <a:p>
            <a:endParaRPr lang="en-US" dirty="0"/>
          </a:p>
          <a:p>
            <a:endParaRPr lang="en-IN" dirty="0"/>
          </a:p>
        </p:txBody>
      </p:sp>
      <p:sp>
        <p:nvSpPr>
          <p:cNvPr id="5" name="Slide Number Placeholder 4">
            <a:extLst>
              <a:ext uri="{FF2B5EF4-FFF2-40B4-BE49-F238E27FC236}">
                <a16:creationId xmlns:a16="http://schemas.microsoft.com/office/drawing/2014/main" id="{112D0426-D440-4471-EFF0-F7908A0C765C}"/>
              </a:ext>
            </a:extLst>
          </p:cNvPr>
          <p:cNvSpPr>
            <a:spLocks noGrp="1"/>
          </p:cNvSpPr>
          <p:nvPr>
            <p:ph type="sldNum" sz="quarter" idx="12"/>
          </p:nvPr>
        </p:nvSpPr>
        <p:spPr/>
        <p:txBody>
          <a:bodyPr/>
          <a:lstStyle/>
          <a:p>
            <a:fld id="{11FAA1D5-B5D3-4331-B21F-B769702E304F}" type="slidenum">
              <a:rPr lang="en-US" smtClean="0"/>
              <a:pPr/>
              <a:t>17</a:t>
            </a:fld>
            <a:endParaRPr lang="en-US"/>
          </a:p>
        </p:txBody>
      </p:sp>
    </p:spTree>
    <p:extLst>
      <p:ext uri="{BB962C8B-B14F-4D97-AF65-F5344CB8AC3E}">
        <p14:creationId xmlns:p14="http://schemas.microsoft.com/office/powerpoint/2010/main" val="402198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2FB6-8428-EDC7-5BB7-603AF9DD4F94}"/>
              </a:ext>
            </a:extLst>
          </p:cNvPr>
          <p:cNvSpPr>
            <a:spLocks noGrp="1"/>
          </p:cNvSpPr>
          <p:nvPr>
            <p:ph type="title"/>
          </p:nvPr>
        </p:nvSpPr>
        <p:spPr/>
        <p:txBody>
          <a:bodyPr/>
          <a:lstStyle/>
          <a:p>
            <a: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Abstraction: Focusing on the Essentials</a:t>
            </a:r>
            <a:b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2200" spc="300" dirty="0">
                <a:solidFill>
                  <a:schemeClr val="accent4">
                    <a:lumMod val="75000"/>
                  </a:schemeClr>
                </a:solidFill>
              </a:rPr>
              <a:t>Key Advantages of Object-Oriented Programming</a:t>
            </a:r>
            <a:endParaRPr lang="en-IN" sz="2200" spc="300" dirty="0">
              <a:solidFill>
                <a:schemeClr val="accent4">
                  <a:lumMod val="75000"/>
                </a:schemeClr>
              </a:solidFill>
            </a:endParaRPr>
          </a:p>
        </p:txBody>
      </p:sp>
      <p:sp>
        <p:nvSpPr>
          <p:cNvPr id="3" name="Content Placeholder 2">
            <a:extLst>
              <a:ext uri="{FF2B5EF4-FFF2-40B4-BE49-F238E27FC236}">
                <a16:creationId xmlns:a16="http://schemas.microsoft.com/office/drawing/2014/main" id="{8A689FF1-E3A2-87F5-C558-4F9C68045A62}"/>
              </a:ext>
            </a:extLst>
          </p:cNvPr>
          <p:cNvSpPr>
            <a:spLocks noGrp="1"/>
          </p:cNvSpPr>
          <p:nvPr>
            <p:ph idx="1"/>
          </p:nvPr>
        </p:nvSpPr>
        <p:spPr/>
        <p:txBody>
          <a:bodyPr>
            <a:normAutofit fontScale="92500" lnSpcReduction="10000"/>
          </a:bodyPr>
          <a:lstStyle/>
          <a:p>
            <a:r>
              <a:rPr lang="en-US" sz="3000" dirty="0">
                <a:solidFill>
                  <a:schemeClr val="accent4">
                    <a:lumMod val="75000"/>
                  </a:schemeClr>
                </a:solidFill>
                <a:latin typeface="Abadi" panose="020B0604020104020204" pitchFamily="34" charset="0"/>
              </a:rPr>
              <a:t>Abstraction involves hiding complex implementation details and showing only the necessary features of an object. When you drive a car, you don't need to know the inner workings of the engine; you just need to know how to use the steering wheel, pedals, and gearstick.</a:t>
            </a:r>
          </a:p>
          <a:p>
            <a:endParaRPr lang="en-US" sz="3000" dirty="0">
              <a:solidFill>
                <a:schemeClr val="accent4">
                  <a:lumMod val="75000"/>
                </a:schemeClr>
              </a:solidFill>
              <a:latin typeface="Abadi" panose="020B0604020104020204" pitchFamily="34" charset="0"/>
            </a:endParaRPr>
          </a:p>
          <a:p>
            <a:r>
              <a:rPr lang="en-US" sz="3000" dirty="0">
                <a:solidFill>
                  <a:schemeClr val="accent4">
                    <a:lumMod val="75000"/>
                  </a:schemeClr>
                </a:solidFill>
                <a:latin typeface="Abadi" panose="020B0604020104020204" pitchFamily="34" charset="0"/>
              </a:rPr>
              <a:t>Similarly, in OOP, you can interact with an object through its public methods without needing to understand its internal complexity. This simplifies the development process and makes the code easier to understand and maintain.</a:t>
            </a:r>
          </a:p>
          <a:p>
            <a:endParaRPr lang="en-IN" dirty="0"/>
          </a:p>
        </p:txBody>
      </p:sp>
      <p:sp>
        <p:nvSpPr>
          <p:cNvPr id="5" name="Slide Number Placeholder 4">
            <a:extLst>
              <a:ext uri="{FF2B5EF4-FFF2-40B4-BE49-F238E27FC236}">
                <a16:creationId xmlns:a16="http://schemas.microsoft.com/office/drawing/2014/main" id="{9F074B67-8D09-443E-C06C-4D5EAED9DF86}"/>
              </a:ext>
            </a:extLst>
          </p:cNvPr>
          <p:cNvSpPr>
            <a:spLocks noGrp="1"/>
          </p:cNvSpPr>
          <p:nvPr>
            <p:ph type="sldNum" sz="quarter" idx="12"/>
          </p:nvPr>
        </p:nvSpPr>
        <p:spPr/>
        <p:txBody>
          <a:bodyPr/>
          <a:lstStyle/>
          <a:p>
            <a:fld id="{11FAA1D5-B5D3-4331-B21F-B769702E304F}" type="slidenum">
              <a:rPr lang="en-US" smtClean="0"/>
              <a:pPr/>
              <a:t>18</a:t>
            </a:fld>
            <a:endParaRPr lang="en-US"/>
          </a:p>
        </p:txBody>
      </p:sp>
    </p:spTree>
    <p:extLst>
      <p:ext uri="{BB962C8B-B14F-4D97-AF65-F5344CB8AC3E}">
        <p14:creationId xmlns:p14="http://schemas.microsoft.com/office/powerpoint/2010/main" val="287439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29DD-EC1C-CC2F-8910-5C84FE4C4A8E}"/>
              </a:ext>
            </a:extLst>
          </p:cNvPr>
          <p:cNvSpPr>
            <a:spLocks noGrp="1"/>
          </p:cNvSpPr>
          <p:nvPr>
            <p:ph type="title"/>
          </p:nvPr>
        </p:nvSpPr>
        <p:spPr>
          <a:xfrm>
            <a:off x="532370" y="838200"/>
            <a:ext cx="10972800" cy="1143000"/>
          </a:xfrm>
        </p:spPr>
        <p:txBody>
          <a:bodyPr>
            <a:normAutofit fontScale="90000"/>
          </a:bodyPr>
          <a:lstStyle/>
          <a:p>
            <a:r>
              <a:rPr lang="en-IN" sz="31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Disadvantages of Procedural Programming</a:t>
            </a:r>
            <a:br>
              <a:rPr lang="en-IN" sz="31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br>
              <a:rPr lang="en-IN" dirty="0"/>
            </a:br>
            <a:r>
              <a:rPr lang="en-US" sz="2400" spc="300" dirty="0">
                <a:solidFill>
                  <a:srgbClr val="FFC000"/>
                </a:solidFill>
              </a:rPr>
              <a:t>The limitations of procedural programming become more apparent as projects grow in size and complexity:</a:t>
            </a:r>
            <a:br>
              <a:rPr lang="en-US" sz="2400" spc="300" dirty="0">
                <a:solidFill>
                  <a:srgbClr val="FFC000"/>
                </a:solidFill>
              </a:rPr>
            </a:br>
            <a:endParaRPr lang="en-IN" sz="2400" spc="300" dirty="0">
              <a:solidFill>
                <a:srgbClr val="FFC000"/>
              </a:solidFill>
            </a:endParaRPr>
          </a:p>
        </p:txBody>
      </p:sp>
      <p:sp>
        <p:nvSpPr>
          <p:cNvPr id="3" name="Content Placeholder 2">
            <a:extLst>
              <a:ext uri="{FF2B5EF4-FFF2-40B4-BE49-F238E27FC236}">
                <a16:creationId xmlns:a16="http://schemas.microsoft.com/office/drawing/2014/main" id="{C4472662-4BAF-6E0C-388F-F93CB2A9875D}"/>
              </a:ext>
            </a:extLst>
          </p:cNvPr>
          <p:cNvSpPr>
            <a:spLocks noGrp="1"/>
          </p:cNvSpPr>
          <p:nvPr>
            <p:ph idx="1"/>
          </p:nvPr>
        </p:nvSpPr>
        <p:spPr>
          <a:xfrm>
            <a:off x="418070" y="2590800"/>
            <a:ext cx="11201400" cy="4525963"/>
          </a:xfrm>
        </p:spPr>
        <p:txBody>
          <a:bodyPr>
            <a:noAutofit/>
          </a:bodyPr>
          <a:lstStyle/>
          <a:p>
            <a:r>
              <a:rPr lang="en-US" sz="2000" b="1" dirty="0">
                <a:solidFill>
                  <a:schemeClr val="accent4">
                    <a:lumMod val="75000"/>
                  </a:schemeClr>
                </a:solidFill>
              </a:rPr>
              <a:t>Poor Real-World Modeling</a:t>
            </a:r>
            <a:r>
              <a:rPr lang="en-US" sz="2000" dirty="0"/>
              <a:t>: </a:t>
            </a:r>
            <a:r>
              <a:rPr lang="en-US" sz="2000" dirty="0">
                <a:solidFill>
                  <a:schemeClr val="accent4">
                    <a:lumMod val="50000"/>
                  </a:schemeClr>
                </a:solidFill>
              </a:rPr>
              <a:t>It can be difficult to model real-world problems and their relationships using a purely procedural approach.</a:t>
            </a:r>
          </a:p>
          <a:p>
            <a:endParaRPr lang="en-US" sz="2000" dirty="0"/>
          </a:p>
          <a:p>
            <a:r>
              <a:rPr lang="en-US" sz="2000" b="1" dirty="0">
                <a:solidFill>
                  <a:schemeClr val="accent4">
                    <a:lumMod val="75000"/>
                  </a:schemeClr>
                </a:solidFill>
              </a:rPr>
              <a:t>Lack of Data Security: </a:t>
            </a:r>
            <a:r>
              <a:rPr lang="en-US" sz="2000" dirty="0">
                <a:solidFill>
                  <a:schemeClr val="accent4">
                    <a:lumMod val="50000"/>
                  </a:schemeClr>
                </a:solidFill>
              </a:rPr>
              <a:t>The global nature of data in many procedural programs makes it vulnerable to accidental modification.</a:t>
            </a:r>
          </a:p>
          <a:p>
            <a:endParaRPr lang="en-US" sz="2000" dirty="0"/>
          </a:p>
          <a:p>
            <a:r>
              <a:rPr lang="en-US" sz="2000" b="1" dirty="0">
                <a:solidFill>
                  <a:schemeClr val="accent4">
                    <a:lumMod val="75000"/>
                  </a:schemeClr>
                </a:solidFill>
              </a:rPr>
              <a:t>Difficult to Maintain</a:t>
            </a:r>
            <a:r>
              <a:rPr lang="en-US" sz="2000" b="1" dirty="0">
                <a:solidFill>
                  <a:schemeClr val="accent4">
                    <a:lumMod val="50000"/>
                  </a:schemeClr>
                </a:solidFill>
              </a:rPr>
              <a:t>: </a:t>
            </a:r>
            <a:r>
              <a:rPr lang="en-US" sz="2000" dirty="0">
                <a:solidFill>
                  <a:schemeClr val="accent4">
                    <a:lumMod val="50000"/>
                  </a:schemeClr>
                </a:solidFill>
              </a:rPr>
              <a:t>In large programs, the interconnectedness of functions can make it challenging to make changes without introducing bugs in other parts of the system.</a:t>
            </a:r>
          </a:p>
          <a:p>
            <a:endParaRPr lang="en-US" sz="2000" dirty="0"/>
          </a:p>
          <a:p>
            <a:r>
              <a:rPr lang="en-US" sz="2000" b="1" dirty="0">
                <a:solidFill>
                  <a:schemeClr val="accent4">
                    <a:lumMod val="75000"/>
                  </a:schemeClr>
                </a:solidFill>
              </a:rPr>
              <a:t>Limited Code Reusability</a:t>
            </a:r>
            <a:r>
              <a:rPr lang="en-US" sz="2000" b="1" dirty="0">
                <a:solidFill>
                  <a:schemeClr val="accent4">
                    <a:lumMod val="50000"/>
                  </a:schemeClr>
                </a:solidFill>
              </a:rPr>
              <a:t>: </a:t>
            </a:r>
            <a:r>
              <a:rPr lang="en-US" sz="2000" dirty="0">
                <a:solidFill>
                  <a:schemeClr val="accent4">
                    <a:lumMod val="50000"/>
                  </a:schemeClr>
                </a:solidFill>
              </a:rPr>
              <a:t>While functions can be reused, it's often not as powerful or intuitive as the inheritance offered by OOP.</a:t>
            </a:r>
          </a:p>
          <a:p>
            <a:endParaRPr lang="en-US" sz="1600" dirty="0"/>
          </a:p>
          <a:p>
            <a:endParaRPr lang="en-IN" sz="1600" dirty="0"/>
          </a:p>
        </p:txBody>
      </p:sp>
      <p:sp>
        <p:nvSpPr>
          <p:cNvPr id="5" name="Slide Number Placeholder 4">
            <a:extLst>
              <a:ext uri="{FF2B5EF4-FFF2-40B4-BE49-F238E27FC236}">
                <a16:creationId xmlns:a16="http://schemas.microsoft.com/office/drawing/2014/main" id="{B68038C5-5107-E8F9-3E64-4F2C1F07233F}"/>
              </a:ext>
            </a:extLst>
          </p:cNvPr>
          <p:cNvSpPr>
            <a:spLocks noGrp="1"/>
          </p:cNvSpPr>
          <p:nvPr>
            <p:ph type="sldNum" sz="quarter" idx="12"/>
          </p:nvPr>
        </p:nvSpPr>
        <p:spPr/>
        <p:txBody>
          <a:bodyPr/>
          <a:lstStyle/>
          <a:p>
            <a:fld id="{11FAA1D5-B5D3-4331-B21F-B769702E304F}" type="slidenum">
              <a:rPr lang="en-US" smtClean="0"/>
              <a:pPr/>
              <a:t>19</a:t>
            </a:fld>
            <a:endParaRPr lang="en-US"/>
          </a:p>
        </p:txBody>
      </p:sp>
    </p:spTree>
    <p:extLst>
      <p:ext uri="{BB962C8B-B14F-4D97-AF65-F5344CB8AC3E}">
        <p14:creationId xmlns:p14="http://schemas.microsoft.com/office/powerpoint/2010/main" val="284732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610600" cy="1325562"/>
          </a:xfrm>
          <a:solidFill>
            <a:schemeClr val="tx2">
              <a:lumMod val="75000"/>
            </a:schemeClr>
          </a:solidFill>
        </p:spPr>
        <p:txBody>
          <a:bodyPr>
            <a:normAutofit/>
          </a:bodyPr>
          <a:lstStyle/>
          <a:p>
            <a:r>
              <a:rPr lang="en-US" b="1" spc="600" dirty="0">
                <a:solidFill>
                  <a:schemeClr val="accent1">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Computer Languages</a:t>
            </a:r>
          </a:p>
        </p:txBody>
      </p:sp>
      <p:sp>
        <p:nvSpPr>
          <p:cNvPr id="5" name="Flowchart: Process 4"/>
          <p:cNvSpPr/>
          <p:nvPr/>
        </p:nvSpPr>
        <p:spPr>
          <a:xfrm>
            <a:off x="1752600" y="1828800"/>
            <a:ext cx="2819400" cy="426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p:cNvSpPr/>
          <p:nvPr/>
        </p:nvSpPr>
        <p:spPr>
          <a:xfrm>
            <a:off x="4648200" y="1828800"/>
            <a:ext cx="2819400" cy="426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7543800" y="1828800"/>
            <a:ext cx="2819400" cy="426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81200" y="2971800"/>
            <a:ext cx="2209800" cy="3046988"/>
          </a:xfrm>
          <a:prstGeom prst="rect">
            <a:avLst/>
          </a:prstGeom>
          <a:noFill/>
        </p:spPr>
        <p:txBody>
          <a:bodyPr wrap="square" rtlCol="0">
            <a:spAutoFit/>
          </a:bodyPr>
          <a:lstStyle/>
          <a:p>
            <a:pPr>
              <a:buFont typeface="Wingdings" pitchFamily="2" charset="2"/>
              <a:buChar char="§"/>
            </a:pPr>
            <a:r>
              <a:rPr lang="en-US" sz="3200" b="1" dirty="0" err="1"/>
              <a:t>Ada</a:t>
            </a:r>
            <a:endParaRPr lang="en-US" sz="3200" b="1" dirty="0"/>
          </a:p>
          <a:p>
            <a:pPr>
              <a:buFont typeface="Wingdings" pitchFamily="2" charset="2"/>
              <a:buChar char="§"/>
            </a:pPr>
            <a:r>
              <a:rPr lang="en-US" sz="3200" b="1" dirty="0"/>
              <a:t>Modula -2</a:t>
            </a:r>
          </a:p>
          <a:p>
            <a:pPr>
              <a:buFont typeface="Wingdings" pitchFamily="2" charset="2"/>
              <a:buChar char="§"/>
            </a:pPr>
            <a:r>
              <a:rPr lang="en-US" sz="3200" b="1" dirty="0"/>
              <a:t>Pascal</a:t>
            </a:r>
          </a:p>
          <a:p>
            <a:pPr>
              <a:buFont typeface="Wingdings" pitchFamily="2" charset="2"/>
              <a:buChar char="§"/>
            </a:pPr>
            <a:r>
              <a:rPr lang="en-US" sz="3200" b="1" dirty="0"/>
              <a:t>COBOL</a:t>
            </a:r>
          </a:p>
          <a:p>
            <a:pPr>
              <a:buFont typeface="Wingdings" pitchFamily="2" charset="2"/>
              <a:buChar char="§"/>
            </a:pPr>
            <a:r>
              <a:rPr lang="en-US" sz="3200" b="1" dirty="0"/>
              <a:t>FORTRAN</a:t>
            </a:r>
          </a:p>
          <a:p>
            <a:pPr>
              <a:buFont typeface="Wingdings" pitchFamily="2" charset="2"/>
              <a:buChar char="§"/>
            </a:pPr>
            <a:r>
              <a:rPr lang="en-US" sz="3200" b="1" dirty="0"/>
              <a:t>BASIC</a:t>
            </a:r>
          </a:p>
        </p:txBody>
      </p:sp>
      <p:sp>
        <p:nvSpPr>
          <p:cNvPr id="9" name="TextBox 8"/>
          <p:cNvSpPr txBox="1"/>
          <p:nvPr/>
        </p:nvSpPr>
        <p:spPr>
          <a:xfrm>
            <a:off x="4953000" y="3124201"/>
            <a:ext cx="2286000" cy="3108543"/>
          </a:xfrm>
          <a:prstGeom prst="rect">
            <a:avLst/>
          </a:prstGeom>
          <a:noFill/>
        </p:spPr>
        <p:txBody>
          <a:bodyPr wrap="square" rtlCol="0">
            <a:spAutoFit/>
          </a:bodyPr>
          <a:lstStyle/>
          <a:p>
            <a:pPr>
              <a:buFont typeface="Wingdings" pitchFamily="2" charset="2"/>
              <a:buChar char="§"/>
            </a:pPr>
            <a:r>
              <a:rPr lang="en-US" sz="3200" b="1" dirty="0"/>
              <a:t>Java</a:t>
            </a:r>
          </a:p>
          <a:p>
            <a:pPr>
              <a:buFont typeface="Wingdings" pitchFamily="2" charset="2"/>
              <a:buChar char="§"/>
            </a:pPr>
            <a:r>
              <a:rPr lang="en-US" sz="3200" b="1" dirty="0"/>
              <a:t>C</a:t>
            </a:r>
          </a:p>
          <a:p>
            <a:pPr>
              <a:buFont typeface="Wingdings" pitchFamily="2" charset="2"/>
              <a:buChar char="§"/>
            </a:pPr>
            <a:r>
              <a:rPr lang="en-US" sz="3200" b="1" dirty="0"/>
              <a:t>C++</a:t>
            </a:r>
          </a:p>
          <a:p>
            <a:pPr>
              <a:buFont typeface="Wingdings" pitchFamily="2" charset="2"/>
              <a:buChar char="§"/>
            </a:pPr>
            <a:r>
              <a:rPr lang="en-US" sz="3200" b="1" dirty="0"/>
              <a:t>FORTH</a:t>
            </a:r>
          </a:p>
          <a:p>
            <a:pPr>
              <a:buFont typeface="Wingdings" pitchFamily="2" charset="2"/>
              <a:buChar char="§"/>
            </a:pPr>
            <a:r>
              <a:rPr lang="en-US" sz="3200" b="1" dirty="0" err="1"/>
              <a:t>SmallTalk</a:t>
            </a:r>
            <a:endParaRPr lang="en-US" sz="3200" b="1" dirty="0"/>
          </a:p>
          <a:p>
            <a:endParaRPr lang="en-US" dirty="0"/>
          </a:p>
          <a:p>
            <a:endParaRPr lang="en-US" dirty="0"/>
          </a:p>
        </p:txBody>
      </p:sp>
      <p:sp>
        <p:nvSpPr>
          <p:cNvPr id="10" name="TextBox 9"/>
          <p:cNvSpPr txBox="1"/>
          <p:nvPr/>
        </p:nvSpPr>
        <p:spPr>
          <a:xfrm>
            <a:off x="7772400" y="3200400"/>
            <a:ext cx="2514600" cy="1569660"/>
          </a:xfrm>
          <a:prstGeom prst="rect">
            <a:avLst/>
          </a:prstGeom>
          <a:noFill/>
        </p:spPr>
        <p:txBody>
          <a:bodyPr wrap="square" rtlCol="0">
            <a:spAutoFit/>
          </a:bodyPr>
          <a:lstStyle/>
          <a:p>
            <a:pPr>
              <a:buFont typeface="Wingdings" pitchFamily="2" charset="2"/>
              <a:buChar char="§"/>
            </a:pPr>
            <a:r>
              <a:rPr lang="en-US" sz="3200" b="1" dirty="0"/>
              <a:t>Assembler</a:t>
            </a:r>
          </a:p>
          <a:p>
            <a:pPr>
              <a:buFont typeface="Wingdings" pitchFamily="2" charset="2"/>
              <a:buChar char="§"/>
            </a:pPr>
            <a:r>
              <a:rPr lang="en-US" sz="3200" b="1" dirty="0"/>
              <a:t>Macro- Assembler</a:t>
            </a:r>
          </a:p>
        </p:txBody>
      </p:sp>
      <p:sp>
        <p:nvSpPr>
          <p:cNvPr id="11" name="TextBox 10"/>
          <p:cNvSpPr txBox="1"/>
          <p:nvPr/>
        </p:nvSpPr>
        <p:spPr>
          <a:xfrm>
            <a:off x="1752600" y="1828800"/>
            <a:ext cx="2819400" cy="400110"/>
          </a:xfrm>
          <a:prstGeom prst="rect">
            <a:avLst/>
          </a:prstGeom>
          <a:solidFill>
            <a:schemeClr val="tx2">
              <a:lumMod val="20000"/>
              <a:lumOff val="80000"/>
            </a:schemeClr>
          </a:solidFill>
        </p:spPr>
        <p:txBody>
          <a:bodyPr wrap="square" rtlCol="0">
            <a:spAutoFit/>
          </a:bodyPr>
          <a:lstStyle/>
          <a:p>
            <a:pPr algn="ctr"/>
            <a:r>
              <a:rPr lang="en-US" sz="2000" b="1" dirty="0"/>
              <a:t>Highest Level</a:t>
            </a:r>
          </a:p>
        </p:txBody>
      </p:sp>
      <p:sp>
        <p:nvSpPr>
          <p:cNvPr id="12" name="TextBox 11"/>
          <p:cNvSpPr txBox="1"/>
          <p:nvPr/>
        </p:nvSpPr>
        <p:spPr>
          <a:xfrm>
            <a:off x="4648200" y="1828800"/>
            <a:ext cx="2819400" cy="400110"/>
          </a:xfrm>
          <a:prstGeom prst="rect">
            <a:avLst/>
          </a:prstGeom>
          <a:solidFill>
            <a:schemeClr val="tx2">
              <a:lumMod val="20000"/>
              <a:lumOff val="80000"/>
            </a:schemeClr>
          </a:solidFill>
        </p:spPr>
        <p:txBody>
          <a:bodyPr wrap="square" rtlCol="0">
            <a:spAutoFit/>
          </a:bodyPr>
          <a:lstStyle/>
          <a:p>
            <a:pPr algn="ctr"/>
            <a:r>
              <a:rPr lang="en-US" sz="2000" b="1" dirty="0"/>
              <a:t>Middle Level</a:t>
            </a:r>
          </a:p>
        </p:txBody>
      </p:sp>
      <p:sp>
        <p:nvSpPr>
          <p:cNvPr id="13" name="TextBox 12"/>
          <p:cNvSpPr txBox="1"/>
          <p:nvPr/>
        </p:nvSpPr>
        <p:spPr>
          <a:xfrm>
            <a:off x="7543800" y="1828800"/>
            <a:ext cx="2819400" cy="400110"/>
          </a:xfrm>
          <a:prstGeom prst="rect">
            <a:avLst/>
          </a:prstGeom>
          <a:solidFill>
            <a:schemeClr val="tx2">
              <a:lumMod val="20000"/>
              <a:lumOff val="80000"/>
            </a:schemeClr>
          </a:solidFill>
        </p:spPr>
        <p:txBody>
          <a:bodyPr wrap="square" rtlCol="0">
            <a:spAutoFit/>
          </a:bodyPr>
          <a:lstStyle/>
          <a:p>
            <a:pPr algn="ctr"/>
            <a:r>
              <a:rPr lang="en-US" sz="2000" b="1" dirty="0"/>
              <a:t>Lower Level</a:t>
            </a:r>
          </a:p>
        </p:txBody>
      </p:sp>
      <p:sp>
        <p:nvSpPr>
          <p:cNvPr id="14" name="Slide Number Placeholder 13"/>
          <p:cNvSpPr>
            <a:spLocks noGrp="1"/>
          </p:cNvSpPr>
          <p:nvPr>
            <p:ph type="sldNum" sz="quarter" idx="12"/>
          </p:nvPr>
        </p:nvSpPr>
        <p:spPr/>
        <p:txBody>
          <a:bodyPr/>
          <a:lstStyle/>
          <a:p>
            <a:fld id="{11FAA1D5-B5D3-4331-B21F-B769702E304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B7D7-C6F8-CF2C-9391-90F87A7827E7}"/>
              </a:ext>
            </a:extLst>
          </p:cNvPr>
          <p:cNvSpPr>
            <a:spLocks noGrp="1"/>
          </p:cNvSpPr>
          <p:nvPr>
            <p:ph type="title"/>
          </p:nvPr>
        </p:nvSpPr>
        <p:spPr/>
        <p:txBody>
          <a:bodyPr>
            <a:normAutofit/>
          </a:bodyPr>
          <a:lstStyle/>
          <a:p>
            <a: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When to Use Procedural Programming</a:t>
            </a:r>
            <a:b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endParaRPr lang="en-IN"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B8572C05-60BA-F7AA-CE88-8C2218F6024B}"/>
              </a:ext>
            </a:extLst>
          </p:cNvPr>
          <p:cNvSpPr>
            <a:spLocks noGrp="1"/>
          </p:cNvSpPr>
          <p:nvPr>
            <p:ph idx="1"/>
          </p:nvPr>
        </p:nvSpPr>
        <p:spPr/>
        <p:txBody>
          <a:bodyPr>
            <a:normAutofit/>
          </a:bodyPr>
          <a:lstStyle/>
          <a:p>
            <a:pPr marL="0" indent="0">
              <a:buNone/>
            </a:pPr>
            <a:r>
              <a:rPr lang="en-US" sz="2400" spc="300" dirty="0">
                <a:solidFill>
                  <a:srgbClr val="FFC000"/>
                </a:solidFill>
                <a:latin typeface="+mj-lt"/>
                <a:ea typeface="+mj-ea"/>
                <a:cs typeface="+mj-cs"/>
              </a:rPr>
              <a:t>Despite the advantages of OOP, procedural programming is still a valid and useful paradigm in certain scenarios:</a:t>
            </a:r>
          </a:p>
          <a:p>
            <a:r>
              <a:rPr lang="en-US" sz="2200" b="1" dirty="0">
                <a:solidFill>
                  <a:schemeClr val="accent4">
                    <a:lumMod val="75000"/>
                  </a:schemeClr>
                </a:solidFill>
              </a:rPr>
              <a:t>Small, Simple Projects</a:t>
            </a:r>
            <a:r>
              <a:rPr lang="en-US" sz="3200" dirty="0"/>
              <a:t>: </a:t>
            </a:r>
            <a:r>
              <a:rPr lang="en-US" sz="2200" dirty="0">
                <a:solidFill>
                  <a:schemeClr val="accent4">
                    <a:lumMod val="50000"/>
                  </a:schemeClr>
                </a:solidFill>
              </a:rPr>
              <a:t>For small-scale programs or scripts with a linear flow, the overhead of OOP may be unnecessary.</a:t>
            </a:r>
          </a:p>
          <a:p>
            <a:r>
              <a:rPr lang="en-US" sz="2200" b="1" dirty="0">
                <a:solidFill>
                  <a:schemeClr val="accent4">
                    <a:lumMod val="75000"/>
                  </a:schemeClr>
                </a:solidFill>
              </a:rPr>
              <a:t>Performance-Critical Applications</a:t>
            </a:r>
            <a:r>
              <a:rPr lang="en-US" sz="3200" dirty="0"/>
              <a:t>: </a:t>
            </a:r>
            <a:r>
              <a:rPr lang="en-US" sz="2200" dirty="0">
                <a:solidFill>
                  <a:schemeClr val="accent4">
                    <a:lumMod val="50000"/>
                  </a:schemeClr>
                </a:solidFill>
              </a:rPr>
              <a:t>In some cases, the direct and straightforward nature of procedural code can lead to better performance.</a:t>
            </a:r>
          </a:p>
          <a:p>
            <a:r>
              <a:rPr lang="en-US" sz="2200" b="1" dirty="0">
                <a:solidFill>
                  <a:schemeClr val="accent4">
                    <a:lumMod val="75000"/>
                  </a:schemeClr>
                </a:solidFill>
              </a:rPr>
              <a:t>Tasks Focused on a Sequence of Steps</a:t>
            </a:r>
            <a:r>
              <a:rPr lang="en-US" sz="3200" dirty="0"/>
              <a:t>: </a:t>
            </a:r>
            <a:r>
              <a:rPr lang="en-US" sz="2200" dirty="0">
                <a:solidFill>
                  <a:schemeClr val="accent4">
                    <a:lumMod val="50000"/>
                  </a:schemeClr>
                </a:solidFill>
              </a:rPr>
              <a:t>When the problem is naturally a series of sequential steps, a procedural approach can be more intuitive.</a:t>
            </a:r>
          </a:p>
          <a:p>
            <a:endParaRPr lang="en-IN" dirty="0"/>
          </a:p>
        </p:txBody>
      </p:sp>
      <p:sp>
        <p:nvSpPr>
          <p:cNvPr id="5" name="Slide Number Placeholder 4">
            <a:extLst>
              <a:ext uri="{FF2B5EF4-FFF2-40B4-BE49-F238E27FC236}">
                <a16:creationId xmlns:a16="http://schemas.microsoft.com/office/drawing/2014/main" id="{A103F7BE-61F4-37B3-3E7B-FC8E528A7141}"/>
              </a:ext>
            </a:extLst>
          </p:cNvPr>
          <p:cNvSpPr>
            <a:spLocks noGrp="1"/>
          </p:cNvSpPr>
          <p:nvPr>
            <p:ph type="sldNum" sz="quarter" idx="12"/>
          </p:nvPr>
        </p:nvSpPr>
        <p:spPr/>
        <p:txBody>
          <a:bodyPr/>
          <a:lstStyle/>
          <a:p>
            <a:fld id="{11FAA1D5-B5D3-4331-B21F-B769702E304F}" type="slidenum">
              <a:rPr lang="en-US" smtClean="0"/>
              <a:pPr/>
              <a:t>20</a:t>
            </a:fld>
            <a:endParaRPr lang="en-US"/>
          </a:p>
        </p:txBody>
      </p:sp>
    </p:spTree>
    <p:extLst>
      <p:ext uri="{BB962C8B-B14F-4D97-AF65-F5344CB8AC3E}">
        <p14:creationId xmlns:p14="http://schemas.microsoft.com/office/powerpoint/2010/main" val="57255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lstStyle/>
          <a:p>
            <a:r>
              <a:rPr lang="en-US" b="1" dirty="0">
                <a:solidFill>
                  <a:schemeClr val="accent1">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Differences Between C and C++</a:t>
            </a:r>
          </a:p>
        </p:txBody>
      </p:sp>
      <p:sp>
        <p:nvSpPr>
          <p:cNvPr id="5" name="Slide Number Placeholder 4"/>
          <p:cNvSpPr>
            <a:spLocks noGrp="1"/>
          </p:cNvSpPr>
          <p:nvPr>
            <p:ph type="sldNum" sz="quarter" idx="12"/>
          </p:nvPr>
        </p:nvSpPr>
        <p:spPr/>
        <p:txBody>
          <a:bodyPr/>
          <a:lstStyle/>
          <a:p>
            <a:fld id="{11FAA1D5-B5D3-4331-B21F-B769702E304F}" type="slidenum">
              <a:rPr lang="en-US" smtClean="0"/>
              <a:pPr/>
              <a:t>21</a:t>
            </a:fld>
            <a:endParaRPr lang="en-US"/>
          </a:p>
        </p:txBody>
      </p:sp>
      <p:graphicFrame>
        <p:nvGraphicFramePr>
          <p:cNvPr id="6" name="Diagram 5"/>
          <p:cNvGraphicFramePr/>
          <p:nvPr/>
        </p:nvGraphicFramePr>
        <p:xfrm>
          <a:off x="17526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V="1">
            <a:off x="5486400" y="4495800"/>
            <a:ext cx="1600200" cy="7620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62800" y="4267200"/>
            <a:ext cx="3505200" cy="400110"/>
          </a:xfrm>
          <a:prstGeom prst="rect">
            <a:avLst/>
          </a:prstGeom>
          <a:noFill/>
        </p:spPr>
        <p:txBody>
          <a:bodyPr wrap="square" rtlCol="0">
            <a:spAutoFit/>
          </a:bodyPr>
          <a:lstStyle/>
          <a:p>
            <a:r>
              <a:rPr lang="en-US" sz="2000" b="1" dirty="0"/>
              <a:t>Feature common to C and C++</a:t>
            </a:r>
          </a:p>
        </p:txBody>
      </p:sp>
      <p:cxnSp>
        <p:nvCxnSpPr>
          <p:cNvPr id="14" name="Straight Arrow Connector 13"/>
          <p:cNvCxnSpPr/>
          <p:nvPr/>
        </p:nvCxnSpPr>
        <p:spPr>
          <a:xfrm flipV="1">
            <a:off x="5410200" y="2438400"/>
            <a:ext cx="1600200" cy="7620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2286000"/>
            <a:ext cx="3581400" cy="400110"/>
          </a:xfrm>
          <a:prstGeom prst="rect">
            <a:avLst/>
          </a:prstGeom>
          <a:noFill/>
        </p:spPr>
        <p:txBody>
          <a:bodyPr wrap="square" rtlCol="0">
            <a:spAutoFit/>
          </a:bodyPr>
          <a:lstStyle/>
          <a:p>
            <a:r>
              <a:rPr lang="en-US" sz="2000" b="1" dirty="0"/>
              <a:t>OOP Feature in 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A750-6E55-C801-FAA7-93444CE470AE}"/>
              </a:ext>
            </a:extLst>
          </p:cNvPr>
          <p:cNvSpPr>
            <a:spLocks noGrp="1"/>
          </p:cNvSpPr>
          <p:nvPr>
            <p:ph type="title"/>
          </p:nvPr>
        </p:nvSpPr>
        <p:spPr>
          <a:xfrm>
            <a:off x="0" y="494271"/>
            <a:ext cx="12268200" cy="1143000"/>
          </a:xfrm>
        </p:spPr>
        <p:txBody>
          <a:bodyPr>
            <a:normAutofit fontScale="90000"/>
          </a:bodyPr>
          <a:lstStyle/>
          <a:p>
            <a:r>
              <a:rPr lang="en-US" sz="49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OOP vs. Procedural Programming: A Paradigm Shift</a:t>
            </a:r>
            <a:br>
              <a:rPr lang="en-US" dirty="0"/>
            </a:br>
            <a:endParaRPr lang="en-IN" dirty="0"/>
          </a:p>
        </p:txBody>
      </p:sp>
      <p:sp>
        <p:nvSpPr>
          <p:cNvPr id="3" name="Content Placeholder 2">
            <a:extLst>
              <a:ext uri="{FF2B5EF4-FFF2-40B4-BE49-F238E27FC236}">
                <a16:creationId xmlns:a16="http://schemas.microsoft.com/office/drawing/2014/main" id="{CD28DC3B-4AEF-C7F4-3120-0CAA22D5613F}"/>
              </a:ext>
            </a:extLst>
          </p:cNvPr>
          <p:cNvSpPr>
            <a:spLocks noGrp="1"/>
          </p:cNvSpPr>
          <p:nvPr>
            <p:ph idx="1"/>
          </p:nvPr>
        </p:nvSpPr>
        <p:spPr>
          <a:xfrm>
            <a:off x="533400" y="2201692"/>
            <a:ext cx="10972800" cy="4525963"/>
          </a:xfrm>
        </p:spPr>
        <p:txBody>
          <a:bodyPr>
            <a:normAutofit/>
          </a:bodyPr>
          <a:lstStyle/>
          <a:p>
            <a:pPr marL="0" indent="0">
              <a:buNone/>
            </a:pPr>
            <a:r>
              <a:rPr lang="en-US" sz="2800" dirty="0">
                <a:solidFill>
                  <a:schemeClr val="accent4">
                    <a:lumMod val="75000"/>
                  </a:schemeClr>
                </a:solidFill>
                <a:latin typeface="Abadi" panose="020B0604020104020204" pitchFamily="34" charset="0"/>
              </a:rPr>
              <a:t>Object-Oriented Programming (OOP) and Procedural-Oriented Programming (POP) are two fundamental paradigms that dictate how we structure and write our code. </a:t>
            </a:r>
          </a:p>
          <a:p>
            <a:pPr marL="0" indent="0">
              <a:buNone/>
            </a:pPr>
            <a:endParaRPr lang="en-US" sz="2800" dirty="0">
              <a:solidFill>
                <a:schemeClr val="accent4">
                  <a:lumMod val="75000"/>
                </a:schemeClr>
              </a:solidFill>
              <a:latin typeface="Abadi" panose="020B0604020104020204" pitchFamily="34" charset="0"/>
            </a:endParaRPr>
          </a:p>
          <a:p>
            <a:pPr marL="0" indent="0">
              <a:buNone/>
            </a:pPr>
            <a:r>
              <a:rPr lang="en-US" sz="2800" dirty="0">
                <a:solidFill>
                  <a:schemeClr val="accent4">
                    <a:lumMod val="75000"/>
                  </a:schemeClr>
                </a:solidFill>
                <a:latin typeface="Abadi" panose="020B0604020104020204" pitchFamily="34" charset="0"/>
              </a:rPr>
              <a:t>While both have their merits, OOP has become the dominant approach for developing complex, large-scale software.</a:t>
            </a:r>
            <a:endParaRPr lang="en-IN" sz="2800" dirty="0">
              <a:solidFill>
                <a:schemeClr val="accent4">
                  <a:lumMod val="75000"/>
                </a:schemeClr>
              </a:solidFill>
              <a:latin typeface="Abadi" panose="020B0604020104020204" pitchFamily="34" charset="0"/>
            </a:endParaRPr>
          </a:p>
        </p:txBody>
      </p:sp>
      <p:sp>
        <p:nvSpPr>
          <p:cNvPr id="5" name="Slide Number Placeholder 4">
            <a:extLst>
              <a:ext uri="{FF2B5EF4-FFF2-40B4-BE49-F238E27FC236}">
                <a16:creationId xmlns:a16="http://schemas.microsoft.com/office/drawing/2014/main" id="{D91F4089-C4F7-A183-9629-6E5FA6B2E47C}"/>
              </a:ext>
            </a:extLst>
          </p:cNvPr>
          <p:cNvSpPr>
            <a:spLocks noGrp="1"/>
          </p:cNvSpPr>
          <p:nvPr>
            <p:ph type="sldNum" sz="quarter" idx="12"/>
          </p:nvPr>
        </p:nvSpPr>
        <p:spPr/>
        <p:txBody>
          <a:bodyPr/>
          <a:lstStyle/>
          <a:p>
            <a:fld id="{11FAA1D5-B5D3-4331-B21F-B769702E304F}" type="slidenum">
              <a:rPr lang="en-US" smtClean="0"/>
              <a:pPr/>
              <a:t>22</a:t>
            </a:fld>
            <a:endParaRPr lang="en-US"/>
          </a:p>
        </p:txBody>
      </p:sp>
    </p:spTree>
    <p:extLst>
      <p:ext uri="{BB962C8B-B14F-4D97-AF65-F5344CB8AC3E}">
        <p14:creationId xmlns:p14="http://schemas.microsoft.com/office/powerpoint/2010/main" val="324589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182C-76AB-56F9-76E0-863892AFF114}"/>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012D6B3A-D786-A997-B824-1DB64838CFB1}"/>
              </a:ext>
            </a:extLst>
          </p:cNvPr>
          <p:cNvSpPr>
            <a:spLocks noGrp="1"/>
          </p:cNvSpPr>
          <p:nvPr>
            <p:ph idx="1"/>
          </p:nvPr>
        </p:nvSpPr>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Focus</a:t>
            </a:r>
          </a:p>
          <a:p>
            <a:pPr marL="0" indent="0">
              <a:buNone/>
            </a:pPr>
            <a:endParaRPr lang="en-US" dirty="0"/>
          </a:p>
          <a:p>
            <a:r>
              <a:rPr lang="en-US" dirty="0">
                <a:solidFill>
                  <a:schemeClr val="accent3">
                    <a:lumMod val="75000"/>
                  </a:schemeClr>
                </a:solidFill>
                <a:latin typeface="Abadi" panose="020B0604020104020204" pitchFamily="34" charset="0"/>
              </a:rPr>
              <a:t>On functions and the sequence of actions.</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On data and the objects that encapsulate it.</a:t>
            </a:r>
          </a:p>
          <a:p>
            <a:pPr marL="0" indent="0">
              <a:buNone/>
            </a:pPr>
            <a:endParaRPr lang="en-IN" dirty="0"/>
          </a:p>
        </p:txBody>
      </p:sp>
      <p:sp>
        <p:nvSpPr>
          <p:cNvPr id="5" name="Slide Number Placeholder 4">
            <a:extLst>
              <a:ext uri="{FF2B5EF4-FFF2-40B4-BE49-F238E27FC236}">
                <a16:creationId xmlns:a16="http://schemas.microsoft.com/office/drawing/2014/main" id="{B4FEDEE5-73EC-7C8D-BCBF-134CF092866B}"/>
              </a:ext>
            </a:extLst>
          </p:cNvPr>
          <p:cNvSpPr>
            <a:spLocks noGrp="1"/>
          </p:cNvSpPr>
          <p:nvPr>
            <p:ph type="sldNum" sz="quarter" idx="12"/>
          </p:nvPr>
        </p:nvSpPr>
        <p:spPr/>
        <p:txBody>
          <a:bodyPr/>
          <a:lstStyle/>
          <a:p>
            <a:fld id="{11FAA1D5-B5D3-4331-B21F-B769702E304F}" type="slidenum">
              <a:rPr lang="en-US" smtClean="0"/>
              <a:pPr/>
              <a:t>23</a:t>
            </a:fld>
            <a:endParaRPr lang="en-US"/>
          </a:p>
        </p:txBody>
      </p:sp>
    </p:spTree>
    <p:extLst>
      <p:ext uri="{BB962C8B-B14F-4D97-AF65-F5344CB8AC3E}">
        <p14:creationId xmlns:p14="http://schemas.microsoft.com/office/powerpoint/2010/main" val="1433203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922E8-12C5-A292-35E4-1BB87B3824A6}"/>
              </a:ext>
            </a:extLst>
          </p:cNvPr>
          <p:cNvSpPr>
            <a:spLocks noGrp="1"/>
          </p:cNvSpPr>
          <p:nvPr>
            <p:ph idx="1"/>
          </p:nvPr>
        </p:nvSpPr>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Approach</a:t>
            </a:r>
          </a:p>
          <a:p>
            <a:endParaRPr lang="en-US" dirty="0"/>
          </a:p>
          <a:p>
            <a:r>
              <a:rPr lang="en-US" dirty="0">
                <a:solidFill>
                  <a:schemeClr val="accent3">
                    <a:lumMod val="75000"/>
                  </a:schemeClr>
                </a:solidFill>
                <a:latin typeface="Abadi" panose="020B0604020104020204" pitchFamily="34" charset="0"/>
              </a:rPr>
              <a:t>Top-down: The program is broken into smaller procedures or functions.</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Bottom-up: The program is built from smaller, self-contained objects.</a:t>
            </a:r>
          </a:p>
          <a:p>
            <a:endParaRPr lang="en-IN" dirty="0"/>
          </a:p>
        </p:txBody>
      </p:sp>
      <p:sp>
        <p:nvSpPr>
          <p:cNvPr id="5" name="Slide Number Placeholder 4">
            <a:extLst>
              <a:ext uri="{FF2B5EF4-FFF2-40B4-BE49-F238E27FC236}">
                <a16:creationId xmlns:a16="http://schemas.microsoft.com/office/drawing/2014/main" id="{3D060846-FCFE-19C2-3B91-08DDA9D67D59}"/>
              </a:ext>
            </a:extLst>
          </p:cNvPr>
          <p:cNvSpPr>
            <a:spLocks noGrp="1"/>
          </p:cNvSpPr>
          <p:nvPr>
            <p:ph type="sldNum" sz="quarter" idx="12"/>
          </p:nvPr>
        </p:nvSpPr>
        <p:spPr/>
        <p:txBody>
          <a:bodyPr/>
          <a:lstStyle/>
          <a:p>
            <a:fld id="{11FAA1D5-B5D3-4331-B21F-B769702E304F}" type="slidenum">
              <a:rPr lang="en-US" smtClean="0"/>
              <a:pPr/>
              <a:t>24</a:t>
            </a:fld>
            <a:endParaRPr lang="en-US"/>
          </a:p>
        </p:txBody>
      </p:sp>
      <p:sp>
        <p:nvSpPr>
          <p:cNvPr id="8" name="Title 1">
            <a:extLst>
              <a:ext uri="{FF2B5EF4-FFF2-40B4-BE49-F238E27FC236}">
                <a16:creationId xmlns:a16="http://schemas.microsoft.com/office/drawing/2014/main" id="{990A7D86-4077-8F7F-B074-4F9AD8AF8BBB}"/>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729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A2203-B0BE-820C-21C5-AD53899B6750}"/>
              </a:ext>
            </a:extLst>
          </p:cNvPr>
          <p:cNvSpPr>
            <a:spLocks noGrp="1"/>
          </p:cNvSpPr>
          <p:nvPr>
            <p:ph idx="1"/>
          </p:nvPr>
        </p:nvSpPr>
        <p:spPr/>
        <p:txBody>
          <a:bodyPr>
            <a:normAutofit/>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Data Security</a:t>
            </a:r>
          </a:p>
          <a:p>
            <a:pPr marL="0" indent="0">
              <a:buNone/>
            </a:pPr>
            <a:endParaRPr lang="en-US" dirty="0"/>
          </a:p>
          <a:p>
            <a:r>
              <a:rPr lang="en-US" dirty="0">
                <a:solidFill>
                  <a:schemeClr val="accent3">
                    <a:lumMod val="75000"/>
                  </a:schemeClr>
                </a:solidFill>
                <a:latin typeface="Abadi" panose="020B0604020104020204" pitchFamily="34" charset="0"/>
              </a:rPr>
              <a:t>Data is often global and can be accessed and modified freely by any function, making it less secure.</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Data is encapsulated within objects and can only be accessed through defined methods, enhancing security.</a:t>
            </a:r>
          </a:p>
          <a:p>
            <a:pPr marL="0" indent="0">
              <a:buNone/>
            </a:pPr>
            <a:endParaRPr lang="en-IN" dirty="0"/>
          </a:p>
        </p:txBody>
      </p:sp>
      <p:sp>
        <p:nvSpPr>
          <p:cNvPr id="5" name="Slide Number Placeholder 4">
            <a:extLst>
              <a:ext uri="{FF2B5EF4-FFF2-40B4-BE49-F238E27FC236}">
                <a16:creationId xmlns:a16="http://schemas.microsoft.com/office/drawing/2014/main" id="{21AE4D22-2ADE-5441-316F-0A3D46D2AC16}"/>
              </a:ext>
            </a:extLst>
          </p:cNvPr>
          <p:cNvSpPr>
            <a:spLocks noGrp="1"/>
          </p:cNvSpPr>
          <p:nvPr>
            <p:ph type="sldNum" sz="quarter" idx="12"/>
          </p:nvPr>
        </p:nvSpPr>
        <p:spPr/>
        <p:txBody>
          <a:bodyPr/>
          <a:lstStyle/>
          <a:p>
            <a:fld id="{11FAA1D5-B5D3-4331-B21F-B769702E304F}" type="slidenum">
              <a:rPr lang="en-US" smtClean="0"/>
              <a:pPr/>
              <a:t>25</a:t>
            </a:fld>
            <a:endParaRPr lang="en-US"/>
          </a:p>
        </p:txBody>
      </p:sp>
      <p:sp>
        <p:nvSpPr>
          <p:cNvPr id="6" name="Title 1">
            <a:extLst>
              <a:ext uri="{FF2B5EF4-FFF2-40B4-BE49-F238E27FC236}">
                <a16:creationId xmlns:a16="http://schemas.microsoft.com/office/drawing/2014/main" id="{414CEC9A-F0F9-068F-FCF8-59C2A0F017BB}"/>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30254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9D50E-65E4-2128-E599-959C4E728B5C}"/>
              </a:ext>
            </a:extLst>
          </p:cNvPr>
          <p:cNvSpPr>
            <a:spLocks noGrp="1"/>
          </p:cNvSpPr>
          <p:nvPr>
            <p:ph idx="1"/>
          </p:nvPr>
        </p:nvSpPr>
        <p:spPr>
          <a:xfrm>
            <a:off x="539578" y="1629033"/>
            <a:ext cx="10972800" cy="4525963"/>
          </a:xfrm>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Code Reusability</a:t>
            </a:r>
          </a:p>
          <a:p>
            <a:pPr marL="0" indent="0">
              <a:buNone/>
            </a:pPr>
            <a:endParaRPr lang="en-US" dirty="0"/>
          </a:p>
          <a:p>
            <a:r>
              <a:rPr lang="en-US" dirty="0">
                <a:solidFill>
                  <a:schemeClr val="accent3">
                    <a:lumMod val="75000"/>
                  </a:schemeClr>
                </a:solidFill>
                <a:latin typeface="Abadi" panose="020B0604020104020204" pitchFamily="34" charset="0"/>
              </a:rPr>
              <a:t>Limited to reusing functions, which can lead to code duplication.</a:t>
            </a:r>
          </a:p>
          <a:p>
            <a:r>
              <a:rPr lang="en-US" dirty="0">
                <a:solidFill>
                  <a:schemeClr val="accent3">
                    <a:lumMod val="75000"/>
                  </a:schemeClr>
                </a:solidFill>
                <a:latin typeface="Abadi" panose="020B0604020104020204" pitchFamily="34" charset="0"/>
              </a:rPr>
              <a:t>High reusability through inheritance, allowing new classes to inherit properties and behaviors from existing ones.</a:t>
            </a:r>
          </a:p>
          <a:p>
            <a:pPr marL="0" indent="0">
              <a:buNone/>
            </a:pPr>
            <a:endParaRPr lang="en-IN" dirty="0"/>
          </a:p>
        </p:txBody>
      </p:sp>
      <p:sp>
        <p:nvSpPr>
          <p:cNvPr id="5" name="Slide Number Placeholder 4">
            <a:extLst>
              <a:ext uri="{FF2B5EF4-FFF2-40B4-BE49-F238E27FC236}">
                <a16:creationId xmlns:a16="http://schemas.microsoft.com/office/drawing/2014/main" id="{3848DD0F-2100-D6CB-338A-3D1225EF9650}"/>
              </a:ext>
            </a:extLst>
          </p:cNvPr>
          <p:cNvSpPr>
            <a:spLocks noGrp="1"/>
          </p:cNvSpPr>
          <p:nvPr>
            <p:ph type="sldNum" sz="quarter" idx="12"/>
          </p:nvPr>
        </p:nvSpPr>
        <p:spPr/>
        <p:txBody>
          <a:bodyPr/>
          <a:lstStyle/>
          <a:p>
            <a:fld id="{11FAA1D5-B5D3-4331-B21F-B769702E304F}" type="slidenum">
              <a:rPr lang="en-US" smtClean="0"/>
              <a:pPr/>
              <a:t>26</a:t>
            </a:fld>
            <a:endParaRPr lang="en-US"/>
          </a:p>
        </p:txBody>
      </p:sp>
      <p:sp>
        <p:nvSpPr>
          <p:cNvPr id="6" name="Title 1">
            <a:extLst>
              <a:ext uri="{FF2B5EF4-FFF2-40B4-BE49-F238E27FC236}">
                <a16:creationId xmlns:a16="http://schemas.microsoft.com/office/drawing/2014/main" id="{0D7AE8EC-31BA-116A-1ECC-CF8F11DD262E}"/>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89848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B752B-752F-BB7D-8FF9-45507FEEC86F}"/>
              </a:ext>
            </a:extLst>
          </p:cNvPr>
          <p:cNvSpPr>
            <a:spLocks noGrp="1"/>
          </p:cNvSpPr>
          <p:nvPr>
            <p:ph idx="1"/>
          </p:nvPr>
        </p:nvSpPr>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Real-world Modeling</a:t>
            </a:r>
          </a:p>
          <a:p>
            <a:pPr marL="0" indent="0">
              <a:buNone/>
            </a:pPr>
            <a:endParaRPr lang="en-US" dirty="0"/>
          </a:p>
          <a:p>
            <a:r>
              <a:rPr lang="en-US" dirty="0">
                <a:solidFill>
                  <a:schemeClr val="accent3">
                    <a:lumMod val="75000"/>
                  </a:schemeClr>
                </a:solidFill>
                <a:latin typeface="Abadi" panose="020B0604020104020204" pitchFamily="34" charset="0"/>
              </a:rPr>
              <a:t>Less intuitive for modeling real-world entities.</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Naturally models real-world objects and their interactions.</a:t>
            </a:r>
          </a:p>
          <a:p>
            <a:pPr marL="0" indent="0">
              <a:buNone/>
            </a:pPr>
            <a:endParaRPr lang="en-IN" dirty="0"/>
          </a:p>
        </p:txBody>
      </p:sp>
      <p:sp>
        <p:nvSpPr>
          <p:cNvPr id="5" name="Slide Number Placeholder 4">
            <a:extLst>
              <a:ext uri="{FF2B5EF4-FFF2-40B4-BE49-F238E27FC236}">
                <a16:creationId xmlns:a16="http://schemas.microsoft.com/office/drawing/2014/main" id="{B0D7AABE-4580-2144-C8AC-341A15ACF6FE}"/>
              </a:ext>
            </a:extLst>
          </p:cNvPr>
          <p:cNvSpPr>
            <a:spLocks noGrp="1"/>
          </p:cNvSpPr>
          <p:nvPr>
            <p:ph type="sldNum" sz="quarter" idx="12"/>
          </p:nvPr>
        </p:nvSpPr>
        <p:spPr/>
        <p:txBody>
          <a:bodyPr/>
          <a:lstStyle/>
          <a:p>
            <a:fld id="{11FAA1D5-B5D3-4331-B21F-B769702E304F}" type="slidenum">
              <a:rPr lang="en-US" smtClean="0"/>
              <a:pPr/>
              <a:t>27</a:t>
            </a:fld>
            <a:endParaRPr lang="en-US"/>
          </a:p>
        </p:txBody>
      </p:sp>
      <p:sp>
        <p:nvSpPr>
          <p:cNvPr id="6" name="Title 1">
            <a:extLst>
              <a:ext uri="{FF2B5EF4-FFF2-40B4-BE49-F238E27FC236}">
                <a16:creationId xmlns:a16="http://schemas.microsoft.com/office/drawing/2014/main" id="{E30BFB05-4874-D321-23F7-14AD8D144100}"/>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23763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49B7A-7699-8AB3-1F34-BB03C73F1D4C}"/>
              </a:ext>
            </a:extLst>
          </p:cNvPr>
          <p:cNvSpPr>
            <a:spLocks noGrp="1"/>
          </p:cNvSpPr>
          <p:nvPr>
            <p:ph idx="1"/>
          </p:nvPr>
        </p:nvSpPr>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Flexibility</a:t>
            </a:r>
          </a:p>
          <a:p>
            <a:endParaRPr lang="en-US" dirty="0"/>
          </a:p>
          <a:p>
            <a:r>
              <a:rPr lang="en-US" dirty="0">
                <a:solidFill>
                  <a:schemeClr val="accent3">
                    <a:lumMod val="75000"/>
                  </a:schemeClr>
                </a:solidFill>
                <a:latin typeface="Abadi" panose="020B0604020104020204" pitchFamily="34" charset="0"/>
              </a:rPr>
              <a:t>Less flexible; changes in one part of the program can have a ripple effect on others.</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Highly flexible and extensible through polymorphism, allowing objects to be treated in a more general way.</a:t>
            </a:r>
            <a:endParaRPr lang="en-IN" dirty="0">
              <a:solidFill>
                <a:schemeClr val="accent3">
                  <a:lumMod val="75000"/>
                </a:schemeClr>
              </a:solidFill>
              <a:latin typeface="Abadi" panose="020B0604020104020204" pitchFamily="34" charset="0"/>
            </a:endParaRPr>
          </a:p>
        </p:txBody>
      </p:sp>
      <p:sp>
        <p:nvSpPr>
          <p:cNvPr id="5" name="Slide Number Placeholder 4">
            <a:extLst>
              <a:ext uri="{FF2B5EF4-FFF2-40B4-BE49-F238E27FC236}">
                <a16:creationId xmlns:a16="http://schemas.microsoft.com/office/drawing/2014/main" id="{498B9FFD-51F2-BC5B-7E15-DDFAC570B73B}"/>
              </a:ext>
            </a:extLst>
          </p:cNvPr>
          <p:cNvSpPr>
            <a:spLocks noGrp="1"/>
          </p:cNvSpPr>
          <p:nvPr>
            <p:ph type="sldNum" sz="quarter" idx="12"/>
          </p:nvPr>
        </p:nvSpPr>
        <p:spPr/>
        <p:txBody>
          <a:bodyPr/>
          <a:lstStyle/>
          <a:p>
            <a:fld id="{11FAA1D5-B5D3-4331-B21F-B769702E304F}" type="slidenum">
              <a:rPr lang="en-US" smtClean="0"/>
              <a:pPr/>
              <a:t>28</a:t>
            </a:fld>
            <a:endParaRPr lang="en-US"/>
          </a:p>
        </p:txBody>
      </p:sp>
      <p:sp>
        <p:nvSpPr>
          <p:cNvPr id="6" name="Title 1">
            <a:extLst>
              <a:ext uri="{FF2B5EF4-FFF2-40B4-BE49-F238E27FC236}">
                <a16:creationId xmlns:a16="http://schemas.microsoft.com/office/drawing/2014/main" id="{6414A32F-C37F-B6C1-5C4E-78D8FD5F6EF0}"/>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74355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DBB81-8873-D6AB-E921-F3ED0C62B140}"/>
              </a:ext>
            </a:extLst>
          </p:cNvPr>
          <p:cNvSpPr>
            <a:spLocks noGrp="1"/>
          </p:cNvSpPr>
          <p:nvPr>
            <p:ph idx="1"/>
          </p:nvPr>
        </p:nvSpPr>
        <p:spPr/>
        <p:txBody>
          <a:bodyPr/>
          <a:lstStyle/>
          <a:p>
            <a:pPr marL="0" indent="0" algn="ctr">
              <a:buNone/>
            </a:pPr>
            <a:r>
              <a:rPr lang="en-IN"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Key Concepts</a:t>
            </a:r>
          </a:p>
          <a:p>
            <a:pPr marL="0" indent="0">
              <a:buNone/>
            </a:pPr>
            <a:endParaRPr lang="en-IN" dirty="0"/>
          </a:p>
          <a:p>
            <a:r>
              <a:rPr lang="en-IN" dirty="0">
                <a:solidFill>
                  <a:schemeClr val="accent3">
                    <a:lumMod val="75000"/>
                  </a:schemeClr>
                </a:solidFill>
                <a:latin typeface="Abadi" panose="020B0604020104020204" pitchFamily="34" charset="0"/>
              </a:rPr>
              <a:t>Functions, procedures, global data.</a:t>
            </a:r>
          </a:p>
          <a:p>
            <a:endParaRPr lang="en-IN" dirty="0">
              <a:solidFill>
                <a:schemeClr val="accent3">
                  <a:lumMod val="75000"/>
                </a:schemeClr>
              </a:solidFill>
              <a:latin typeface="Abadi" panose="020B0604020104020204" pitchFamily="34" charset="0"/>
            </a:endParaRPr>
          </a:p>
          <a:p>
            <a:r>
              <a:rPr lang="en-IN" dirty="0">
                <a:solidFill>
                  <a:schemeClr val="accent3">
                    <a:lumMod val="75000"/>
                  </a:schemeClr>
                </a:solidFill>
                <a:latin typeface="Abadi" panose="020B0604020104020204" pitchFamily="34" charset="0"/>
              </a:rPr>
              <a:t>Objects, classes, encapsulation, inheritance, polymorphism, abstraction.</a:t>
            </a:r>
          </a:p>
        </p:txBody>
      </p:sp>
      <p:sp>
        <p:nvSpPr>
          <p:cNvPr id="5" name="Slide Number Placeholder 4">
            <a:extLst>
              <a:ext uri="{FF2B5EF4-FFF2-40B4-BE49-F238E27FC236}">
                <a16:creationId xmlns:a16="http://schemas.microsoft.com/office/drawing/2014/main" id="{469D6FB6-9C37-4A5D-5E16-9ED45AC98D28}"/>
              </a:ext>
            </a:extLst>
          </p:cNvPr>
          <p:cNvSpPr>
            <a:spLocks noGrp="1"/>
          </p:cNvSpPr>
          <p:nvPr>
            <p:ph type="sldNum" sz="quarter" idx="12"/>
          </p:nvPr>
        </p:nvSpPr>
        <p:spPr/>
        <p:txBody>
          <a:bodyPr/>
          <a:lstStyle/>
          <a:p>
            <a:fld id="{11FAA1D5-B5D3-4331-B21F-B769702E304F}" type="slidenum">
              <a:rPr lang="en-US" smtClean="0"/>
              <a:pPr/>
              <a:t>29</a:t>
            </a:fld>
            <a:endParaRPr lang="en-US"/>
          </a:p>
        </p:txBody>
      </p:sp>
      <p:sp>
        <p:nvSpPr>
          <p:cNvPr id="6" name="Title 1">
            <a:extLst>
              <a:ext uri="{FF2B5EF4-FFF2-40B4-BE49-F238E27FC236}">
                <a16:creationId xmlns:a16="http://schemas.microsoft.com/office/drawing/2014/main" id="{E75F648A-F1DD-EDFA-F08B-252587E5B186}"/>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8182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effectLst/>
      </p:bgPr>
    </p:bg>
    <p:spTree>
      <p:nvGrpSpPr>
        <p:cNvPr id="1" name=""/>
        <p:cNvGrpSpPr/>
        <p:nvPr/>
      </p:nvGrpSpPr>
      <p:grpSpPr>
        <a:xfrm>
          <a:off x="0" y="0"/>
          <a:ext cx="0" cy="0"/>
          <a:chOff x="0" y="0"/>
          <a:chExt cx="0" cy="0"/>
        </a:xfrm>
      </p:grpSpPr>
      <p:sp>
        <p:nvSpPr>
          <p:cNvPr id="153" name="Slide Number Placeholder 3"/>
          <p:cNvSpPr>
            <a:spLocks noGrp="1"/>
          </p:cNvSpPr>
          <p:nvPr>
            <p:ph type="sldNum" sz="quarter" idx="10"/>
          </p:nvPr>
        </p:nvSpPr>
        <p:spPr/>
        <p:txBody>
          <a:bodyPr/>
          <a:lstStyle/>
          <a:p>
            <a:pPr>
              <a:defRPr/>
            </a:pPr>
            <a:fld id="{272DA993-D6FE-4F2B-BF51-D85FD8DF8C20}" type="slidenum">
              <a:rPr lang="en-US"/>
              <a:pPr>
                <a:defRPr/>
              </a:pPr>
              <a:t>3</a:t>
            </a:fld>
            <a:endParaRPr lang="en-US"/>
          </a:p>
        </p:txBody>
      </p:sp>
      <p:sp>
        <p:nvSpPr>
          <p:cNvPr id="12291" name="Rectangle 2"/>
          <p:cNvSpPr>
            <a:spLocks noGrp="1" noChangeArrowheads="1"/>
          </p:cNvSpPr>
          <p:nvPr>
            <p:ph type="title"/>
          </p:nvPr>
        </p:nvSpPr>
        <p:spPr>
          <a:xfrm>
            <a:off x="1524000" y="0"/>
            <a:ext cx="9144000" cy="960438"/>
          </a:xfrm>
          <a:solidFill>
            <a:schemeClr val="accent4">
              <a:lumMod val="75000"/>
            </a:schemeClr>
          </a:solidFill>
        </p:spPr>
        <p:txBody>
          <a:bodyPr/>
          <a:lstStyle/>
          <a:p>
            <a:pPr eaLnBrk="1" hangingPunct="1"/>
            <a:r>
              <a:rPr lang="en-US" dirty="0"/>
              <a:t> </a:t>
            </a:r>
            <a:r>
              <a:rPr lang="en-US" sz="3200" b="1" dirty="0">
                <a:solidFill>
                  <a:schemeClr val="accent1">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Basics of a Typical C++ Environment</a:t>
            </a:r>
          </a:p>
        </p:txBody>
      </p:sp>
      <p:sp>
        <p:nvSpPr>
          <p:cNvPr id="12292" name="Text Box 3"/>
          <p:cNvSpPr txBox="1">
            <a:spLocks noChangeArrowheads="1"/>
          </p:cNvSpPr>
          <p:nvPr/>
        </p:nvSpPr>
        <p:spPr bwMode="auto">
          <a:xfrm>
            <a:off x="166688" y="2035779"/>
            <a:ext cx="3886200" cy="3539430"/>
          </a:xfrm>
          <a:prstGeom prst="rect">
            <a:avLst/>
          </a:prstGeom>
          <a:noFill/>
          <a:ln w="9525">
            <a:noFill/>
            <a:miter lim="800000"/>
            <a:headEnd/>
            <a:tailEnd/>
          </a:ln>
        </p:spPr>
        <p:txBody>
          <a:bodyPr wrap="square">
            <a:spAutoFit/>
          </a:bodyPr>
          <a:lstStyle/>
          <a:p>
            <a:pPr marL="457200" indent="-457200" eaLnBrk="0" hangingPunct="0"/>
            <a:r>
              <a:rPr lang="en-US" sz="2800" dirty="0">
                <a:solidFill>
                  <a:srgbClr val="000000"/>
                </a:solidFill>
                <a:latin typeface="Times New Roman" pitchFamily="18" charset="0"/>
              </a:rPr>
              <a:t>Phases of C++ Programs:</a:t>
            </a:r>
          </a:p>
          <a:p>
            <a:pPr marL="914400" lvl="1" indent="-457200" eaLnBrk="0" hangingPunct="0">
              <a:buFontTx/>
              <a:buAutoNum type="arabicPeriod"/>
            </a:pPr>
            <a:r>
              <a:rPr lang="en-US" sz="2800" dirty="0">
                <a:solidFill>
                  <a:schemeClr val="tx2">
                    <a:lumMod val="75000"/>
                  </a:schemeClr>
                </a:solidFill>
                <a:latin typeface="Times New Roman" pitchFamily="18" charset="0"/>
              </a:rPr>
              <a:t>Edit</a:t>
            </a:r>
          </a:p>
          <a:p>
            <a:pPr marL="914400" lvl="1" indent="-457200" eaLnBrk="0" hangingPunct="0">
              <a:buFontTx/>
              <a:buAutoNum type="arabicPeriod"/>
            </a:pPr>
            <a:r>
              <a:rPr lang="en-US" sz="2800" dirty="0">
                <a:solidFill>
                  <a:schemeClr val="tx2">
                    <a:lumMod val="75000"/>
                  </a:schemeClr>
                </a:solidFill>
                <a:latin typeface="Times New Roman" pitchFamily="18" charset="0"/>
              </a:rPr>
              <a:t>Preprocess</a:t>
            </a:r>
          </a:p>
          <a:p>
            <a:pPr marL="914400" lvl="1" indent="-457200" eaLnBrk="0" hangingPunct="0">
              <a:buFontTx/>
              <a:buAutoNum type="arabicPeriod"/>
            </a:pPr>
            <a:r>
              <a:rPr lang="en-US" sz="2800" dirty="0">
                <a:solidFill>
                  <a:schemeClr val="tx2">
                    <a:lumMod val="75000"/>
                  </a:schemeClr>
                </a:solidFill>
                <a:latin typeface="Times New Roman" pitchFamily="18" charset="0"/>
              </a:rPr>
              <a:t>Compile</a:t>
            </a:r>
          </a:p>
          <a:p>
            <a:pPr marL="914400" lvl="1" indent="-457200" eaLnBrk="0" hangingPunct="0">
              <a:buFontTx/>
              <a:buAutoNum type="arabicPeriod"/>
            </a:pPr>
            <a:r>
              <a:rPr lang="en-US" sz="2800" dirty="0">
                <a:solidFill>
                  <a:schemeClr val="tx2">
                    <a:lumMod val="75000"/>
                  </a:schemeClr>
                </a:solidFill>
                <a:latin typeface="Times New Roman" pitchFamily="18" charset="0"/>
              </a:rPr>
              <a:t>Link</a:t>
            </a:r>
          </a:p>
          <a:p>
            <a:pPr marL="914400" lvl="1" indent="-457200" eaLnBrk="0" hangingPunct="0">
              <a:buFontTx/>
              <a:buAutoNum type="arabicPeriod"/>
            </a:pPr>
            <a:r>
              <a:rPr lang="en-US" sz="2800" dirty="0">
                <a:solidFill>
                  <a:schemeClr val="tx2">
                    <a:lumMod val="75000"/>
                  </a:schemeClr>
                </a:solidFill>
                <a:latin typeface="Times New Roman" pitchFamily="18" charset="0"/>
              </a:rPr>
              <a:t>Load</a:t>
            </a:r>
          </a:p>
          <a:p>
            <a:pPr marL="914400" lvl="1" indent="-457200" eaLnBrk="0" hangingPunct="0">
              <a:buFontTx/>
              <a:buAutoNum type="arabicPeriod"/>
            </a:pPr>
            <a:r>
              <a:rPr lang="en-US" sz="2800" dirty="0">
                <a:solidFill>
                  <a:schemeClr val="tx2">
                    <a:lumMod val="75000"/>
                  </a:schemeClr>
                </a:solidFill>
                <a:latin typeface="Times New Roman" pitchFamily="18" charset="0"/>
              </a:rPr>
              <a:t>Execute </a:t>
            </a:r>
          </a:p>
          <a:p>
            <a:pPr marL="457200" indent="-457200" eaLnBrk="0" hangingPunct="0"/>
            <a:endParaRPr lang="en-US" sz="2800" dirty="0">
              <a:solidFill>
                <a:srgbClr val="000000"/>
              </a:solidFill>
              <a:latin typeface="Times New Roman" pitchFamily="18" charset="0"/>
            </a:endParaRPr>
          </a:p>
        </p:txBody>
      </p:sp>
      <p:grpSp>
        <p:nvGrpSpPr>
          <p:cNvPr id="2" name="Group 157"/>
          <p:cNvGrpSpPr>
            <a:grpSpLocks/>
          </p:cNvGrpSpPr>
          <p:nvPr/>
        </p:nvGrpSpPr>
        <p:grpSpPr bwMode="auto">
          <a:xfrm>
            <a:off x="5711825" y="1057276"/>
            <a:ext cx="4656138" cy="5572125"/>
            <a:chOff x="2638" y="762"/>
            <a:chExt cx="2933" cy="3510"/>
          </a:xfrm>
        </p:grpSpPr>
        <p:sp>
          <p:nvSpPr>
            <p:cNvPr id="12294" name="Freeform 5"/>
            <p:cNvSpPr>
              <a:spLocks/>
            </p:cNvSpPr>
            <p:nvPr/>
          </p:nvSpPr>
          <p:spPr bwMode="auto">
            <a:xfrm>
              <a:off x="2638" y="2381"/>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295" name="Freeform 6"/>
            <p:cNvSpPr>
              <a:spLocks/>
            </p:cNvSpPr>
            <p:nvPr/>
          </p:nvSpPr>
          <p:spPr bwMode="auto">
            <a:xfrm>
              <a:off x="2638" y="1545"/>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296" name="Freeform 7"/>
            <p:cNvSpPr>
              <a:spLocks/>
            </p:cNvSpPr>
            <p:nvPr/>
          </p:nvSpPr>
          <p:spPr bwMode="auto">
            <a:xfrm>
              <a:off x="2638" y="2381"/>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297"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Loader</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298" name="Freeform 9"/>
            <p:cNvSpPr>
              <a:spLocks/>
            </p:cNvSpPr>
            <p:nvPr/>
          </p:nvSpPr>
          <p:spPr bwMode="auto">
            <a:xfrm>
              <a:off x="3396" y="912"/>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2299" name="Freeform 10"/>
            <p:cNvSpPr>
              <a:spLocks/>
            </p:cNvSpPr>
            <p:nvPr/>
          </p:nvSpPr>
          <p:spPr bwMode="auto">
            <a:xfrm>
              <a:off x="3396" y="1305"/>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2300" name="Freeform 11"/>
            <p:cNvSpPr>
              <a:spLocks/>
            </p:cNvSpPr>
            <p:nvPr/>
          </p:nvSpPr>
          <p:spPr bwMode="auto">
            <a:xfrm>
              <a:off x="3396" y="2525"/>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12301"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spcBef>
                  <a:spcPct val="0"/>
                </a:spcBef>
              </a:pPr>
              <a:r>
                <a:rPr lang="en-US" sz="900">
                  <a:solidFill>
                    <a:srgbClr val="000000"/>
                  </a:solidFill>
                  <a:latin typeface="AvantGarde" pitchFamily="34" charset="0"/>
                </a:rPr>
                <a:t>Primary</a:t>
              </a:r>
              <a:endParaRPr lang="en-US" sz="1000">
                <a:solidFill>
                  <a:srgbClr val="000000"/>
                </a:solidFill>
                <a:latin typeface="Times" pitchFamily="18" charset="0"/>
              </a:endParaRPr>
            </a:p>
            <a:p>
              <a:pPr indent="228600" eaLnBrk="0" hangingPunct="0">
                <a:spcBef>
                  <a:spcPct val="0"/>
                </a:spcBef>
              </a:pPr>
              <a:r>
                <a:rPr lang="en-US" sz="900">
                  <a:solidFill>
                    <a:srgbClr val="000000"/>
                  </a:solidFill>
                  <a:latin typeface="AvantGarde" pitchFamily="34" charset="0"/>
                </a:rPr>
                <a:t>Memory</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sp>
          <p:nvSpPr>
            <p:cNvPr id="12302" name="Freeform 13"/>
            <p:cNvSpPr>
              <a:spLocks/>
            </p:cNvSpPr>
            <p:nvPr/>
          </p:nvSpPr>
          <p:spPr bwMode="auto">
            <a:xfrm>
              <a:off x="3396" y="3533"/>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 name="Group 14"/>
            <p:cNvGrpSpPr>
              <a:grpSpLocks/>
            </p:cNvGrpSpPr>
            <p:nvPr/>
          </p:nvGrpSpPr>
          <p:grpSpPr bwMode="auto">
            <a:xfrm>
              <a:off x="4260" y="2304"/>
              <a:ext cx="108" cy="960"/>
              <a:chOff x="0" y="0"/>
              <a:chExt cx="19999" cy="19999"/>
            </a:xfrm>
          </p:grpSpPr>
          <p:sp>
            <p:nvSpPr>
              <p:cNvPr id="12438" name="Arc 15"/>
              <p:cNvSpPr>
                <a:spLocks/>
              </p:cNvSpPr>
              <p:nvPr/>
            </p:nvSpPr>
            <p:spPr bwMode="auto">
              <a:xfrm>
                <a:off x="0" y="0"/>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9" name="Arc 16"/>
              <p:cNvSpPr>
                <a:spLocks/>
              </p:cNvSpPr>
              <p:nvPr/>
            </p:nvSpPr>
            <p:spPr bwMode="auto">
              <a:xfrm flipV="1">
                <a:off x="0" y="14993"/>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40" name="Arc 17"/>
              <p:cNvSpPr>
                <a:spLocks/>
              </p:cNvSpPr>
              <p:nvPr/>
            </p:nvSpPr>
            <p:spPr bwMode="auto">
              <a:xfrm flipH="1">
                <a:off x="9958" y="9995"/>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41" name="Arc 18"/>
              <p:cNvSpPr>
                <a:spLocks/>
              </p:cNvSpPr>
              <p:nvPr/>
            </p:nvSpPr>
            <p:spPr bwMode="auto">
              <a:xfrm flipH="1" flipV="1">
                <a:off x="9958" y="4998"/>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4" name="Group 19"/>
            <p:cNvGrpSpPr>
              <a:grpSpLocks/>
            </p:cNvGrpSpPr>
            <p:nvPr/>
          </p:nvGrpSpPr>
          <p:grpSpPr bwMode="auto">
            <a:xfrm>
              <a:off x="4260" y="3312"/>
              <a:ext cx="108" cy="960"/>
              <a:chOff x="0" y="0"/>
              <a:chExt cx="19999" cy="19999"/>
            </a:xfrm>
          </p:grpSpPr>
          <p:sp>
            <p:nvSpPr>
              <p:cNvPr id="12434" name="Arc 20"/>
              <p:cNvSpPr>
                <a:spLocks/>
              </p:cNvSpPr>
              <p:nvPr/>
            </p:nvSpPr>
            <p:spPr bwMode="auto">
              <a:xfrm>
                <a:off x="0" y="0"/>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5" name="Arc 21"/>
              <p:cNvSpPr>
                <a:spLocks/>
              </p:cNvSpPr>
              <p:nvPr/>
            </p:nvSpPr>
            <p:spPr bwMode="auto">
              <a:xfrm flipV="1">
                <a:off x="0" y="14993"/>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6" name="Arc 22"/>
              <p:cNvSpPr>
                <a:spLocks/>
              </p:cNvSpPr>
              <p:nvPr/>
            </p:nvSpPr>
            <p:spPr bwMode="auto">
              <a:xfrm flipH="1">
                <a:off x="9958" y="9995"/>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7" name="Arc 23"/>
              <p:cNvSpPr>
                <a:spLocks/>
              </p:cNvSpPr>
              <p:nvPr/>
            </p:nvSpPr>
            <p:spPr bwMode="auto">
              <a:xfrm flipH="1" flipV="1">
                <a:off x="9958" y="4998"/>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5" name="Group 24"/>
            <p:cNvGrpSpPr>
              <a:grpSpLocks/>
            </p:cNvGrpSpPr>
            <p:nvPr/>
          </p:nvGrpSpPr>
          <p:grpSpPr bwMode="auto">
            <a:xfrm>
              <a:off x="4260" y="768"/>
              <a:ext cx="108" cy="288"/>
              <a:chOff x="0" y="0"/>
              <a:chExt cx="19999" cy="20001"/>
            </a:xfrm>
          </p:grpSpPr>
          <p:sp>
            <p:nvSpPr>
              <p:cNvPr id="12430" name="Arc 25"/>
              <p:cNvSpPr>
                <a:spLocks/>
              </p:cNvSpPr>
              <p:nvPr/>
            </p:nvSpPr>
            <p:spPr bwMode="auto">
              <a:xfrm>
                <a:off x="0" y="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1" name="Arc 26"/>
              <p:cNvSpPr>
                <a:spLocks/>
              </p:cNvSpPr>
              <p:nvPr/>
            </p:nvSpPr>
            <p:spPr bwMode="auto">
              <a:xfrm flipV="1">
                <a:off x="0" y="1498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2" name="Arc 27"/>
              <p:cNvSpPr>
                <a:spLocks/>
              </p:cNvSpPr>
              <p:nvPr/>
            </p:nvSpPr>
            <p:spPr bwMode="auto">
              <a:xfrm flipH="1">
                <a:off x="9958" y="9987"/>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3" name="Arc 28"/>
              <p:cNvSpPr>
                <a:spLocks/>
              </p:cNvSpPr>
              <p:nvPr/>
            </p:nvSpPr>
            <p:spPr bwMode="auto">
              <a:xfrm flipH="1" flipV="1">
                <a:off x="9958" y="4993"/>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12306" name="Arc 29"/>
            <p:cNvSpPr>
              <a:spLocks/>
            </p:cNvSpPr>
            <p:nvPr/>
          </p:nvSpPr>
          <p:spPr bwMode="auto">
            <a:xfrm>
              <a:off x="4260" y="115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07" name="Arc 30"/>
            <p:cNvSpPr>
              <a:spLocks/>
            </p:cNvSpPr>
            <p:nvPr/>
          </p:nvSpPr>
          <p:spPr bwMode="auto">
            <a:xfrm flipV="1">
              <a:off x="4260" y="137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08" name="Arc 31"/>
            <p:cNvSpPr>
              <a:spLocks/>
            </p:cNvSpPr>
            <p:nvPr/>
          </p:nvSpPr>
          <p:spPr bwMode="auto">
            <a:xfrm flipH="1">
              <a:off x="4314" y="1299"/>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09" name="Arc 32"/>
            <p:cNvSpPr>
              <a:spLocks/>
            </p:cNvSpPr>
            <p:nvPr/>
          </p:nvSpPr>
          <p:spPr bwMode="auto">
            <a:xfrm flipH="1" flipV="1">
              <a:off x="4314" y="122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10"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Program is created in</a:t>
              </a:r>
            </a:p>
            <a:p>
              <a:pPr algn="just" eaLnBrk="0" hangingPunct="0">
                <a:spcBef>
                  <a:spcPct val="0"/>
                </a:spcBef>
              </a:pPr>
              <a:r>
                <a:rPr lang="en-US" sz="1200">
                  <a:solidFill>
                    <a:srgbClr val="000000"/>
                  </a:solidFill>
                  <a:latin typeface="Times" pitchFamily="18" charset="0"/>
                </a:rPr>
                <a:t>the editor and stored</a:t>
              </a:r>
            </a:p>
            <a:p>
              <a:pPr algn="just" eaLnBrk="0" hangingPunct="0">
                <a:spcBef>
                  <a:spcPct val="0"/>
                </a:spcBef>
              </a:pPr>
              <a:r>
                <a:rPr lang="en-US" sz="1200">
                  <a:solidFill>
                    <a:srgbClr val="000000"/>
                  </a:solidFill>
                  <a:latin typeface="Times" pitchFamily="18" charset="0"/>
                </a:rPr>
                <a:t>on disk.</a:t>
              </a:r>
            </a:p>
            <a:p>
              <a:pPr algn="l" eaLnBrk="0" hangingPunct="0">
                <a:spcBef>
                  <a:spcPct val="0"/>
                </a:spcBef>
              </a:pPr>
              <a:endParaRPr lang="en-US" sz="1200">
                <a:latin typeface="Times New Roman" pitchFamily="18" charset="0"/>
              </a:endParaRPr>
            </a:p>
          </p:txBody>
        </p:sp>
        <p:sp>
          <p:nvSpPr>
            <p:cNvPr id="12311"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spcBef>
                  <a:spcPct val="0"/>
                </a:spcBef>
              </a:pPr>
              <a:r>
                <a:rPr lang="en-US" sz="1200" dirty="0">
                  <a:solidFill>
                    <a:srgbClr val="000000"/>
                  </a:solidFill>
                  <a:latin typeface="Times" pitchFamily="18" charset="0"/>
                </a:rPr>
                <a:t>Preprocessor program</a:t>
              </a:r>
            </a:p>
            <a:p>
              <a:pPr algn="just" eaLnBrk="0" hangingPunct="0">
                <a:spcBef>
                  <a:spcPct val="0"/>
                </a:spcBef>
              </a:pPr>
              <a:r>
                <a:rPr lang="en-US" sz="1200" dirty="0">
                  <a:solidFill>
                    <a:srgbClr val="000000"/>
                  </a:solidFill>
                  <a:latin typeface="Times" pitchFamily="18" charset="0"/>
                </a:rPr>
                <a:t>processes the code.</a:t>
              </a:r>
            </a:p>
            <a:p>
              <a:pPr algn="l" eaLnBrk="0" hangingPunct="0">
                <a:spcBef>
                  <a:spcPct val="0"/>
                </a:spcBef>
              </a:pPr>
              <a:endParaRPr lang="en-US" sz="1200" dirty="0">
                <a:latin typeface="Times New Roman" pitchFamily="18" charset="0"/>
              </a:endParaRPr>
            </a:p>
          </p:txBody>
        </p:sp>
        <p:sp>
          <p:nvSpPr>
            <p:cNvPr id="12312"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Loader puts program</a:t>
              </a:r>
            </a:p>
            <a:p>
              <a:pPr algn="just" eaLnBrk="0" hangingPunct="0">
                <a:spcBef>
                  <a:spcPct val="0"/>
                </a:spcBef>
              </a:pPr>
              <a:r>
                <a:rPr lang="en-US" sz="1200">
                  <a:solidFill>
                    <a:srgbClr val="000000"/>
                  </a:solidFill>
                  <a:latin typeface="Times" pitchFamily="18" charset="0"/>
                </a:rPr>
                <a:t>in memory.</a:t>
              </a:r>
            </a:p>
            <a:p>
              <a:pPr algn="l" eaLnBrk="0" hangingPunct="0">
                <a:spcBef>
                  <a:spcPct val="0"/>
                </a:spcBef>
              </a:pPr>
              <a:endParaRPr lang="en-US" sz="1200">
                <a:latin typeface="Times New Roman" pitchFamily="18" charset="0"/>
              </a:endParaRPr>
            </a:p>
          </p:txBody>
        </p:sp>
        <p:sp>
          <p:nvSpPr>
            <p:cNvPr id="12313"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CPU takes each</a:t>
              </a:r>
            </a:p>
            <a:p>
              <a:pPr algn="just" eaLnBrk="0" hangingPunct="0">
                <a:spcBef>
                  <a:spcPct val="0"/>
                </a:spcBef>
              </a:pPr>
              <a:r>
                <a:rPr lang="en-US" sz="1200">
                  <a:solidFill>
                    <a:srgbClr val="000000"/>
                  </a:solidFill>
                  <a:latin typeface="Times" pitchFamily="18" charset="0"/>
                </a:rPr>
                <a:t>instruction and</a:t>
              </a:r>
            </a:p>
            <a:p>
              <a:pPr algn="just" eaLnBrk="0" hangingPunct="0">
                <a:spcBef>
                  <a:spcPct val="0"/>
                </a:spcBef>
              </a:pPr>
              <a:r>
                <a:rPr lang="en-US" sz="1200">
                  <a:solidFill>
                    <a:srgbClr val="000000"/>
                  </a:solidFill>
                  <a:latin typeface="Times" pitchFamily="18" charset="0"/>
                </a:rPr>
                <a:t>executes it, possibly</a:t>
              </a:r>
            </a:p>
            <a:p>
              <a:pPr algn="just" eaLnBrk="0" hangingPunct="0">
                <a:spcBef>
                  <a:spcPct val="0"/>
                </a:spcBef>
              </a:pPr>
              <a:r>
                <a:rPr lang="en-US" sz="1200">
                  <a:solidFill>
                    <a:srgbClr val="000000"/>
                  </a:solidFill>
                  <a:latin typeface="Times" pitchFamily="18" charset="0"/>
                </a:rPr>
                <a:t>storing new data</a:t>
              </a:r>
            </a:p>
            <a:p>
              <a:pPr algn="just" eaLnBrk="0" hangingPunct="0">
                <a:spcBef>
                  <a:spcPct val="0"/>
                </a:spcBef>
              </a:pPr>
              <a:r>
                <a:rPr lang="en-US" sz="1200">
                  <a:solidFill>
                    <a:srgbClr val="000000"/>
                  </a:solidFill>
                  <a:latin typeface="Times" pitchFamily="18" charset="0"/>
                </a:rPr>
                <a:t>values as the program</a:t>
              </a:r>
            </a:p>
            <a:p>
              <a:pPr algn="just" eaLnBrk="0" hangingPunct="0">
                <a:spcBef>
                  <a:spcPct val="0"/>
                </a:spcBef>
              </a:pPr>
              <a:r>
                <a:rPr lang="en-US" sz="1200">
                  <a:solidFill>
                    <a:srgbClr val="000000"/>
                  </a:solidFill>
                  <a:latin typeface="Times" pitchFamily="18" charset="0"/>
                </a:rPr>
                <a:t>executes.</a:t>
              </a:r>
            </a:p>
            <a:p>
              <a:pPr algn="l" eaLnBrk="0" hangingPunct="0">
                <a:spcBef>
                  <a:spcPct val="0"/>
                </a:spcBef>
              </a:pPr>
              <a:endParaRPr lang="en-US" sz="1200">
                <a:latin typeface="Times New Roman" pitchFamily="18" charset="0"/>
              </a:endParaRPr>
            </a:p>
          </p:txBody>
        </p:sp>
        <p:sp>
          <p:nvSpPr>
            <p:cNvPr id="12314" name="Freeform 37"/>
            <p:cNvSpPr>
              <a:spLocks/>
            </p:cNvSpPr>
            <p:nvPr/>
          </p:nvSpPr>
          <p:spPr bwMode="auto">
            <a:xfrm>
              <a:off x="2638" y="1545"/>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315"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Compiler</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16" name="Freeform 39"/>
            <p:cNvSpPr>
              <a:spLocks/>
            </p:cNvSpPr>
            <p:nvPr/>
          </p:nvSpPr>
          <p:spPr bwMode="auto">
            <a:xfrm>
              <a:off x="3396" y="1689"/>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6" name="Group 40"/>
            <p:cNvGrpSpPr>
              <a:grpSpLocks/>
            </p:cNvGrpSpPr>
            <p:nvPr/>
          </p:nvGrpSpPr>
          <p:grpSpPr bwMode="auto">
            <a:xfrm>
              <a:off x="4260" y="1538"/>
              <a:ext cx="108" cy="288"/>
              <a:chOff x="0" y="0"/>
              <a:chExt cx="19999" cy="20001"/>
            </a:xfrm>
          </p:grpSpPr>
          <p:sp>
            <p:nvSpPr>
              <p:cNvPr id="12426" name="Arc 41"/>
              <p:cNvSpPr>
                <a:spLocks/>
              </p:cNvSpPr>
              <p:nvPr/>
            </p:nvSpPr>
            <p:spPr bwMode="auto">
              <a:xfrm>
                <a:off x="0" y="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27" name="Arc 42"/>
              <p:cNvSpPr>
                <a:spLocks/>
              </p:cNvSpPr>
              <p:nvPr/>
            </p:nvSpPr>
            <p:spPr bwMode="auto">
              <a:xfrm flipV="1">
                <a:off x="0" y="1498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28" name="Arc 43"/>
              <p:cNvSpPr>
                <a:spLocks/>
              </p:cNvSpPr>
              <p:nvPr/>
            </p:nvSpPr>
            <p:spPr bwMode="auto">
              <a:xfrm flipH="1">
                <a:off x="9958" y="9987"/>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29" name="Arc 44"/>
              <p:cNvSpPr>
                <a:spLocks/>
              </p:cNvSpPr>
              <p:nvPr/>
            </p:nvSpPr>
            <p:spPr bwMode="auto">
              <a:xfrm flipH="1" flipV="1">
                <a:off x="9958" y="4993"/>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12318"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Compiler creates</a:t>
              </a:r>
            </a:p>
            <a:p>
              <a:pPr algn="just" eaLnBrk="0" hangingPunct="0">
                <a:spcBef>
                  <a:spcPct val="0"/>
                </a:spcBef>
              </a:pPr>
              <a:r>
                <a:rPr lang="en-US" sz="1200">
                  <a:solidFill>
                    <a:srgbClr val="000000"/>
                  </a:solidFill>
                  <a:latin typeface="Times" pitchFamily="18" charset="0"/>
                </a:rPr>
                <a:t>object code and stores</a:t>
              </a:r>
            </a:p>
            <a:p>
              <a:pPr algn="just" eaLnBrk="0" hangingPunct="0">
                <a:spcBef>
                  <a:spcPct val="0"/>
                </a:spcBef>
              </a:pPr>
              <a:r>
                <a:rPr lang="en-US" sz="1200">
                  <a:solidFill>
                    <a:srgbClr val="000000"/>
                  </a:solidFill>
                  <a:latin typeface="Times" pitchFamily="18" charset="0"/>
                </a:rPr>
                <a:t>it on disk.</a:t>
              </a:r>
            </a:p>
            <a:p>
              <a:pPr algn="l" eaLnBrk="0" hangingPunct="0">
                <a:spcBef>
                  <a:spcPct val="0"/>
                </a:spcBef>
              </a:pPr>
              <a:endParaRPr lang="en-US" sz="1200">
                <a:latin typeface="Times New Roman" pitchFamily="18" charset="0"/>
              </a:endParaRPr>
            </a:p>
          </p:txBody>
        </p:sp>
        <p:sp>
          <p:nvSpPr>
            <p:cNvPr id="12319" name="Freeform 46"/>
            <p:cNvSpPr>
              <a:spLocks/>
            </p:cNvSpPr>
            <p:nvPr/>
          </p:nvSpPr>
          <p:spPr bwMode="auto">
            <a:xfrm>
              <a:off x="3396" y="2072"/>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12320" name="Arc 47"/>
            <p:cNvSpPr>
              <a:spLocks/>
            </p:cNvSpPr>
            <p:nvPr/>
          </p:nvSpPr>
          <p:spPr bwMode="auto">
            <a:xfrm>
              <a:off x="4260" y="192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21" name="Arc 48"/>
            <p:cNvSpPr>
              <a:spLocks/>
            </p:cNvSpPr>
            <p:nvPr/>
          </p:nvSpPr>
          <p:spPr bwMode="auto">
            <a:xfrm flipV="1">
              <a:off x="4260" y="213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22" name="Arc 49"/>
            <p:cNvSpPr>
              <a:spLocks/>
            </p:cNvSpPr>
            <p:nvPr/>
          </p:nvSpPr>
          <p:spPr bwMode="auto">
            <a:xfrm flipH="1">
              <a:off x="4314" y="206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23" name="Arc 50"/>
            <p:cNvSpPr>
              <a:spLocks/>
            </p:cNvSpPr>
            <p:nvPr/>
          </p:nvSpPr>
          <p:spPr bwMode="auto">
            <a:xfrm flipH="1" flipV="1">
              <a:off x="4314" y="1993"/>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24"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Linker links the object</a:t>
              </a:r>
            </a:p>
            <a:p>
              <a:pPr algn="just" eaLnBrk="0" hangingPunct="0">
                <a:spcBef>
                  <a:spcPct val="0"/>
                </a:spcBef>
              </a:pPr>
              <a:r>
                <a:rPr lang="en-US" sz="1200">
                  <a:solidFill>
                    <a:srgbClr val="000000"/>
                  </a:solidFill>
                  <a:latin typeface="Times" pitchFamily="18" charset="0"/>
                </a:rPr>
                <a:t>code with the libraries,</a:t>
              </a:r>
            </a:p>
            <a:p>
              <a:pPr algn="just" eaLnBrk="0" hangingPunct="0">
                <a:spcBef>
                  <a:spcPct val="0"/>
                </a:spcBef>
              </a:pPr>
              <a:r>
                <a:rPr lang="en-US" sz="1200">
                  <a:solidFill>
                    <a:srgbClr val="000000"/>
                  </a:solidFill>
                  <a:latin typeface="Times" pitchFamily="18" charset="0"/>
                </a:rPr>
                <a:t>creates </a:t>
              </a:r>
              <a:r>
                <a:rPr lang="en-US" sz="1200">
                  <a:solidFill>
                    <a:srgbClr val="000000"/>
                  </a:solidFill>
                  <a:latin typeface="Courier New" pitchFamily="49" charset="0"/>
                  <a:cs typeface="Courier New" pitchFamily="49" charset="0"/>
                </a:rPr>
                <a:t>a.out</a:t>
              </a:r>
              <a:r>
                <a:rPr lang="en-US" sz="1200">
                  <a:solidFill>
                    <a:srgbClr val="000000"/>
                  </a:solidFill>
                  <a:latin typeface="Times" pitchFamily="18" charset="0"/>
                </a:rPr>
                <a:t> and</a:t>
              </a:r>
            </a:p>
            <a:p>
              <a:pPr algn="just" eaLnBrk="0" hangingPunct="0">
                <a:spcBef>
                  <a:spcPct val="0"/>
                </a:spcBef>
              </a:pPr>
              <a:r>
                <a:rPr lang="en-US" sz="1200">
                  <a:solidFill>
                    <a:srgbClr val="000000"/>
                  </a:solidFill>
                  <a:latin typeface="Times" pitchFamily="18" charset="0"/>
                </a:rPr>
                <a:t>stores it on disk</a:t>
              </a:r>
            </a:p>
            <a:p>
              <a:pPr algn="l" eaLnBrk="0" hangingPunct="0">
                <a:spcBef>
                  <a:spcPct val="0"/>
                </a:spcBef>
              </a:pPr>
              <a:endParaRPr lang="en-US" sz="1200">
                <a:latin typeface="Times New Roman" pitchFamily="18" charset="0"/>
                <a:cs typeface="Courier New" pitchFamily="49" charset="0"/>
              </a:endParaRPr>
            </a:p>
          </p:txBody>
        </p:sp>
        <p:grpSp>
          <p:nvGrpSpPr>
            <p:cNvPr id="7" name="Group 52"/>
            <p:cNvGrpSpPr>
              <a:grpSpLocks/>
            </p:cNvGrpSpPr>
            <p:nvPr/>
          </p:nvGrpSpPr>
          <p:grpSpPr bwMode="auto">
            <a:xfrm>
              <a:off x="2638" y="762"/>
              <a:ext cx="756" cy="288"/>
              <a:chOff x="0" y="0"/>
              <a:chExt cx="20000" cy="20000"/>
            </a:xfrm>
          </p:grpSpPr>
          <p:sp>
            <p:nvSpPr>
              <p:cNvPr id="12423" name="Freeform 53"/>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424" name="Freeform 5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425"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Editor</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grpSp>
        <p:grpSp>
          <p:nvGrpSpPr>
            <p:cNvPr id="8" name="Group 56"/>
            <p:cNvGrpSpPr>
              <a:grpSpLocks/>
            </p:cNvGrpSpPr>
            <p:nvPr/>
          </p:nvGrpSpPr>
          <p:grpSpPr bwMode="auto">
            <a:xfrm>
              <a:off x="2638" y="1161"/>
              <a:ext cx="756" cy="288"/>
              <a:chOff x="0" y="0"/>
              <a:chExt cx="20000" cy="20000"/>
            </a:xfrm>
          </p:grpSpPr>
          <p:sp>
            <p:nvSpPr>
              <p:cNvPr id="12419" name="Freeform 57"/>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9" name="Group 58"/>
              <p:cNvGrpSpPr>
                <a:grpSpLocks/>
              </p:cNvGrpSpPr>
              <p:nvPr/>
            </p:nvGrpSpPr>
            <p:grpSpPr bwMode="auto">
              <a:xfrm>
                <a:off x="0" y="0"/>
                <a:ext cx="20000" cy="20000"/>
                <a:chOff x="0" y="0"/>
                <a:chExt cx="20000" cy="20000"/>
              </a:xfrm>
            </p:grpSpPr>
            <p:sp>
              <p:nvSpPr>
                <p:cNvPr id="12421" name="Freeform 59"/>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422"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pPr algn="ctr">
                    <a:spcBef>
                      <a:spcPct val="0"/>
                    </a:spcBef>
                  </a:pPr>
                  <a:r>
                    <a:rPr lang="en-US" sz="1000" b="1" dirty="0">
                      <a:solidFill>
                        <a:srgbClr val="000000"/>
                      </a:solidFill>
                      <a:latin typeface="Times New Roman" pitchFamily="18" charset="0"/>
                      <a:ea typeface="Mincho" charset="-128"/>
                    </a:rPr>
                    <a:t>Preprocessor</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grpSp>
        </p:grpSp>
        <p:grpSp>
          <p:nvGrpSpPr>
            <p:cNvPr id="10" name="Group 61"/>
            <p:cNvGrpSpPr>
              <a:grpSpLocks/>
            </p:cNvGrpSpPr>
            <p:nvPr/>
          </p:nvGrpSpPr>
          <p:grpSpPr bwMode="auto">
            <a:xfrm>
              <a:off x="2638" y="1928"/>
              <a:ext cx="756" cy="288"/>
              <a:chOff x="0" y="0"/>
              <a:chExt cx="20000" cy="20000"/>
            </a:xfrm>
          </p:grpSpPr>
          <p:sp>
            <p:nvSpPr>
              <p:cNvPr id="12415" name="Freeform 62"/>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1" name="Group 63"/>
              <p:cNvGrpSpPr>
                <a:grpSpLocks/>
              </p:cNvGrpSpPr>
              <p:nvPr/>
            </p:nvGrpSpPr>
            <p:grpSpPr bwMode="auto">
              <a:xfrm>
                <a:off x="0" y="0"/>
                <a:ext cx="20000" cy="20000"/>
                <a:chOff x="0" y="0"/>
                <a:chExt cx="20000" cy="20000"/>
              </a:xfrm>
            </p:grpSpPr>
            <p:sp>
              <p:nvSpPr>
                <p:cNvPr id="12417" name="Freeform 6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418"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pPr algn="l">
                    <a:spcBef>
                      <a:spcPct val="0"/>
                    </a:spcBef>
                  </a:pPr>
                  <a:r>
                    <a:rPr lang="en-US" sz="1000" b="1">
                      <a:solidFill>
                        <a:srgbClr val="000000"/>
                      </a:solidFill>
                      <a:latin typeface="Times New Roman" pitchFamily="18" charset="0"/>
                      <a:ea typeface="Mincho" charset="-128"/>
                    </a:rPr>
                    <a:t>Linker</a:t>
                  </a:r>
                  <a:endParaRPr lang="en-US" sz="1200" b="1">
                    <a:solidFill>
                      <a:srgbClr val="000000"/>
                    </a:solidFill>
                    <a:latin typeface="Times New Roman" pitchFamily="18" charset="0"/>
                  </a:endParaRPr>
                </a:p>
                <a:p>
                  <a:pPr algn="l" eaLnBrk="0" hangingPunct="0">
                    <a:spcBef>
                      <a:spcPct val="0"/>
                    </a:spcBef>
                  </a:pPr>
                  <a:endParaRPr lang="en-US" sz="2400" b="1">
                    <a:latin typeface="Times New Roman" pitchFamily="18" charset="0"/>
                    <a:ea typeface="Mincho" charset="-128"/>
                  </a:endParaRPr>
                </a:p>
              </p:txBody>
            </p:sp>
          </p:grpSp>
        </p:grpSp>
        <p:grpSp>
          <p:nvGrpSpPr>
            <p:cNvPr id="12" name="Group 66"/>
            <p:cNvGrpSpPr>
              <a:grpSpLocks/>
            </p:cNvGrpSpPr>
            <p:nvPr/>
          </p:nvGrpSpPr>
          <p:grpSpPr bwMode="auto">
            <a:xfrm>
              <a:off x="2638" y="3389"/>
              <a:ext cx="756" cy="288"/>
              <a:chOff x="0" y="0"/>
              <a:chExt cx="20000" cy="20000"/>
            </a:xfrm>
          </p:grpSpPr>
          <p:grpSp>
            <p:nvGrpSpPr>
              <p:cNvPr id="13" name="Group 67"/>
              <p:cNvGrpSpPr>
                <a:grpSpLocks/>
              </p:cNvGrpSpPr>
              <p:nvPr/>
            </p:nvGrpSpPr>
            <p:grpSpPr bwMode="auto">
              <a:xfrm>
                <a:off x="0" y="0"/>
                <a:ext cx="20000" cy="20000"/>
                <a:chOff x="0" y="0"/>
                <a:chExt cx="20000" cy="20000"/>
              </a:xfrm>
            </p:grpSpPr>
            <p:sp>
              <p:nvSpPr>
                <p:cNvPr id="12413" name="Freeform 68"/>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414"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pPr algn="l">
                    <a:spcBef>
                      <a:spcPct val="0"/>
                    </a:spcBef>
                  </a:pPr>
                  <a:r>
                    <a:rPr lang="en-US" sz="1200">
                      <a:latin typeface="Times New Roman" pitchFamily="18" charset="0"/>
                    </a:rPr>
                    <a:t> </a:t>
                  </a:r>
                </a:p>
                <a:p>
                  <a:pPr algn="l" eaLnBrk="0" hangingPunct="0">
                    <a:spcBef>
                      <a:spcPct val="0"/>
                    </a:spcBef>
                  </a:pPr>
                  <a:endParaRPr lang="en-US" sz="2400">
                    <a:latin typeface="Times New Roman" pitchFamily="18" charset="0"/>
                  </a:endParaRPr>
                </a:p>
              </p:txBody>
            </p:sp>
          </p:grpSp>
          <p:grpSp>
            <p:nvGrpSpPr>
              <p:cNvPr id="14" name="Group 70"/>
              <p:cNvGrpSpPr>
                <a:grpSpLocks/>
              </p:cNvGrpSpPr>
              <p:nvPr/>
            </p:nvGrpSpPr>
            <p:grpSpPr bwMode="auto">
              <a:xfrm>
                <a:off x="0" y="0"/>
                <a:ext cx="20000" cy="20000"/>
                <a:chOff x="0" y="0"/>
                <a:chExt cx="20000" cy="20000"/>
              </a:xfrm>
            </p:grpSpPr>
            <p:sp>
              <p:nvSpPr>
                <p:cNvPr id="12411" name="Freeform 71"/>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412"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CPU</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grpSp>
        </p:grpSp>
        <p:sp>
          <p:nvSpPr>
            <p:cNvPr id="12329"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spcBef>
                  <a:spcPct val="0"/>
                </a:spcBef>
              </a:pPr>
              <a:r>
                <a:rPr lang="en-US" sz="900">
                  <a:solidFill>
                    <a:srgbClr val="000000"/>
                  </a:solidFill>
                  <a:latin typeface="AvantGarde" pitchFamily="34" charset="0"/>
                </a:rPr>
                <a:t>Primary</a:t>
              </a:r>
              <a:endParaRPr lang="en-US" sz="1000">
                <a:solidFill>
                  <a:srgbClr val="000000"/>
                </a:solidFill>
                <a:latin typeface="Times" pitchFamily="18" charset="0"/>
              </a:endParaRPr>
            </a:p>
            <a:p>
              <a:pPr indent="228600" eaLnBrk="0" hangingPunct="0">
                <a:spcBef>
                  <a:spcPct val="0"/>
                </a:spcBef>
              </a:pPr>
              <a:r>
                <a:rPr lang="en-US" sz="900">
                  <a:solidFill>
                    <a:srgbClr val="000000"/>
                  </a:solidFill>
                  <a:latin typeface="AvantGarde" pitchFamily="34" charset="0"/>
                </a:rPr>
                <a:t>Memory</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grpSp>
          <p:nvGrpSpPr>
            <p:cNvPr id="15" name="Group 74"/>
            <p:cNvGrpSpPr>
              <a:grpSpLocks/>
            </p:cNvGrpSpPr>
            <p:nvPr/>
          </p:nvGrpSpPr>
          <p:grpSpPr bwMode="auto">
            <a:xfrm>
              <a:off x="3720" y="3477"/>
              <a:ext cx="487" cy="764"/>
              <a:chOff x="-2" y="1"/>
              <a:chExt cx="20003" cy="19999"/>
            </a:xfrm>
          </p:grpSpPr>
          <p:sp>
            <p:nvSpPr>
              <p:cNvPr id="12399"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sp>
            <p:nvSpPr>
              <p:cNvPr id="12400" name="Freeform 76"/>
              <p:cNvSpPr>
                <a:spLocks/>
              </p:cNvSpPr>
              <p:nvPr/>
            </p:nvSpPr>
            <p:spPr bwMode="auto">
              <a:xfrm>
                <a:off x="-2" y="1"/>
                <a:ext cx="19837" cy="19999"/>
              </a:xfrm>
              <a:custGeom>
                <a:avLst/>
                <a:gdLst>
                  <a:gd name="T0" fmla="*/ 19656 w 20000"/>
                  <a:gd name="T1" fmla="*/ 0 h 20000"/>
                  <a:gd name="T2" fmla="*/ 19656 w 20000"/>
                  <a:gd name="T3" fmla="*/ 19988 h 20000"/>
                  <a:gd name="T4" fmla="*/ 0 w 20000"/>
                  <a:gd name="T5" fmla="*/ 19988 h 20000"/>
                  <a:gd name="T6" fmla="*/ 0 w 20000"/>
                  <a:gd name="T7" fmla="*/ 0 h 20000"/>
                  <a:gd name="T8" fmla="*/ 1965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401" name="Freeform 77"/>
              <p:cNvSpPr>
                <a:spLocks/>
              </p:cNvSpPr>
              <p:nvPr/>
            </p:nvSpPr>
            <p:spPr bwMode="auto">
              <a:xfrm>
                <a:off x="35" y="22"/>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2" name="Freeform 78"/>
              <p:cNvSpPr>
                <a:spLocks/>
              </p:cNvSpPr>
              <p:nvPr/>
            </p:nvSpPr>
            <p:spPr bwMode="auto">
              <a:xfrm>
                <a:off x="35" y="2536"/>
                <a:ext cx="19966" cy="2515"/>
              </a:xfrm>
              <a:custGeom>
                <a:avLst/>
                <a:gdLst>
                  <a:gd name="T0" fmla="*/ 19913 w 20000"/>
                  <a:gd name="T1" fmla="*/ 0 h 20000"/>
                  <a:gd name="T2" fmla="*/ 19913 w 20000"/>
                  <a:gd name="T3" fmla="*/ 315 h 20000"/>
                  <a:gd name="T4" fmla="*/ 0 w 20000"/>
                  <a:gd name="T5" fmla="*/ 315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12403" name="Freeform 79"/>
              <p:cNvSpPr>
                <a:spLocks/>
              </p:cNvSpPr>
              <p:nvPr/>
            </p:nvSpPr>
            <p:spPr bwMode="auto">
              <a:xfrm>
                <a:off x="35" y="5009"/>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4" name="Freeform 80"/>
              <p:cNvSpPr>
                <a:spLocks/>
              </p:cNvSpPr>
              <p:nvPr/>
            </p:nvSpPr>
            <p:spPr bwMode="auto">
              <a:xfrm>
                <a:off x="35" y="7512"/>
                <a:ext cx="19966" cy="2494"/>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5" name="Freeform 81"/>
              <p:cNvSpPr>
                <a:spLocks/>
              </p:cNvSpPr>
              <p:nvPr/>
            </p:nvSpPr>
            <p:spPr bwMode="auto">
              <a:xfrm>
                <a:off x="35" y="10006"/>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6" name="Freeform 82"/>
              <p:cNvSpPr>
                <a:spLocks/>
              </p:cNvSpPr>
              <p:nvPr/>
            </p:nvSpPr>
            <p:spPr bwMode="auto">
              <a:xfrm>
                <a:off x="35" y="12510"/>
                <a:ext cx="19966" cy="4997"/>
              </a:xfrm>
              <a:custGeom>
                <a:avLst/>
                <a:gdLst>
                  <a:gd name="T0" fmla="*/ 19913 w 20000"/>
                  <a:gd name="T1" fmla="*/ 0 h 20000"/>
                  <a:gd name="T2" fmla="*/ 19913 w 20000"/>
                  <a:gd name="T3" fmla="*/ 1246 h 20000"/>
                  <a:gd name="T4" fmla="*/ 0 w 20000"/>
                  <a:gd name="T5" fmla="*/ 1246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407" name="Freeform 83"/>
              <p:cNvSpPr>
                <a:spLocks/>
              </p:cNvSpPr>
              <p:nvPr/>
            </p:nvSpPr>
            <p:spPr bwMode="auto">
              <a:xfrm>
                <a:off x="35" y="17507"/>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8"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grpSp>
        <p:grpSp>
          <p:nvGrpSpPr>
            <p:cNvPr id="16" name="Group 85"/>
            <p:cNvGrpSpPr>
              <a:grpSpLocks/>
            </p:cNvGrpSpPr>
            <p:nvPr/>
          </p:nvGrpSpPr>
          <p:grpSpPr bwMode="auto">
            <a:xfrm>
              <a:off x="3720" y="2477"/>
              <a:ext cx="487" cy="765"/>
              <a:chOff x="0" y="0"/>
              <a:chExt cx="20000" cy="20000"/>
            </a:xfrm>
          </p:grpSpPr>
          <p:sp>
            <p:nvSpPr>
              <p:cNvPr id="12388" name="Freeform 86"/>
              <p:cNvSpPr>
                <a:spLocks/>
              </p:cNvSpPr>
              <p:nvPr/>
            </p:nvSpPr>
            <p:spPr bwMode="auto">
              <a:xfrm>
                <a:off x="0" y="0"/>
                <a:ext cx="19834" cy="19969"/>
              </a:xfrm>
              <a:custGeom>
                <a:avLst/>
                <a:gdLst>
                  <a:gd name="T0" fmla="*/ 19651 w 20000"/>
                  <a:gd name="T1" fmla="*/ 0 h 20000"/>
                  <a:gd name="T2" fmla="*/ 19651 w 20000"/>
                  <a:gd name="T3" fmla="*/ 19928 h 20000"/>
                  <a:gd name="T4" fmla="*/ 0 w 20000"/>
                  <a:gd name="T5" fmla="*/ 19928 h 20000"/>
                  <a:gd name="T6" fmla="*/ 0 w 20000"/>
                  <a:gd name="T7" fmla="*/ 0 h 20000"/>
                  <a:gd name="T8" fmla="*/ 1965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89" name="Freeform 87"/>
              <p:cNvSpPr>
                <a:spLocks/>
              </p:cNvSpPr>
              <p:nvPr/>
            </p:nvSpPr>
            <p:spPr bwMode="auto">
              <a:xfrm>
                <a:off x="37" y="21"/>
                <a:ext cx="19963" cy="2490"/>
              </a:xfrm>
              <a:custGeom>
                <a:avLst/>
                <a:gdLst>
                  <a:gd name="T0" fmla="*/ 19907 w 20000"/>
                  <a:gd name="T1" fmla="*/ 0 h 20000"/>
                  <a:gd name="T2" fmla="*/ 19907 w 20000"/>
                  <a:gd name="T3" fmla="*/ 309 h 20000"/>
                  <a:gd name="T4" fmla="*/ 0 w 20000"/>
                  <a:gd name="T5" fmla="*/ 309 h 20000"/>
                  <a:gd name="T6" fmla="*/ 0 w 20000"/>
                  <a:gd name="T7" fmla="*/ 0 h 20000"/>
                  <a:gd name="T8" fmla="*/ 1990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0" name="Freeform 88"/>
              <p:cNvSpPr>
                <a:spLocks/>
              </p:cNvSpPr>
              <p:nvPr/>
            </p:nvSpPr>
            <p:spPr bwMode="auto">
              <a:xfrm>
                <a:off x="37" y="2531"/>
                <a:ext cx="19963" cy="2511"/>
              </a:xfrm>
              <a:custGeom>
                <a:avLst/>
                <a:gdLst>
                  <a:gd name="T0" fmla="*/ 19907 w 20000"/>
                  <a:gd name="T1" fmla="*/ 0 h 20000"/>
                  <a:gd name="T2" fmla="*/ 19907 w 20000"/>
                  <a:gd name="T3" fmla="*/ 314 h 20000"/>
                  <a:gd name="T4" fmla="*/ 0 w 20000"/>
                  <a:gd name="T5" fmla="*/ 314 h 20000"/>
                  <a:gd name="T6" fmla="*/ 0 w 20000"/>
                  <a:gd name="T7" fmla="*/ 0 h 20000"/>
                  <a:gd name="T8" fmla="*/ 1990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7" name="Group 89"/>
              <p:cNvGrpSpPr>
                <a:grpSpLocks/>
              </p:cNvGrpSpPr>
              <p:nvPr/>
            </p:nvGrpSpPr>
            <p:grpSpPr bwMode="auto">
              <a:xfrm>
                <a:off x="37" y="5042"/>
                <a:ext cx="19963" cy="14958"/>
                <a:chOff x="-4" y="-1"/>
                <a:chExt cx="20008" cy="20001"/>
              </a:xfrm>
            </p:grpSpPr>
            <p:sp>
              <p:nvSpPr>
                <p:cNvPr id="12392"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sp>
              <p:nvSpPr>
                <p:cNvPr id="12393" name="Freeform 91"/>
                <p:cNvSpPr>
                  <a:spLocks/>
                </p:cNvSpPr>
                <p:nvPr/>
              </p:nvSpPr>
              <p:spPr bwMode="auto">
                <a:xfrm>
                  <a:off x="-4" y="-1"/>
                  <a:ext cx="20008" cy="3330"/>
                </a:xfrm>
                <a:custGeom>
                  <a:avLst/>
                  <a:gdLst>
                    <a:gd name="T0" fmla="*/ 19997 w 20000"/>
                    <a:gd name="T1" fmla="*/ 0 h 20000"/>
                    <a:gd name="T2" fmla="*/ 19997 w 20000"/>
                    <a:gd name="T3" fmla="*/ 552 h 20000"/>
                    <a:gd name="T4" fmla="*/ 0 w 20000"/>
                    <a:gd name="T5" fmla="*/ 552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4" name="Freeform 92"/>
                <p:cNvSpPr>
                  <a:spLocks/>
                </p:cNvSpPr>
                <p:nvPr/>
              </p:nvSpPr>
              <p:spPr bwMode="auto">
                <a:xfrm>
                  <a:off x="-4" y="3329"/>
                  <a:ext cx="20008" cy="3328"/>
                </a:xfrm>
                <a:custGeom>
                  <a:avLst/>
                  <a:gdLst>
                    <a:gd name="T0" fmla="*/ 19997 w 20000"/>
                    <a:gd name="T1" fmla="*/ 0 h 20000"/>
                    <a:gd name="T2" fmla="*/ 19997 w 20000"/>
                    <a:gd name="T3" fmla="*/ 551 h 20000"/>
                    <a:gd name="T4" fmla="*/ 0 w 20000"/>
                    <a:gd name="T5" fmla="*/ 55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5" name="Freeform 93"/>
                <p:cNvSpPr>
                  <a:spLocks/>
                </p:cNvSpPr>
                <p:nvPr/>
              </p:nvSpPr>
              <p:spPr bwMode="auto">
                <a:xfrm>
                  <a:off x="-4" y="6657"/>
                  <a:ext cx="20008" cy="3329"/>
                </a:xfrm>
                <a:custGeom>
                  <a:avLst/>
                  <a:gdLst>
                    <a:gd name="T0" fmla="*/ 19997 w 20000"/>
                    <a:gd name="T1" fmla="*/ 0 h 20000"/>
                    <a:gd name="T2" fmla="*/ 19997 w 20000"/>
                    <a:gd name="T3" fmla="*/ 552 h 20000"/>
                    <a:gd name="T4" fmla="*/ 0 w 20000"/>
                    <a:gd name="T5" fmla="*/ 552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6" name="Freeform 94"/>
                <p:cNvSpPr>
                  <a:spLocks/>
                </p:cNvSpPr>
                <p:nvPr/>
              </p:nvSpPr>
              <p:spPr bwMode="auto">
                <a:xfrm>
                  <a:off x="-4" y="10000"/>
                  <a:ext cx="20008" cy="6672"/>
                </a:xfrm>
                <a:custGeom>
                  <a:avLst/>
                  <a:gdLst>
                    <a:gd name="T0" fmla="*/ 19997 w 20000"/>
                    <a:gd name="T1" fmla="*/ 0 h 20000"/>
                    <a:gd name="T2" fmla="*/ 19997 w 20000"/>
                    <a:gd name="T3" fmla="*/ 2221 h 20000"/>
                    <a:gd name="T4" fmla="*/ 0 w 20000"/>
                    <a:gd name="T5" fmla="*/ 222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397" name="Freeform 95"/>
                <p:cNvSpPr>
                  <a:spLocks/>
                </p:cNvSpPr>
                <p:nvPr/>
              </p:nvSpPr>
              <p:spPr bwMode="auto">
                <a:xfrm>
                  <a:off x="-4" y="16672"/>
                  <a:ext cx="20008" cy="3328"/>
                </a:xfrm>
                <a:custGeom>
                  <a:avLst/>
                  <a:gdLst>
                    <a:gd name="T0" fmla="*/ 19997 w 20000"/>
                    <a:gd name="T1" fmla="*/ 0 h 20000"/>
                    <a:gd name="T2" fmla="*/ 19997 w 20000"/>
                    <a:gd name="T3" fmla="*/ 551 h 20000"/>
                    <a:gd name="T4" fmla="*/ 0 w 20000"/>
                    <a:gd name="T5" fmla="*/ 55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8"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grpSp>
        </p:grpSp>
        <p:grpSp>
          <p:nvGrpSpPr>
            <p:cNvPr id="18" name="Group 97"/>
            <p:cNvGrpSpPr>
              <a:grpSpLocks/>
            </p:cNvGrpSpPr>
            <p:nvPr/>
          </p:nvGrpSpPr>
          <p:grpSpPr bwMode="auto">
            <a:xfrm>
              <a:off x="3720" y="815"/>
              <a:ext cx="486" cy="195"/>
              <a:chOff x="0" y="1"/>
              <a:chExt cx="20000" cy="19999"/>
            </a:xfrm>
          </p:grpSpPr>
          <p:grpSp>
            <p:nvGrpSpPr>
              <p:cNvPr id="19" name="Group 98"/>
              <p:cNvGrpSpPr>
                <a:grpSpLocks/>
              </p:cNvGrpSpPr>
              <p:nvPr/>
            </p:nvGrpSpPr>
            <p:grpSpPr bwMode="auto">
              <a:xfrm>
                <a:off x="0" y="83"/>
                <a:ext cx="20000" cy="19917"/>
                <a:chOff x="0" y="3"/>
                <a:chExt cx="20000" cy="19997"/>
              </a:xfrm>
            </p:grpSpPr>
            <p:sp>
              <p:nvSpPr>
                <p:cNvPr id="12385"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2386" name="Freeform 100"/>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87"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2379"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2380" name="Freeform 103"/>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81" name="Freeform 104"/>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82"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83" name="Freeform 106"/>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84"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0" name="Group 108"/>
            <p:cNvGrpSpPr>
              <a:grpSpLocks/>
            </p:cNvGrpSpPr>
            <p:nvPr/>
          </p:nvGrpSpPr>
          <p:grpSpPr bwMode="auto">
            <a:xfrm>
              <a:off x="3720" y="1207"/>
              <a:ext cx="486" cy="195"/>
              <a:chOff x="0" y="1"/>
              <a:chExt cx="20000" cy="19999"/>
            </a:xfrm>
          </p:grpSpPr>
          <p:grpSp>
            <p:nvGrpSpPr>
              <p:cNvPr id="21" name="Group 109"/>
              <p:cNvGrpSpPr>
                <a:grpSpLocks/>
              </p:cNvGrpSpPr>
              <p:nvPr/>
            </p:nvGrpSpPr>
            <p:grpSpPr bwMode="auto">
              <a:xfrm>
                <a:off x="0" y="83"/>
                <a:ext cx="20000" cy="19917"/>
                <a:chOff x="0" y="3"/>
                <a:chExt cx="20000" cy="19997"/>
              </a:xfrm>
            </p:grpSpPr>
            <p:sp>
              <p:nvSpPr>
                <p:cNvPr id="12375"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2376" name="Freeform 111"/>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77"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2369"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2370" name="Freeform 114"/>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71" name="Freeform 115"/>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72"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73" name="Freeform 117"/>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74"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2" name="Group 119"/>
            <p:cNvGrpSpPr>
              <a:grpSpLocks/>
            </p:cNvGrpSpPr>
            <p:nvPr/>
          </p:nvGrpSpPr>
          <p:grpSpPr bwMode="auto">
            <a:xfrm>
              <a:off x="3720" y="1595"/>
              <a:ext cx="486" cy="195"/>
              <a:chOff x="0" y="1"/>
              <a:chExt cx="20000" cy="19999"/>
            </a:xfrm>
          </p:grpSpPr>
          <p:grpSp>
            <p:nvGrpSpPr>
              <p:cNvPr id="23" name="Group 120"/>
              <p:cNvGrpSpPr>
                <a:grpSpLocks/>
              </p:cNvGrpSpPr>
              <p:nvPr/>
            </p:nvGrpSpPr>
            <p:grpSpPr bwMode="auto">
              <a:xfrm>
                <a:off x="0" y="83"/>
                <a:ext cx="20000" cy="19917"/>
                <a:chOff x="0" y="3"/>
                <a:chExt cx="20000" cy="19997"/>
              </a:xfrm>
            </p:grpSpPr>
            <p:sp>
              <p:nvSpPr>
                <p:cNvPr id="12365"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2366" name="Freeform 122"/>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67"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2359"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2360" name="Freeform 125"/>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61" name="Freeform 126"/>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62"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63" name="Freeform 128"/>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64"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4" name="Group 130"/>
            <p:cNvGrpSpPr>
              <a:grpSpLocks/>
            </p:cNvGrpSpPr>
            <p:nvPr/>
          </p:nvGrpSpPr>
          <p:grpSpPr bwMode="auto">
            <a:xfrm>
              <a:off x="3720" y="1975"/>
              <a:ext cx="486" cy="195"/>
              <a:chOff x="0" y="1"/>
              <a:chExt cx="20000" cy="19999"/>
            </a:xfrm>
          </p:grpSpPr>
          <p:grpSp>
            <p:nvGrpSpPr>
              <p:cNvPr id="25" name="Group 131"/>
              <p:cNvGrpSpPr>
                <a:grpSpLocks/>
              </p:cNvGrpSpPr>
              <p:nvPr/>
            </p:nvGrpSpPr>
            <p:grpSpPr bwMode="auto">
              <a:xfrm>
                <a:off x="0" y="83"/>
                <a:ext cx="20000" cy="19917"/>
                <a:chOff x="0" y="3"/>
                <a:chExt cx="20000" cy="19997"/>
              </a:xfrm>
            </p:grpSpPr>
            <p:sp>
              <p:nvSpPr>
                <p:cNvPr id="12355"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2356" name="Freeform 133"/>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57"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2349"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2350" name="Freeform 136"/>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51" name="Freeform 137"/>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52"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53" name="Freeform 139"/>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54"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6" name="Group 141"/>
            <p:cNvGrpSpPr>
              <a:grpSpLocks/>
            </p:cNvGrpSpPr>
            <p:nvPr/>
          </p:nvGrpSpPr>
          <p:grpSpPr bwMode="auto">
            <a:xfrm>
              <a:off x="2775" y="2841"/>
              <a:ext cx="487" cy="195"/>
              <a:chOff x="0" y="1"/>
              <a:chExt cx="20000" cy="19999"/>
            </a:xfrm>
          </p:grpSpPr>
          <p:grpSp>
            <p:nvGrpSpPr>
              <p:cNvPr id="27" name="Group 142"/>
              <p:cNvGrpSpPr>
                <a:grpSpLocks/>
              </p:cNvGrpSpPr>
              <p:nvPr/>
            </p:nvGrpSpPr>
            <p:grpSpPr bwMode="auto">
              <a:xfrm>
                <a:off x="18" y="42"/>
                <a:ext cx="19982" cy="19958"/>
                <a:chOff x="0" y="2"/>
                <a:chExt cx="20000" cy="19998"/>
              </a:xfrm>
            </p:grpSpPr>
            <p:sp>
              <p:nvSpPr>
                <p:cNvPr id="12345"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en-US"/>
                </a:p>
              </p:txBody>
            </p:sp>
            <p:sp>
              <p:nvSpPr>
                <p:cNvPr id="12346" name="Freeform 144"/>
                <p:cNvSpPr>
                  <a:spLocks/>
                </p:cNvSpPr>
                <p:nvPr/>
              </p:nvSpPr>
              <p:spPr bwMode="auto">
                <a:xfrm>
                  <a:off x="18" y="2553"/>
                  <a:ext cx="19982" cy="14814"/>
                </a:xfrm>
                <a:custGeom>
                  <a:avLst/>
                  <a:gdLst>
                    <a:gd name="T0" fmla="*/ 19945 w 20000"/>
                    <a:gd name="T1" fmla="*/ 0 h 20000"/>
                    <a:gd name="T2" fmla="*/ 19945 w 20000"/>
                    <a:gd name="T3" fmla="*/ 10942 h 20000"/>
                    <a:gd name="T4" fmla="*/ 0 w 20000"/>
                    <a:gd name="T5" fmla="*/ 10942 h 20000"/>
                    <a:gd name="T6" fmla="*/ 0 w 20000"/>
                    <a:gd name="T7" fmla="*/ 0 h 20000"/>
                    <a:gd name="T8" fmla="*/ 1994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47"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en-US"/>
                </a:p>
              </p:txBody>
            </p:sp>
          </p:grpSp>
          <p:sp>
            <p:nvSpPr>
              <p:cNvPr id="12339"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en-US"/>
              </a:p>
            </p:txBody>
          </p:sp>
          <p:sp>
            <p:nvSpPr>
              <p:cNvPr id="12340" name="Freeform 147"/>
              <p:cNvSpPr>
                <a:spLocks/>
              </p:cNvSpPr>
              <p:nvPr/>
            </p:nvSpPr>
            <p:spPr bwMode="auto">
              <a:xfrm>
                <a:off x="18" y="2547"/>
                <a:ext cx="19964" cy="14784"/>
              </a:xfrm>
              <a:custGeom>
                <a:avLst/>
                <a:gdLst>
                  <a:gd name="T0" fmla="*/ 19909 w 20000"/>
                  <a:gd name="T1" fmla="*/ 0 h 20000"/>
                  <a:gd name="T2" fmla="*/ 19909 w 20000"/>
                  <a:gd name="T3" fmla="*/ 10898 h 20000"/>
                  <a:gd name="T4" fmla="*/ 0 w 20000"/>
                  <a:gd name="T5" fmla="*/ 10898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41" name="Freeform 148"/>
              <p:cNvSpPr>
                <a:spLocks/>
              </p:cNvSpPr>
              <p:nvPr/>
            </p:nvSpPr>
            <p:spPr bwMode="auto">
              <a:xfrm>
                <a:off x="203" y="14949"/>
                <a:ext cx="19594" cy="2669"/>
              </a:xfrm>
              <a:custGeom>
                <a:avLst/>
                <a:gdLst>
                  <a:gd name="T0" fmla="*/ 19178 w 20000"/>
                  <a:gd name="T1" fmla="*/ 0 h 20000"/>
                  <a:gd name="T2" fmla="*/ 19178 w 20000"/>
                  <a:gd name="T3" fmla="*/ 351 h 20000"/>
                  <a:gd name="T4" fmla="*/ 0 w 20000"/>
                  <a:gd name="T5" fmla="*/ 351 h 20000"/>
                  <a:gd name="T6" fmla="*/ 0 w 20000"/>
                  <a:gd name="T7" fmla="*/ 0 h 20000"/>
                  <a:gd name="T8" fmla="*/ 1917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42"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43" name="Freeform 150"/>
              <p:cNvSpPr>
                <a:spLocks/>
              </p:cNvSpPr>
              <p:nvPr/>
            </p:nvSpPr>
            <p:spPr bwMode="auto">
              <a:xfrm>
                <a:off x="166" y="2095"/>
                <a:ext cx="19742" cy="2752"/>
              </a:xfrm>
              <a:custGeom>
                <a:avLst/>
                <a:gdLst>
                  <a:gd name="T0" fmla="*/ 19469 w 20000"/>
                  <a:gd name="T1" fmla="*/ 0 h 20000"/>
                  <a:gd name="T2" fmla="*/ 19469 w 20000"/>
                  <a:gd name="T3" fmla="*/ 373 h 20000"/>
                  <a:gd name="T4" fmla="*/ 0 w 20000"/>
                  <a:gd name="T5" fmla="*/ 373 h 20000"/>
                  <a:gd name="T6" fmla="*/ 0 w 20000"/>
                  <a:gd name="T7" fmla="*/ 0 h 20000"/>
                  <a:gd name="T8" fmla="*/ 1946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44"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en-US"/>
              </a:p>
            </p:txBody>
          </p:sp>
        </p:grpSp>
        <p:sp>
          <p:nvSpPr>
            <p:cNvPr id="12337" name="Freeform 152"/>
            <p:cNvSpPr>
              <a:spLocks/>
            </p:cNvSpPr>
            <p:nvPr/>
          </p:nvSpPr>
          <p:spPr bwMode="auto">
            <a:xfrm>
              <a:off x="3018" y="2669"/>
              <a:ext cx="0" cy="192"/>
            </a:xfrm>
            <a:custGeom>
              <a:avLst/>
              <a:gdLst>
                <a:gd name="T0" fmla="*/ 0 w 20000"/>
                <a:gd name="T1" fmla="*/ 0 h 20000"/>
                <a:gd name="T2" fmla="*/ 0 w 20000"/>
                <a:gd name="T3" fmla="*/ 2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1D43-B74B-AAA3-B302-83B29815382C}"/>
              </a:ext>
            </a:extLst>
          </p:cNvPr>
          <p:cNvSpPr>
            <a:spLocks noGrp="1"/>
          </p:cNvSpPr>
          <p:nvPr>
            <p:ph type="title"/>
          </p:nvPr>
        </p:nvSpPr>
        <p:spPr/>
        <p:txBody>
          <a:bodyPr/>
          <a:lstStyle/>
          <a:p>
            <a:r>
              <a:rPr lang="en-IN"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Modularity and Organization</a:t>
            </a:r>
          </a:p>
        </p:txBody>
      </p:sp>
      <p:sp>
        <p:nvSpPr>
          <p:cNvPr id="3" name="Text Placeholder 2">
            <a:extLst>
              <a:ext uri="{FF2B5EF4-FFF2-40B4-BE49-F238E27FC236}">
                <a16:creationId xmlns:a16="http://schemas.microsoft.com/office/drawing/2014/main" id="{0B04B5ED-B46F-C092-A3F3-243B4910949E}"/>
              </a:ext>
            </a:extLst>
          </p:cNvPr>
          <p:cNvSpPr>
            <a:spLocks noGrp="1"/>
          </p:cNvSpPr>
          <p:nvPr>
            <p:ph type="body" idx="1"/>
          </p:nvPr>
        </p:nvSpPr>
        <p:spPr/>
        <p:txBody>
          <a:bodyPr>
            <a:normAutofit fontScale="55000" lnSpcReduction="20000"/>
          </a:bodyPr>
          <a:lstStyle/>
          <a:p>
            <a:pPr algn="ctr">
              <a:spcBef>
                <a:spcPct val="0"/>
              </a:spcBef>
            </a:pPr>
            <a:r>
              <a:rPr lang="en-IN" sz="36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A3521434-600A-8381-765F-754795349D99}"/>
              </a:ext>
            </a:extLst>
          </p:cNvPr>
          <p:cNvSpPr>
            <a:spLocks noGrp="1"/>
          </p:cNvSpPr>
          <p:nvPr>
            <p:ph sz="half" idx="2"/>
          </p:nvPr>
        </p:nvSpPr>
        <p:spPr>
          <a:xfrm>
            <a:off x="1981200" y="2405062"/>
            <a:ext cx="4040188" cy="3951288"/>
          </a:xfrm>
          <a:solidFill>
            <a:schemeClr val="accent6">
              <a:lumMod val="20000"/>
              <a:lumOff val="80000"/>
            </a:schemeClr>
          </a:solidFill>
        </p:spPr>
        <p:txBody>
          <a:bodyPr>
            <a:normAutofit lnSpcReduction="10000"/>
          </a:bodyPr>
          <a:lstStyle/>
          <a:p>
            <a:r>
              <a:rPr lang="en-US" dirty="0">
                <a:solidFill>
                  <a:schemeClr val="accent4">
                    <a:lumMod val="50000"/>
                  </a:schemeClr>
                </a:solidFill>
              </a:rPr>
              <a:t>Code is organized into classes and objects.</a:t>
            </a:r>
          </a:p>
          <a:p>
            <a:endParaRPr lang="en-US" dirty="0">
              <a:solidFill>
                <a:schemeClr val="accent4">
                  <a:lumMod val="50000"/>
                </a:schemeClr>
              </a:solidFill>
            </a:endParaRPr>
          </a:p>
          <a:p>
            <a:r>
              <a:rPr lang="en-US" dirty="0">
                <a:solidFill>
                  <a:schemeClr val="accent4">
                    <a:lumMod val="50000"/>
                  </a:schemeClr>
                </a:solidFill>
              </a:rPr>
              <a:t>Each object contains data (attributes) and behavior (methods).</a:t>
            </a:r>
          </a:p>
          <a:p>
            <a:endParaRPr lang="en-US" dirty="0">
              <a:solidFill>
                <a:schemeClr val="accent4">
                  <a:lumMod val="50000"/>
                </a:schemeClr>
              </a:solidFill>
            </a:endParaRPr>
          </a:p>
          <a:p>
            <a:r>
              <a:rPr lang="en-US" dirty="0">
                <a:solidFill>
                  <a:schemeClr val="accent4">
                    <a:lumMod val="50000"/>
                  </a:schemeClr>
                </a:solidFill>
              </a:rPr>
              <a:t>Makes it easier to manage, update, and debug large codebases</a:t>
            </a:r>
            <a:endParaRPr lang="en-IN" dirty="0">
              <a:solidFill>
                <a:schemeClr val="accent4">
                  <a:lumMod val="50000"/>
                </a:schemeClr>
              </a:solidFill>
            </a:endParaRPr>
          </a:p>
        </p:txBody>
      </p:sp>
      <p:sp>
        <p:nvSpPr>
          <p:cNvPr id="5" name="Text Placeholder 4">
            <a:extLst>
              <a:ext uri="{FF2B5EF4-FFF2-40B4-BE49-F238E27FC236}">
                <a16:creationId xmlns:a16="http://schemas.microsoft.com/office/drawing/2014/main" id="{457FB2CF-8544-604E-681B-F1C314BF1780}"/>
              </a:ext>
            </a:extLst>
          </p:cNvPr>
          <p:cNvSpPr>
            <a:spLocks noGrp="1"/>
          </p:cNvSpPr>
          <p:nvPr>
            <p:ph type="body" sz="quarter" idx="3"/>
          </p:nvPr>
        </p:nvSpPr>
        <p:spPr>
          <a:xfrm>
            <a:off x="6169026" y="1535113"/>
            <a:ext cx="4346575" cy="639762"/>
          </a:xfrm>
        </p:spPr>
        <p:txBody>
          <a:bodyPr>
            <a:noAutofit/>
          </a:bodyPr>
          <a:lstStyle/>
          <a:p>
            <a:pPr algn="ctr">
              <a:spcBef>
                <a:spcPct val="0"/>
              </a:spcBef>
            </a:pPr>
            <a:r>
              <a:rPr lang="en-IN" sz="20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 Programming (POP)</a:t>
            </a:r>
          </a:p>
        </p:txBody>
      </p:sp>
      <p:sp>
        <p:nvSpPr>
          <p:cNvPr id="6" name="Content Placeholder 5">
            <a:extLst>
              <a:ext uri="{FF2B5EF4-FFF2-40B4-BE49-F238E27FC236}">
                <a16:creationId xmlns:a16="http://schemas.microsoft.com/office/drawing/2014/main" id="{4791E38C-5E44-A389-F8C5-9B4A8F8C66B1}"/>
              </a:ext>
            </a:extLst>
          </p:cNvPr>
          <p:cNvSpPr>
            <a:spLocks noGrp="1"/>
          </p:cNvSpPr>
          <p:nvPr>
            <p:ph sz="quarter" idx="4"/>
          </p:nvPr>
        </p:nvSpPr>
        <p:spPr>
          <a:xfrm>
            <a:off x="6169026" y="2405062"/>
            <a:ext cx="4041775" cy="3951288"/>
          </a:xfrm>
          <a:solidFill>
            <a:schemeClr val="accent6">
              <a:lumMod val="20000"/>
              <a:lumOff val="80000"/>
            </a:schemeClr>
          </a:solidFill>
        </p:spPr>
        <p:txBody>
          <a:bodyPr>
            <a:normAutofit lnSpcReduction="10000"/>
          </a:bodyPr>
          <a:lstStyle/>
          <a:p>
            <a:r>
              <a:rPr lang="en-US" dirty="0">
                <a:solidFill>
                  <a:schemeClr val="accent4">
                    <a:lumMod val="50000"/>
                  </a:schemeClr>
                </a:solidFill>
              </a:rPr>
              <a:t>Code is written as a set of functions with shared global data.</a:t>
            </a:r>
          </a:p>
          <a:p>
            <a:endParaRPr lang="en-US" dirty="0">
              <a:solidFill>
                <a:schemeClr val="accent4">
                  <a:lumMod val="50000"/>
                </a:schemeClr>
              </a:solidFill>
            </a:endParaRPr>
          </a:p>
          <a:p>
            <a:r>
              <a:rPr lang="en-US" dirty="0">
                <a:solidFill>
                  <a:schemeClr val="accent4">
                    <a:lumMod val="50000"/>
                  </a:schemeClr>
                </a:solidFill>
              </a:rPr>
              <a:t>Becomes harder to manage as the program grows, due to lack of modular boundaries.</a:t>
            </a:r>
          </a:p>
          <a:p>
            <a:endParaRPr lang="en-IN" dirty="0"/>
          </a:p>
        </p:txBody>
      </p:sp>
      <p:sp>
        <p:nvSpPr>
          <p:cNvPr id="8" name="Slide Number Placeholder 7">
            <a:extLst>
              <a:ext uri="{FF2B5EF4-FFF2-40B4-BE49-F238E27FC236}">
                <a16:creationId xmlns:a16="http://schemas.microsoft.com/office/drawing/2014/main" id="{BA400C61-0AB8-8C95-9CE0-2CCD5DB848A2}"/>
              </a:ext>
            </a:extLst>
          </p:cNvPr>
          <p:cNvSpPr>
            <a:spLocks noGrp="1"/>
          </p:cNvSpPr>
          <p:nvPr>
            <p:ph type="sldNum" sz="quarter" idx="12"/>
          </p:nvPr>
        </p:nvSpPr>
        <p:spPr/>
        <p:txBody>
          <a:bodyPr/>
          <a:lstStyle/>
          <a:p>
            <a:fld id="{11FAA1D5-B5D3-4331-B21F-B769702E304F}" type="slidenum">
              <a:rPr lang="en-US" smtClean="0"/>
              <a:pPr/>
              <a:t>30</a:t>
            </a:fld>
            <a:endParaRPr lang="en-US"/>
          </a:p>
        </p:txBody>
      </p:sp>
    </p:spTree>
    <p:extLst>
      <p:ext uri="{BB962C8B-B14F-4D97-AF65-F5344CB8AC3E}">
        <p14:creationId xmlns:p14="http://schemas.microsoft.com/office/powerpoint/2010/main" val="118099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CC0E-62FD-336C-143C-812823686D51}"/>
              </a:ext>
            </a:extLst>
          </p:cNvPr>
          <p:cNvSpPr>
            <a:spLocks noGrp="1"/>
          </p:cNvSpPr>
          <p:nvPr>
            <p:ph type="title"/>
          </p:nvPr>
        </p:nvSpPr>
        <p:spPr/>
        <p:txBody>
          <a:bodyPr>
            <a:normAutofit/>
          </a:bodyPr>
          <a:lstStyle/>
          <a:p>
            <a:r>
              <a:rPr lang="en-IN"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Data Security through Encapsulation</a:t>
            </a:r>
          </a:p>
        </p:txBody>
      </p:sp>
      <p:sp>
        <p:nvSpPr>
          <p:cNvPr id="3" name="Text Placeholder 2">
            <a:extLst>
              <a:ext uri="{FF2B5EF4-FFF2-40B4-BE49-F238E27FC236}">
                <a16:creationId xmlns:a16="http://schemas.microsoft.com/office/drawing/2014/main" id="{B20D8004-5CBF-2934-43F2-52F0382639BF}"/>
              </a:ext>
            </a:extLst>
          </p:cNvPr>
          <p:cNvSpPr>
            <a:spLocks noGrp="1"/>
          </p:cNvSpPr>
          <p:nvPr>
            <p:ph type="body" idx="1"/>
          </p:nvPr>
        </p:nvSpPr>
        <p:spPr/>
        <p:txBody>
          <a:bodyPr>
            <a:normAutofit fontScale="92500" lnSpcReduction="20000"/>
          </a:bodyPr>
          <a:lstStyle/>
          <a:p>
            <a:pPr algn="ctr">
              <a:spcBef>
                <a:spcPct val="0"/>
              </a:spcBef>
            </a:pPr>
            <a:r>
              <a:rPr lang="en-IN" sz="20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835BCCDB-80C3-3E22-B7F3-02351D4D8DA2}"/>
              </a:ext>
            </a:extLst>
          </p:cNvPr>
          <p:cNvSpPr>
            <a:spLocks noGrp="1"/>
          </p:cNvSpPr>
          <p:nvPr>
            <p:ph sz="half" idx="2"/>
          </p:nvPr>
        </p:nvSpPr>
        <p:spPr>
          <a:solidFill>
            <a:schemeClr val="accent4">
              <a:lumMod val="20000"/>
              <a:lumOff val="80000"/>
            </a:schemeClr>
          </a:solidFill>
        </p:spPr>
        <p:txBody>
          <a:bodyPr>
            <a:normAutofit/>
          </a:bodyPr>
          <a:lstStyle/>
          <a:p>
            <a:r>
              <a:rPr lang="en-US" dirty="0">
                <a:solidFill>
                  <a:schemeClr val="accent4">
                    <a:lumMod val="50000"/>
                  </a:schemeClr>
                </a:solidFill>
              </a:rPr>
              <a:t>Encapsulation hides internal object details from the outside world.</a:t>
            </a:r>
          </a:p>
          <a:p>
            <a:endParaRPr lang="en-US" dirty="0">
              <a:solidFill>
                <a:schemeClr val="accent4">
                  <a:lumMod val="50000"/>
                </a:schemeClr>
              </a:solidFill>
            </a:endParaRPr>
          </a:p>
          <a:p>
            <a:r>
              <a:rPr lang="en-US" dirty="0">
                <a:solidFill>
                  <a:schemeClr val="accent4">
                    <a:lumMod val="50000"/>
                  </a:schemeClr>
                </a:solidFill>
              </a:rPr>
              <a:t>Only exposes what is necessary via public methods (getters/setters).</a:t>
            </a:r>
          </a:p>
          <a:p>
            <a:endParaRPr lang="en-US" dirty="0">
              <a:solidFill>
                <a:schemeClr val="accent4">
                  <a:lumMod val="50000"/>
                </a:schemeClr>
              </a:solidFill>
            </a:endParaRPr>
          </a:p>
          <a:p>
            <a:r>
              <a:rPr lang="en-US" dirty="0">
                <a:solidFill>
                  <a:schemeClr val="accent4">
                    <a:lumMod val="50000"/>
                  </a:schemeClr>
                </a:solidFill>
              </a:rPr>
              <a:t>Prevents accidental data modification.</a:t>
            </a:r>
            <a:endParaRPr lang="en-IN" dirty="0">
              <a:solidFill>
                <a:schemeClr val="accent4">
                  <a:lumMod val="50000"/>
                </a:schemeClr>
              </a:solidFill>
            </a:endParaRPr>
          </a:p>
        </p:txBody>
      </p:sp>
      <p:sp>
        <p:nvSpPr>
          <p:cNvPr id="5" name="Text Placeholder 4">
            <a:extLst>
              <a:ext uri="{FF2B5EF4-FFF2-40B4-BE49-F238E27FC236}">
                <a16:creationId xmlns:a16="http://schemas.microsoft.com/office/drawing/2014/main" id="{547252F5-C01E-BE6D-63B9-A087EB0CD872}"/>
              </a:ext>
            </a:extLst>
          </p:cNvPr>
          <p:cNvSpPr>
            <a:spLocks noGrp="1"/>
          </p:cNvSpPr>
          <p:nvPr>
            <p:ph type="body" sz="quarter" idx="3"/>
          </p:nvPr>
        </p:nvSpPr>
        <p:spPr/>
        <p:txBody>
          <a:bodyPr>
            <a:normAutofit fontScale="92500" lnSpcReduction="20000"/>
          </a:bodyPr>
          <a:lstStyle/>
          <a:p>
            <a:r>
              <a:rPr lang="en-IN" sz="21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a:t>
            </a:r>
            <a:r>
              <a:rPr lang="en-IN" dirty="0"/>
              <a:t> </a:t>
            </a:r>
            <a:r>
              <a:rPr lang="en-IN" sz="21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Programming (POP)</a:t>
            </a:r>
          </a:p>
        </p:txBody>
      </p:sp>
      <p:sp>
        <p:nvSpPr>
          <p:cNvPr id="6" name="Content Placeholder 5">
            <a:extLst>
              <a:ext uri="{FF2B5EF4-FFF2-40B4-BE49-F238E27FC236}">
                <a16:creationId xmlns:a16="http://schemas.microsoft.com/office/drawing/2014/main" id="{FCD5175F-B5DD-B199-2656-589B1C4B6E86}"/>
              </a:ext>
            </a:extLst>
          </p:cNvPr>
          <p:cNvSpPr>
            <a:spLocks noGrp="1"/>
          </p:cNvSpPr>
          <p:nvPr>
            <p:ph sz="quarter" idx="4"/>
          </p:nvPr>
        </p:nvSpPr>
        <p:spPr>
          <a:solidFill>
            <a:schemeClr val="accent4">
              <a:lumMod val="20000"/>
              <a:lumOff val="80000"/>
            </a:schemeClr>
          </a:solidFill>
        </p:spPr>
        <p:txBody>
          <a:bodyPr>
            <a:normAutofit/>
          </a:bodyPr>
          <a:lstStyle/>
          <a:p>
            <a:r>
              <a:rPr lang="en-US" dirty="0">
                <a:solidFill>
                  <a:schemeClr val="accent4">
                    <a:lumMod val="50000"/>
                  </a:schemeClr>
                </a:solidFill>
              </a:rPr>
              <a:t>Global data is often accessible from any function.</a:t>
            </a:r>
          </a:p>
          <a:p>
            <a:endParaRPr lang="en-US" dirty="0">
              <a:solidFill>
                <a:schemeClr val="accent4">
                  <a:lumMod val="50000"/>
                </a:schemeClr>
              </a:solidFill>
            </a:endParaRPr>
          </a:p>
          <a:p>
            <a:r>
              <a:rPr lang="en-US" dirty="0">
                <a:solidFill>
                  <a:schemeClr val="accent4">
                    <a:lumMod val="50000"/>
                  </a:schemeClr>
                </a:solidFill>
              </a:rPr>
              <a:t>High risk of data being modified unpredictably.</a:t>
            </a:r>
          </a:p>
          <a:p>
            <a:endParaRPr lang="en-IN" dirty="0"/>
          </a:p>
        </p:txBody>
      </p:sp>
      <p:sp>
        <p:nvSpPr>
          <p:cNvPr id="8" name="Slide Number Placeholder 7">
            <a:extLst>
              <a:ext uri="{FF2B5EF4-FFF2-40B4-BE49-F238E27FC236}">
                <a16:creationId xmlns:a16="http://schemas.microsoft.com/office/drawing/2014/main" id="{7BAB0A0E-A8A2-31F0-F117-461D6190308B}"/>
              </a:ext>
            </a:extLst>
          </p:cNvPr>
          <p:cNvSpPr>
            <a:spLocks noGrp="1"/>
          </p:cNvSpPr>
          <p:nvPr>
            <p:ph type="sldNum" sz="quarter" idx="12"/>
          </p:nvPr>
        </p:nvSpPr>
        <p:spPr/>
        <p:txBody>
          <a:bodyPr/>
          <a:lstStyle/>
          <a:p>
            <a:fld id="{11FAA1D5-B5D3-4331-B21F-B769702E304F}" type="slidenum">
              <a:rPr lang="en-US" smtClean="0"/>
              <a:pPr/>
              <a:t>31</a:t>
            </a:fld>
            <a:endParaRPr lang="en-US"/>
          </a:p>
        </p:txBody>
      </p:sp>
    </p:spTree>
    <p:extLst>
      <p:ext uri="{BB962C8B-B14F-4D97-AF65-F5344CB8AC3E}">
        <p14:creationId xmlns:p14="http://schemas.microsoft.com/office/powerpoint/2010/main" val="4289808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D7B3-6910-0088-226F-5620738A3747}"/>
              </a:ext>
            </a:extLst>
          </p:cNvPr>
          <p:cNvSpPr>
            <a:spLocks noGrp="1"/>
          </p:cNvSpPr>
          <p:nvPr>
            <p:ph type="title"/>
          </p:nvPr>
        </p:nvSpPr>
        <p:spPr/>
        <p:txBody>
          <a:bodyPr>
            <a:normAutofit fontScale="90000"/>
          </a:bodyPr>
          <a:lstStyle/>
          <a:p>
            <a:r>
              <a:rPr lang="en-IN"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Scalability and Maintainability</a:t>
            </a:r>
            <a:br>
              <a:rPr lang="en-IN" dirty="0"/>
            </a:br>
            <a:endParaRPr lang="en-IN" dirty="0"/>
          </a:p>
        </p:txBody>
      </p:sp>
      <p:sp>
        <p:nvSpPr>
          <p:cNvPr id="3" name="Text Placeholder 2">
            <a:extLst>
              <a:ext uri="{FF2B5EF4-FFF2-40B4-BE49-F238E27FC236}">
                <a16:creationId xmlns:a16="http://schemas.microsoft.com/office/drawing/2014/main" id="{402BC754-3E91-FE2D-644B-6A0B7B3AE6DF}"/>
              </a:ext>
            </a:extLst>
          </p:cNvPr>
          <p:cNvSpPr>
            <a:spLocks noGrp="1"/>
          </p:cNvSpPr>
          <p:nvPr>
            <p:ph type="body" idx="1"/>
          </p:nvPr>
        </p:nvSpPr>
        <p:spPr/>
        <p:txBody>
          <a:bodyPr>
            <a:normAutofit lnSpcReduction="10000"/>
          </a:bodyPr>
          <a:lstStyle/>
          <a:p>
            <a:r>
              <a:rPr lang="en-IN" sz="19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BEE2F53F-AAE7-42A3-CEC5-1490F528F889}"/>
              </a:ext>
            </a:extLst>
          </p:cNvPr>
          <p:cNvSpPr>
            <a:spLocks noGrp="1"/>
          </p:cNvSpPr>
          <p:nvPr>
            <p:ph sz="half" idx="2"/>
          </p:nvPr>
        </p:nvSpPr>
        <p:spPr>
          <a:solidFill>
            <a:schemeClr val="accent1">
              <a:lumMod val="20000"/>
              <a:lumOff val="80000"/>
            </a:schemeClr>
          </a:solidFill>
        </p:spPr>
        <p:txBody>
          <a:bodyPr/>
          <a:lstStyle/>
          <a:p>
            <a:r>
              <a:rPr lang="en-US" dirty="0">
                <a:solidFill>
                  <a:schemeClr val="accent4">
                    <a:lumMod val="50000"/>
                  </a:schemeClr>
                </a:solidFill>
              </a:rPr>
              <a:t>Encourages separation of concerns.</a:t>
            </a:r>
          </a:p>
          <a:p>
            <a:endParaRPr lang="en-US" dirty="0">
              <a:solidFill>
                <a:schemeClr val="accent4">
                  <a:lumMod val="50000"/>
                </a:schemeClr>
              </a:solidFill>
            </a:endParaRPr>
          </a:p>
          <a:p>
            <a:r>
              <a:rPr lang="en-US" dirty="0">
                <a:solidFill>
                  <a:schemeClr val="accent4">
                    <a:lumMod val="50000"/>
                  </a:schemeClr>
                </a:solidFill>
              </a:rPr>
              <a:t>Each class has a specific role; changes in one class don’t impact others much.</a:t>
            </a:r>
          </a:p>
          <a:p>
            <a:endParaRPr lang="en-US" dirty="0">
              <a:solidFill>
                <a:schemeClr val="accent4">
                  <a:lumMod val="50000"/>
                </a:schemeClr>
              </a:solidFill>
            </a:endParaRPr>
          </a:p>
          <a:p>
            <a:r>
              <a:rPr lang="en-US" dirty="0">
                <a:solidFill>
                  <a:schemeClr val="accent4">
                    <a:lumMod val="50000"/>
                  </a:schemeClr>
                </a:solidFill>
              </a:rPr>
              <a:t>Ideal for large, collaborative projects.</a:t>
            </a:r>
          </a:p>
          <a:p>
            <a:endParaRPr lang="en-IN" dirty="0"/>
          </a:p>
        </p:txBody>
      </p:sp>
      <p:sp>
        <p:nvSpPr>
          <p:cNvPr id="5" name="Text Placeholder 4">
            <a:extLst>
              <a:ext uri="{FF2B5EF4-FFF2-40B4-BE49-F238E27FC236}">
                <a16:creationId xmlns:a16="http://schemas.microsoft.com/office/drawing/2014/main" id="{A001991D-DF67-A398-C58F-A0BCC6C495D4}"/>
              </a:ext>
            </a:extLst>
          </p:cNvPr>
          <p:cNvSpPr>
            <a:spLocks noGrp="1"/>
          </p:cNvSpPr>
          <p:nvPr>
            <p:ph type="body" sz="quarter" idx="3"/>
          </p:nvPr>
        </p:nvSpPr>
        <p:spPr/>
        <p:txBody>
          <a:bodyPr>
            <a:normAutofit lnSpcReduction="10000"/>
          </a:bodyPr>
          <a:lstStyle/>
          <a:p>
            <a:r>
              <a:rPr lang="en-IN" sz="18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 Programming (POP)</a:t>
            </a:r>
          </a:p>
        </p:txBody>
      </p:sp>
      <p:sp>
        <p:nvSpPr>
          <p:cNvPr id="6" name="Content Placeholder 5">
            <a:extLst>
              <a:ext uri="{FF2B5EF4-FFF2-40B4-BE49-F238E27FC236}">
                <a16:creationId xmlns:a16="http://schemas.microsoft.com/office/drawing/2014/main" id="{F267CB7F-907B-FB5B-B530-7ED94CE6DC4D}"/>
              </a:ext>
            </a:extLst>
          </p:cNvPr>
          <p:cNvSpPr>
            <a:spLocks noGrp="1"/>
          </p:cNvSpPr>
          <p:nvPr>
            <p:ph sz="quarter" idx="4"/>
          </p:nvPr>
        </p:nvSpPr>
        <p:spPr>
          <a:solidFill>
            <a:schemeClr val="accent1">
              <a:lumMod val="20000"/>
              <a:lumOff val="80000"/>
            </a:schemeClr>
          </a:solidFill>
        </p:spPr>
        <p:txBody>
          <a:bodyPr/>
          <a:lstStyle/>
          <a:p>
            <a:r>
              <a:rPr lang="en-US" dirty="0">
                <a:solidFill>
                  <a:schemeClr val="accent4">
                    <a:lumMod val="50000"/>
                  </a:schemeClr>
                </a:solidFill>
              </a:rPr>
              <a:t>Code is often tightly coupled and harder to modify.</a:t>
            </a:r>
          </a:p>
          <a:p>
            <a:endParaRPr lang="en-US" dirty="0">
              <a:solidFill>
                <a:schemeClr val="accent4">
                  <a:lumMod val="50000"/>
                </a:schemeClr>
              </a:solidFill>
            </a:endParaRPr>
          </a:p>
          <a:p>
            <a:r>
              <a:rPr lang="en-US" dirty="0">
                <a:solidFill>
                  <a:schemeClr val="accent4">
                    <a:lumMod val="50000"/>
                  </a:schemeClr>
                </a:solidFill>
              </a:rPr>
              <a:t>As size grows, it's difficult to track dependencies and flow.</a:t>
            </a:r>
            <a:endParaRPr lang="en-IN" dirty="0">
              <a:solidFill>
                <a:schemeClr val="accent4">
                  <a:lumMod val="50000"/>
                </a:schemeClr>
              </a:solidFill>
            </a:endParaRPr>
          </a:p>
        </p:txBody>
      </p:sp>
      <p:sp>
        <p:nvSpPr>
          <p:cNvPr id="8" name="Slide Number Placeholder 7">
            <a:extLst>
              <a:ext uri="{FF2B5EF4-FFF2-40B4-BE49-F238E27FC236}">
                <a16:creationId xmlns:a16="http://schemas.microsoft.com/office/drawing/2014/main" id="{1CF27E0A-D47E-EE0C-2688-B6F0D5976388}"/>
              </a:ext>
            </a:extLst>
          </p:cNvPr>
          <p:cNvSpPr>
            <a:spLocks noGrp="1"/>
          </p:cNvSpPr>
          <p:nvPr>
            <p:ph type="sldNum" sz="quarter" idx="12"/>
          </p:nvPr>
        </p:nvSpPr>
        <p:spPr/>
        <p:txBody>
          <a:bodyPr/>
          <a:lstStyle/>
          <a:p>
            <a:fld id="{11FAA1D5-B5D3-4331-B21F-B769702E304F}" type="slidenum">
              <a:rPr lang="en-US" smtClean="0"/>
              <a:pPr/>
              <a:t>32</a:t>
            </a:fld>
            <a:endParaRPr lang="en-US"/>
          </a:p>
        </p:txBody>
      </p:sp>
    </p:spTree>
    <p:extLst>
      <p:ext uri="{BB962C8B-B14F-4D97-AF65-F5344CB8AC3E}">
        <p14:creationId xmlns:p14="http://schemas.microsoft.com/office/powerpoint/2010/main" val="74311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DE89-8200-976A-717E-9C143BA8746D}"/>
              </a:ext>
            </a:extLst>
          </p:cNvPr>
          <p:cNvSpPr>
            <a:spLocks noGrp="1"/>
          </p:cNvSpPr>
          <p:nvPr>
            <p:ph type="title"/>
          </p:nvPr>
        </p:nvSpPr>
        <p:spPr/>
        <p:txBody>
          <a:bodyPr/>
          <a:lstStyle/>
          <a:p>
            <a:r>
              <a:rPr lang="en-IN"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Polymorphism and Flexibility</a:t>
            </a:r>
          </a:p>
        </p:txBody>
      </p:sp>
      <p:sp>
        <p:nvSpPr>
          <p:cNvPr id="3" name="Text Placeholder 2">
            <a:extLst>
              <a:ext uri="{FF2B5EF4-FFF2-40B4-BE49-F238E27FC236}">
                <a16:creationId xmlns:a16="http://schemas.microsoft.com/office/drawing/2014/main" id="{4CAE6788-FE60-98E2-8E29-8BAF9F7FB416}"/>
              </a:ext>
            </a:extLst>
          </p:cNvPr>
          <p:cNvSpPr>
            <a:spLocks noGrp="1"/>
          </p:cNvSpPr>
          <p:nvPr>
            <p:ph type="body" idx="1"/>
          </p:nvPr>
        </p:nvSpPr>
        <p:spPr/>
        <p:txBody>
          <a:bodyPr>
            <a:normAutofit lnSpcReduction="10000"/>
          </a:bodyPr>
          <a:lstStyle/>
          <a:p>
            <a:r>
              <a:rPr lang="en-IN" sz="18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106E7AF3-422A-103A-6796-45D202B97F11}"/>
              </a:ext>
            </a:extLst>
          </p:cNvPr>
          <p:cNvSpPr>
            <a:spLocks noGrp="1"/>
          </p:cNvSpPr>
          <p:nvPr>
            <p:ph sz="half" idx="2"/>
          </p:nvPr>
        </p:nvSpPr>
        <p:spPr>
          <a:solidFill>
            <a:schemeClr val="tx2">
              <a:lumMod val="20000"/>
              <a:lumOff val="80000"/>
            </a:schemeClr>
          </a:solidFill>
        </p:spPr>
        <p:txBody>
          <a:bodyPr/>
          <a:lstStyle/>
          <a:p>
            <a:r>
              <a:rPr lang="en-US" dirty="0">
                <a:solidFill>
                  <a:schemeClr val="accent4">
                    <a:lumMod val="50000"/>
                  </a:schemeClr>
                </a:solidFill>
              </a:rPr>
              <a:t>Polymorphism allows objects to be treated as instances of their parent class.</a:t>
            </a:r>
          </a:p>
          <a:p>
            <a:endParaRPr lang="en-US" dirty="0">
              <a:solidFill>
                <a:schemeClr val="accent4">
                  <a:lumMod val="50000"/>
                </a:schemeClr>
              </a:solidFill>
            </a:endParaRPr>
          </a:p>
          <a:p>
            <a:r>
              <a:rPr lang="en-US" dirty="0">
                <a:solidFill>
                  <a:schemeClr val="accent4">
                    <a:lumMod val="50000"/>
                  </a:schemeClr>
                </a:solidFill>
              </a:rPr>
              <a:t>Supports method overriding, giving the ability to change behavior without altering the interface.</a:t>
            </a:r>
          </a:p>
          <a:p>
            <a:endParaRPr lang="en-US" dirty="0">
              <a:solidFill>
                <a:schemeClr val="accent4">
                  <a:lumMod val="50000"/>
                </a:schemeClr>
              </a:solidFill>
            </a:endParaRPr>
          </a:p>
          <a:p>
            <a:endParaRPr lang="en-IN" dirty="0"/>
          </a:p>
        </p:txBody>
      </p:sp>
      <p:sp>
        <p:nvSpPr>
          <p:cNvPr id="5" name="Text Placeholder 4">
            <a:extLst>
              <a:ext uri="{FF2B5EF4-FFF2-40B4-BE49-F238E27FC236}">
                <a16:creationId xmlns:a16="http://schemas.microsoft.com/office/drawing/2014/main" id="{68E781AD-D1CB-9623-7336-A9111BBE765D}"/>
              </a:ext>
            </a:extLst>
          </p:cNvPr>
          <p:cNvSpPr>
            <a:spLocks noGrp="1"/>
          </p:cNvSpPr>
          <p:nvPr>
            <p:ph type="body" sz="quarter" idx="3"/>
          </p:nvPr>
        </p:nvSpPr>
        <p:spPr/>
        <p:txBody>
          <a:bodyPr>
            <a:normAutofit lnSpcReduction="10000"/>
          </a:bodyPr>
          <a:lstStyle/>
          <a:p>
            <a:r>
              <a:rPr lang="en-IN" sz="17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 Programming (POP)</a:t>
            </a:r>
          </a:p>
        </p:txBody>
      </p:sp>
      <p:sp>
        <p:nvSpPr>
          <p:cNvPr id="6" name="Content Placeholder 5">
            <a:extLst>
              <a:ext uri="{FF2B5EF4-FFF2-40B4-BE49-F238E27FC236}">
                <a16:creationId xmlns:a16="http://schemas.microsoft.com/office/drawing/2014/main" id="{510F5772-7CCF-71D6-33FC-071C20E5966C}"/>
              </a:ext>
            </a:extLst>
          </p:cNvPr>
          <p:cNvSpPr>
            <a:spLocks noGrp="1"/>
          </p:cNvSpPr>
          <p:nvPr>
            <p:ph sz="quarter" idx="4"/>
          </p:nvPr>
        </p:nvSpPr>
        <p:spPr>
          <a:solidFill>
            <a:schemeClr val="tx2">
              <a:lumMod val="20000"/>
              <a:lumOff val="80000"/>
            </a:schemeClr>
          </a:solidFill>
        </p:spPr>
        <p:txBody>
          <a:bodyPr/>
          <a:lstStyle/>
          <a:p>
            <a:r>
              <a:rPr lang="en-US" dirty="0">
                <a:solidFill>
                  <a:schemeClr val="accent4">
                    <a:lumMod val="50000"/>
                  </a:schemeClr>
                </a:solidFill>
              </a:rPr>
              <a:t>Lacks polymorphism.</a:t>
            </a:r>
          </a:p>
          <a:p>
            <a:endParaRPr lang="en-US" dirty="0">
              <a:solidFill>
                <a:schemeClr val="accent4">
                  <a:lumMod val="50000"/>
                </a:schemeClr>
              </a:solidFill>
            </a:endParaRPr>
          </a:p>
          <a:p>
            <a:r>
              <a:rPr lang="en-US" dirty="0">
                <a:solidFill>
                  <a:schemeClr val="accent4">
                    <a:lumMod val="50000"/>
                  </a:schemeClr>
                </a:solidFill>
              </a:rPr>
              <a:t>Functions are more rigid; changing behavior may require extensive changes in logic</a:t>
            </a:r>
            <a:endParaRPr lang="en-IN" dirty="0">
              <a:solidFill>
                <a:schemeClr val="accent4">
                  <a:lumMod val="50000"/>
                </a:schemeClr>
              </a:solidFill>
            </a:endParaRPr>
          </a:p>
        </p:txBody>
      </p:sp>
      <p:sp>
        <p:nvSpPr>
          <p:cNvPr id="8" name="Slide Number Placeholder 7">
            <a:extLst>
              <a:ext uri="{FF2B5EF4-FFF2-40B4-BE49-F238E27FC236}">
                <a16:creationId xmlns:a16="http://schemas.microsoft.com/office/drawing/2014/main" id="{8064E3DA-4CB6-8E2A-049E-5574B4594E78}"/>
              </a:ext>
            </a:extLst>
          </p:cNvPr>
          <p:cNvSpPr>
            <a:spLocks noGrp="1"/>
          </p:cNvSpPr>
          <p:nvPr>
            <p:ph type="sldNum" sz="quarter" idx="12"/>
          </p:nvPr>
        </p:nvSpPr>
        <p:spPr/>
        <p:txBody>
          <a:bodyPr/>
          <a:lstStyle/>
          <a:p>
            <a:fld id="{11FAA1D5-B5D3-4331-B21F-B769702E304F}" type="slidenum">
              <a:rPr lang="en-US" smtClean="0"/>
              <a:pPr/>
              <a:t>33</a:t>
            </a:fld>
            <a:endParaRPr lang="en-US"/>
          </a:p>
        </p:txBody>
      </p:sp>
    </p:spTree>
    <p:extLst>
      <p:ext uri="{BB962C8B-B14F-4D97-AF65-F5344CB8AC3E}">
        <p14:creationId xmlns:p14="http://schemas.microsoft.com/office/powerpoint/2010/main" val="302415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0F21-F214-73CE-A4D6-106C4E0193AF}"/>
              </a:ext>
            </a:extLst>
          </p:cNvPr>
          <p:cNvSpPr>
            <a:spLocks noGrp="1"/>
          </p:cNvSpPr>
          <p:nvPr>
            <p:ph type="title"/>
          </p:nvPr>
        </p:nvSpPr>
        <p:spPr/>
        <p:txBody>
          <a:bodyPr>
            <a:normAutofit fontScale="90000"/>
          </a:bodyPr>
          <a:lstStyle/>
          <a:p>
            <a:r>
              <a:rPr lang="en-US"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Better Representation of Real-World Problems</a:t>
            </a:r>
            <a:br>
              <a:rPr lang="en-US"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br>
            <a:endParaRPr lang="en-IN"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 Placeholder 2">
            <a:extLst>
              <a:ext uri="{FF2B5EF4-FFF2-40B4-BE49-F238E27FC236}">
                <a16:creationId xmlns:a16="http://schemas.microsoft.com/office/drawing/2014/main" id="{068D94B9-BF2D-C014-2A16-DDEE0EF8122E}"/>
              </a:ext>
            </a:extLst>
          </p:cNvPr>
          <p:cNvSpPr>
            <a:spLocks noGrp="1"/>
          </p:cNvSpPr>
          <p:nvPr>
            <p:ph type="body" idx="1"/>
          </p:nvPr>
        </p:nvSpPr>
        <p:spPr/>
        <p:txBody>
          <a:bodyPr>
            <a:normAutofit lnSpcReduction="10000"/>
          </a:bodyPr>
          <a:lstStyle/>
          <a:p>
            <a:r>
              <a:rPr lang="en-IN" sz="18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1E8199DC-1281-D790-2CC8-8C6885A76DED}"/>
              </a:ext>
            </a:extLst>
          </p:cNvPr>
          <p:cNvSpPr>
            <a:spLocks noGrp="1"/>
          </p:cNvSpPr>
          <p:nvPr>
            <p:ph sz="half" idx="2"/>
          </p:nvPr>
        </p:nvSpPr>
        <p:spPr>
          <a:solidFill>
            <a:schemeClr val="bg1">
              <a:lumMod val="95000"/>
            </a:schemeClr>
          </a:solidFill>
        </p:spPr>
        <p:txBody>
          <a:bodyPr/>
          <a:lstStyle/>
          <a:p>
            <a:r>
              <a:rPr lang="en-US" dirty="0">
                <a:solidFill>
                  <a:schemeClr val="accent4">
                    <a:lumMod val="50000"/>
                  </a:schemeClr>
                </a:solidFill>
              </a:rPr>
              <a:t>Mimics real-world entities with classes and objects (e.g., Car, Employee, </a:t>
            </a:r>
            <a:r>
              <a:rPr lang="en-US" dirty="0" err="1">
                <a:solidFill>
                  <a:schemeClr val="accent4">
                    <a:lumMod val="50000"/>
                  </a:schemeClr>
                </a:solidFill>
              </a:rPr>
              <a:t>BankAccount</a:t>
            </a:r>
            <a:r>
              <a:rPr lang="en-US" dirty="0">
                <a:solidFill>
                  <a:schemeClr val="accent4">
                    <a:lumMod val="50000"/>
                  </a:schemeClr>
                </a:solidFill>
              </a:rPr>
              <a:t>).</a:t>
            </a:r>
          </a:p>
          <a:p>
            <a:endParaRPr lang="en-US" dirty="0">
              <a:solidFill>
                <a:schemeClr val="accent4">
                  <a:lumMod val="50000"/>
                </a:schemeClr>
              </a:solidFill>
            </a:endParaRPr>
          </a:p>
          <a:p>
            <a:r>
              <a:rPr lang="en-US" dirty="0">
                <a:solidFill>
                  <a:schemeClr val="accent4">
                    <a:lumMod val="50000"/>
                  </a:schemeClr>
                </a:solidFill>
              </a:rPr>
              <a:t>Promotes intuitive design and modeling.</a:t>
            </a:r>
            <a:endParaRPr lang="en-IN" dirty="0">
              <a:solidFill>
                <a:schemeClr val="accent4">
                  <a:lumMod val="50000"/>
                </a:schemeClr>
              </a:solidFill>
            </a:endParaRPr>
          </a:p>
        </p:txBody>
      </p:sp>
      <p:sp>
        <p:nvSpPr>
          <p:cNvPr id="5" name="Text Placeholder 4">
            <a:extLst>
              <a:ext uri="{FF2B5EF4-FFF2-40B4-BE49-F238E27FC236}">
                <a16:creationId xmlns:a16="http://schemas.microsoft.com/office/drawing/2014/main" id="{EB5E637D-4D35-DA0D-9FAE-7037AB31FCD6}"/>
              </a:ext>
            </a:extLst>
          </p:cNvPr>
          <p:cNvSpPr>
            <a:spLocks noGrp="1"/>
          </p:cNvSpPr>
          <p:nvPr>
            <p:ph type="body" sz="quarter" idx="3"/>
          </p:nvPr>
        </p:nvSpPr>
        <p:spPr/>
        <p:txBody>
          <a:bodyPr>
            <a:normAutofit lnSpcReduction="10000"/>
          </a:bodyPr>
          <a:lstStyle/>
          <a:p>
            <a:r>
              <a:rPr lang="en-IN" sz="17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 Programming (POP)</a:t>
            </a:r>
          </a:p>
        </p:txBody>
      </p:sp>
      <p:sp>
        <p:nvSpPr>
          <p:cNvPr id="6" name="Content Placeholder 5">
            <a:extLst>
              <a:ext uri="{FF2B5EF4-FFF2-40B4-BE49-F238E27FC236}">
                <a16:creationId xmlns:a16="http://schemas.microsoft.com/office/drawing/2014/main" id="{8F0B35B3-17DB-A4B5-895B-522F9ACE16FC}"/>
              </a:ext>
            </a:extLst>
          </p:cNvPr>
          <p:cNvSpPr>
            <a:spLocks noGrp="1"/>
          </p:cNvSpPr>
          <p:nvPr>
            <p:ph sz="quarter" idx="4"/>
          </p:nvPr>
        </p:nvSpPr>
        <p:spPr>
          <a:solidFill>
            <a:schemeClr val="bg1">
              <a:lumMod val="95000"/>
            </a:schemeClr>
          </a:solidFill>
        </p:spPr>
        <p:txBody>
          <a:bodyPr/>
          <a:lstStyle/>
          <a:p>
            <a:r>
              <a:rPr lang="en-US" dirty="0">
                <a:solidFill>
                  <a:schemeClr val="accent4">
                    <a:lumMod val="50000"/>
                  </a:schemeClr>
                </a:solidFill>
              </a:rPr>
              <a:t>More abstract; focuses on the sequence of actions rather than entities involved.</a:t>
            </a:r>
          </a:p>
          <a:p>
            <a:endParaRPr lang="en-IN" dirty="0"/>
          </a:p>
        </p:txBody>
      </p:sp>
      <p:sp>
        <p:nvSpPr>
          <p:cNvPr id="8" name="Slide Number Placeholder 7">
            <a:extLst>
              <a:ext uri="{FF2B5EF4-FFF2-40B4-BE49-F238E27FC236}">
                <a16:creationId xmlns:a16="http://schemas.microsoft.com/office/drawing/2014/main" id="{5C119C79-C1DB-BFC9-BB91-1E96480E4225}"/>
              </a:ext>
            </a:extLst>
          </p:cNvPr>
          <p:cNvSpPr>
            <a:spLocks noGrp="1"/>
          </p:cNvSpPr>
          <p:nvPr>
            <p:ph type="sldNum" sz="quarter" idx="12"/>
          </p:nvPr>
        </p:nvSpPr>
        <p:spPr/>
        <p:txBody>
          <a:bodyPr/>
          <a:lstStyle/>
          <a:p>
            <a:fld id="{11FAA1D5-B5D3-4331-B21F-B769702E304F}" type="slidenum">
              <a:rPr lang="en-US" smtClean="0"/>
              <a:pPr/>
              <a:t>34</a:t>
            </a:fld>
            <a:endParaRPr lang="en-US"/>
          </a:p>
        </p:txBody>
      </p:sp>
    </p:spTree>
    <p:extLst>
      <p:ext uri="{BB962C8B-B14F-4D97-AF65-F5344CB8AC3E}">
        <p14:creationId xmlns:p14="http://schemas.microsoft.com/office/powerpoint/2010/main" val="1578243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92F092-A83F-D788-75A8-69474B2DD515}"/>
              </a:ext>
            </a:extLst>
          </p:cNvPr>
          <p:cNvSpPr>
            <a:spLocks noGrp="1"/>
          </p:cNvSpPr>
          <p:nvPr>
            <p:ph type="body" idx="1"/>
          </p:nvPr>
        </p:nvSpPr>
        <p:spPr>
          <a:xfrm>
            <a:off x="2057400" y="304800"/>
            <a:ext cx="8229600" cy="639762"/>
          </a:xfrm>
        </p:spPr>
        <p:txBody>
          <a:bodyPr>
            <a:normAutofit lnSpcReduction="10000"/>
          </a:bodyPr>
          <a:lstStyle/>
          <a:p>
            <a:r>
              <a:rPr lang="en-IN" sz="36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When to Use OOP Vs POP</a:t>
            </a:r>
          </a:p>
        </p:txBody>
      </p:sp>
      <p:sp>
        <p:nvSpPr>
          <p:cNvPr id="4" name="Content Placeholder 3">
            <a:extLst>
              <a:ext uri="{FF2B5EF4-FFF2-40B4-BE49-F238E27FC236}">
                <a16:creationId xmlns:a16="http://schemas.microsoft.com/office/drawing/2014/main" id="{B33C3EB3-7281-2B22-ADF8-3CD66B8A5FAE}"/>
              </a:ext>
            </a:extLst>
          </p:cNvPr>
          <p:cNvSpPr>
            <a:spLocks noGrp="1"/>
          </p:cNvSpPr>
          <p:nvPr>
            <p:ph sz="half" idx="2"/>
          </p:nvPr>
        </p:nvSpPr>
        <p:spPr>
          <a:xfrm>
            <a:off x="1828800" y="1600200"/>
            <a:ext cx="4114800" cy="3951288"/>
          </a:xfrm>
          <a:solidFill>
            <a:schemeClr val="accent2">
              <a:lumMod val="20000"/>
              <a:lumOff val="80000"/>
            </a:schemeClr>
          </a:solidFill>
        </p:spPr>
        <p:txBody>
          <a:bodyPr>
            <a:normAutofit/>
          </a:bodyPr>
          <a:lstStyle/>
          <a:p>
            <a:r>
              <a:rPr lang="en-US" dirty="0">
                <a:solidFill>
                  <a:schemeClr val="accent4">
                    <a:lumMod val="50000"/>
                  </a:schemeClr>
                </a:solidFill>
              </a:rPr>
              <a:t>Large and complex projects</a:t>
            </a:r>
          </a:p>
          <a:p>
            <a:endParaRPr lang="en-US" dirty="0">
              <a:solidFill>
                <a:schemeClr val="accent4">
                  <a:lumMod val="50000"/>
                </a:schemeClr>
              </a:solidFill>
            </a:endParaRPr>
          </a:p>
          <a:p>
            <a:r>
              <a:rPr lang="en-US" dirty="0">
                <a:solidFill>
                  <a:schemeClr val="accent4">
                    <a:lumMod val="50000"/>
                  </a:schemeClr>
                </a:solidFill>
              </a:rPr>
              <a:t>Systems with real-world entities</a:t>
            </a:r>
          </a:p>
          <a:p>
            <a:endParaRPr lang="en-US" dirty="0">
              <a:solidFill>
                <a:schemeClr val="accent4">
                  <a:lumMod val="50000"/>
                </a:schemeClr>
              </a:solidFill>
            </a:endParaRPr>
          </a:p>
          <a:p>
            <a:r>
              <a:rPr lang="en-US" dirty="0">
                <a:solidFill>
                  <a:schemeClr val="accent4">
                    <a:lumMod val="50000"/>
                  </a:schemeClr>
                </a:solidFill>
              </a:rPr>
              <a:t>Need for modular and reusable code (e.g., games, GUI apps, enterprise software)</a:t>
            </a:r>
          </a:p>
          <a:p>
            <a:endParaRPr lang="en-IN" dirty="0"/>
          </a:p>
        </p:txBody>
      </p:sp>
      <p:sp>
        <p:nvSpPr>
          <p:cNvPr id="8" name="Slide Number Placeholder 7">
            <a:extLst>
              <a:ext uri="{FF2B5EF4-FFF2-40B4-BE49-F238E27FC236}">
                <a16:creationId xmlns:a16="http://schemas.microsoft.com/office/drawing/2014/main" id="{56403C39-9A8D-754F-42DF-A3BA93A6BDA7}"/>
              </a:ext>
            </a:extLst>
          </p:cNvPr>
          <p:cNvSpPr>
            <a:spLocks noGrp="1"/>
          </p:cNvSpPr>
          <p:nvPr>
            <p:ph type="sldNum" sz="quarter" idx="12"/>
          </p:nvPr>
        </p:nvSpPr>
        <p:spPr/>
        <p:txBody>
          <a:bodyPr/>
          <a:lstStyle/>
          <a:p>
            <a:fld id="{11FAA1D5-B5D3-4331-B21F-B769702E304F}" type="slidenum">
              <a:rPr lang="en-US" smtClean="0"/>
              <a:pPr/>
              <a:t>35</a:t>
            </a:fld>
            <a:endParaRPr lang="en-US"/>
          </a:p>
        </p:txBody>
      </p:sp>
      <p:sp>
        <p:nvSpPr>
          <p:cNvPr id="9" name="Content Placeholder 3">
            <a:extLst>
              <a:ext uri="{FF2B5EF4-FFF2-40B4-BE49-F238E27FC236}">
                <a16:creationId xmlns:a16="http://schemas.microsoft.com/office/drawing/2014/main" id="{340D4C13-17C9-0C5C-DAEC-D9D62E64C863}"/>
              </a:ext>
            </a:extLst>
          </p:cNvPr>
          <p:cNvSpPr txBox="1">
            <a:spLocks/>
          </p:cNvSpPr>
          <p:nvPr/>
        </p:nvSpPr>
        <p:spPr>
          <a:xfrm>
            <a:off x="6400800" y="1600200"/>
            <a:ext cx="4114800" cy="3951288"/>
          </a:xfrm>
          <a:prstGeom prst="rect">
            <a:avLst/>
          </a:prstGeom>
          <a:solidFill>
            <a:schemeClr val="accent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solidFill>
                  <a:schemeClr val="accent4">
                    <a:lumMod val="50000"/>
                  </a:schemeClr>
                </a:solidFill>
              </a:rPr>
              <a:t>Small scripts or utilities</a:t>
            </a:r>
          </a:p>
          <a:p>
            <a:endParaRPr lang="en-US" dirty="0">
              <a:solidFill>
                <a:schemeClr val="accent4">
                  <a:lumMod val="50000"/>
                </a:schemeClr>
              </a:solidFill>
            </a:endParaRPr>
          </a:p>
          <a:p>
            <a:r>
              <a:rPr lang="en-US" dirty="0">
                <a:solidFill>
                  <a:schemeClr val="accent4">
                    <a:lumMod val="50000"/>
                  </a:schemeClr>
                </a:solidFill>
              </a:rPr>
              <a:t>Performance-critical embedded systems</a:t>
            </a:r>
          </a:p>
          <a:p>
            <a:endParaRPr lang="en-US" dirty="0">
              <a:solidFill>
                <a:schemeClr val="accent4">
                  <a:lumMod val="50000"/>
                </a:schemeClr>
              </a:solidFill>
            </a:endParaRPr>
          </a:p>
          <a:p>
            <a:r>
              <a:rPr lang="en-US" dirty="0">
                <a:solidFill>
                  <a:schemeClr val="accent4">
                    <a:lumMod val="50000"/>
                  </a:schemeClr>
                </a:solidFill>
              </a:rPr>
              <a:t>Simple command-line tools</a:t>
            </a:r>
          </a:p>
          <a:p>
            <a:pPr marL="0" indent="0">
              <a:buNone/>
            </a:pPr>
            <a:endParaRPr lang="en-US" dirty="0"/>
          </a:p>
          <a:p>
            <a:endParaRPr lang="en-IN" dirty="0"/>
          </a:p>
        </p:txBody>
      </p:sp>
    </p:spTree>
    <p:extLst>
      <p:ext uri="{BB962C8B-B14F-4D97-AF65-F5344CB8AC3E}">
        <p14:creationId xmlns:p14="http://schemas.microsoft.com/office/powerpoint/2010/main" val="355728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A6FB2ED6-C356-FDAC-77C2-5C508DF9EF0C}"/>
              </a:ext>
            </a:extLst>
          </p:cNvPr>
          <p:cNvGraphicFramePr>
            <a:graphicFrameLocks noGrp="1"/>
          </p:cNvGraphicFramePr>
          <p:nvPr>
            <p:ph sz="quarter" idx="4"/>
            <p:extLst>
              <p:ext uri="{D42A27DB-BD31-4B8C-83A1-F6EECF244321}">
                <p14:modId xmlns:p14="http://schemas.microsoft.com/office/powerpoint/2010/main" val="1905978552"/>
              </p:ext>
            </p:extLst>
          </p:nvPr>
        </p:nvGraphicFramePr>
        <p:xfrm>
          <a:off x="457200" y="457200"/>
          <a:ext cx="11125200" cy="6019797"/>
        </p:xfrm>
        <a:graphic>
          <a:graphicData uri="http://schemas.openxmlformats.org/drawingml/2006/table">
            <a:tbl>
              <a:tblPr firstRow="1" bandRow="1">
                <a:tableStyleId>{FABFCF23-3B69-468F-B69F-88F6DE6A72F2}</a:tableStyleId>
              </a:tblPr>
              <a:tblGrid>
                <a:gridCol w="3650457">
                  <a:extLst>
                    <a:ext uri="{9D8B030D-6E8A-4147-A177-3AD203B41FA5}">
                      <a16:colId xmlns:a16="http://schemas.microsoft.com/office/drawing/2014/main" val="3083785806"/>
                    </a:ext>
                  </a:extLst>
                </a:gridCol>
                <a:gridCol w="4155346">
                  <a:extLst>
                    <a:ext uri="{9D8B030D-6E8A-4147-A177-3AD203B41FA5}">
                      <a16:colId xmlns:a16="http://schemas.microsoft.com/office/drawing/2014/main" val="3030888002"/>
                    </a:ext>
                  </a:extLst>
                </a:gridCol>
                <a:gridCol w="3319397">
                  <a:extLst>
                    <a:ext uri="{9D8B030D-6E8A-4147-A177-3AD203B41FA5}">
                      <a16:colId xmlns:a16="http://schemas.microsoft.com/office/drawing/2014/main" val="1148068588"/>
                    </a:ext>
                  </a:extLst>
                </a:gridCol>
              </a:tblGrid>
              <a:tr h="859971">
                <a:tc>
                  <a:txBody>
                    <a:bodyPr/>
                    <a:lstStyle/>
                    <a:p>
                      <a:pPr algn="ctr"/>
                      <a:r>
                        <a:rPr lang="en-IN" sz="2800" dirty="0">
                          <a:solidFill>
                            <a:schemeClr val="accent6">
                              <a:lumMod val="20000"/>
                              <a:lumOff val="80000"/>
                            </a:schemeClr>
                          </a:solidFill>
                        </a:rPr>
                        <a:t>Feature	</a:t>
                      </a:r>
                    </a:p>
                  </a:txBody>
                  <a:tcPr anchor="ctr"/>
                </a:tc>
                <a:tc>
                  <a:txBody>
                    <a:bodyPr/>
                    <a:lstStyle/>
                    <a:p>
                      <a:pPr algn="ctr"/>
                      <a:r>
                        <a:rPr lang="en-IN" sz="2800" dirty="0">
                          <a:solidFill>
                            <a:schemeClr val="accent6">
                              <a:lumMod val="20000"/>
                              <a:lumOff val="80000"/>
                            </a:schemeClr>
                          </a:solidFill>
                        </a:rPr>
                        <a:t>OOP</a:t>
                      </a:r>
                    </a:p>
                  </a:txBody>
                  <a:tcPr anchor="ctr"/>
                </a:tc>
                <a:tc>
                  <a:txBody>
                    <a:bodyPr/>
                    <a:lstStyle/>
                    <a:p>
                      <a:pPr algn="ctr"/>
                      <a:r>
                        <a:rPr lang="en-IN" sz="2800" dirty="0">
                          <a:solidFill>
                            <a:schemeClr val="accent6">
                              <a:lumMod val="20000"/>
                              <a:lumOff val="80000"/>
                            </a:schemeClr>
                          </a:solidFill>
                        </a:rPr>
                        <a:t>POP</a:t>
                      </a:r>
                    </a:p>
                  </a:txBody>
                  <a:tcPr anchor="ctr"/>
                </a:tc>
                <a:extLst>
                  <a:ext uri="{0D108BD9-81ED-4DB2-BD59-A6C34878D82A}">
                    <a16:rowId xmlns:a16="http://schemas.microsoft.com/office/drawing/2014/main" val="1330991170"/>
                  </a:ext>
                </a:extLst>
              </a:tr>
              <a:tr h="859971">
                <a:tc>
                  <a:txBody>
                    <a:bodyPr/>
                    <a:lstStyle/>
                    <a:p>
                      <a:pPr algn="l"/>
                      <a:r>
                        <a:rPr lang="en-IN" sz="2000" dirty="0">
                          <a:solidFill>
                            <a:schemeClr val="accent6">
                              <a:lumMod val="50000"/>
                            </a:schemeClr>
                          </a:solidFill>
                          <a:latin typeface="Abadi" panose="020B0604020104020204" pitchFamily="34" charset="0"/>
                        </a:rPr>
                        <a:t>Code Organization</a:t>
                      </a:r>
                    </a:p>
                  </a:txBody>
                  <a:tcPr anchor="ctr"/>
                </a:tc>
                <a:tc>
                  <a:txBody>
                    <a:bodyPr/>
                    <a:lstStyle/>
                    <a:p>
                      <a:pPr algn="l"/>
                      <a:r>
                        <a:rPr lang="en-IN" sz="2000" dirty="0">
                          <a:solidFill>
                            <a:schemeClr val="accent6">
                              <a:lumMod val="50000"/>
                            </a:schemeClr>
                          </a:solidFill>
                          <a:latin typeface="Abadi" panose="020B0604020104020204" pitchFamily="34" charset="0"/>
                        </a:rPr>
                        <a:t>Classes &amp; Objects</a:t>
                      </a:r>
                    </a:p>
                  </a:txBody>
                  <a:tcPr anchor="ctr"/>
                </a:tc>
                <a:tc>
                  <a:txBody>
                    <a:bodyPr/>
                    <a:lstStyle/>
                    <a:p>
                      <a:pPr algn="l"/>
                      <a:r>
                        <a:rPr lang="en-IN" sz="2000" dirty="0">
                          <a:solidFill>
                            <a:schemeClr val="accent6">
                              <a:lumMod val="50000"/>
                            </a:schemeClr>
                          </a:solidFill>
                          <a:latin typeface="Abadi" panose="020B0604020104020204" pitchFamily="34" charset="0"/>
                        </a:rPr>
                        <a:t>Functions</a:t>
                      </a:r>
                    </a:p>
                  </a:txBody>
                  <a:tcPr anchor="ctr"/>
                </a:tc>
                <a:extLst>
                  <a:ext uri="{0D108BD9-81ED-4DB2-BD59-A6C34878D82A}">
                    <a16:rowId xmlns:a16="http://schemas.microsoft.com/office/drawing/2014/main" val="2025411287"/>
                  </a:ext>
                </a:extLst>
              </a:tr>
              <a:tr h="859971">
                <a:tc>
                  <a:txBody>
                    <a:bodyPr/>
                    <a:lstStyle/>
                    <a:p>
                      <a:pPr algn="l"/>
                      <a:r>
                        <a:rPr lang="en-IN" sz="2000" dirty="0">
                          <a:solidFill>
                            <a:schemeClr val="accent6">
                              <a:lumMod val="50000"/>
                            </a:schemeClr>
                          </a:solidFill>
                          <a:latin typeface="Abadi" panose="020B0604020104020204" pitchFamily="34" charset="0"/>
                        </a:rPr>
                        <a:t>Data Handling</a:t>
                      </a:r>
                    </a:p>
                  </a:txBody>
                  <a:tcPr anchor="ctr"/>
                </a:tc>
                <a:tc>
                  <a:txBody>
                    <a:bodyPr/>
                    <a:lstStyle/>
                    <a:p>
                      <a:pPr algn="l"/>
                      <a:r>
                        <a:rPr lang="en-IN" sz="2000" dirty="0">
                          <a:solidFill>
                            <a:schemeClr val="accent6">
                              <a:lumMod val="50000"/>
                            </a:schemeClr>
                          </a:solidFill>
                          <a:latin typeface="Abadi" panose="020B0604020104020204" pitchFamily="34" charset="0"/>
                        </a:rPr>
                        <a:t>Encapsulated in objects</a:t>
                      </a:r>
                    </a:p>
                  </a:txBody>
                  <a:tcPr anchor="ctr"/>
                </a:tc>
                <a:tc>
                  <a:txBody>
                    <a:bodyPr/>
                    <a:lstStyle/>
                    <a:p>
                      <a:pPr algn="l"/>
                      <a:r>
                        <a:rPr lang="en-IN" sz="2000" dirty="0">
                          <a:solidFill>
                            <a:schemeClr val="accent6">
                              <a:lumMod val="50000"/>
                            </a:schemeClr>
                          </a:solidFill>
                          <a:latin typeface="Abadi" panose="020B0604020104020204" pitchFamily="34" charset="0"/>
                        </a:rPr>
                        <a:t>Global or passed explicitly</a:t>
                      </a:r>
                    </a:p>
                  </a:txBody>
                  <a:tcPr anchor="ctr"/>
                </a:tc>
                <a:extLst>
                  <a:ext uri="{0D108BD9-81ED-4DB2-BD59-A6C34878D82A}">
                    <a16:rowId xmlns:a16="http://schemas.microsoft.com/office/drawing/2014/main" val="722761205"/>
                  </a:ext>
                </a:extLst>
              </a:tr>
              <a:tr h="859971">
                <a:tc>
                  <a:txBody>
                    <a:bodyPr/>
                    <a:lstStyle/>
                    <a:p>
                      <a:pPr algn="l"/>
                      <a:r>
                        <a:rPr lang="en-IN" sz="2000" dirty="0">
                          <a:solidFill>
                            <a:schemeClr val="accent6">
                              <a:lumMod val="50000"/>
                            </a:schemeClr>
                          </a:solidFill>
                          <a:latin typeface="Abadi" panose="020B0604020104020204" pitchFamily="34" charset="0"/>
                        </a:rPr>
                        <a:t>Reusability</a:t>
                      </a:r>
                    </a:p>
                  </a:txBody>
                  <a:tcPr anchor="ctr"/>
                </a:tc>
                <a:tc>
                  <a:txBody>
                    <a:bodyPr/>
                    <a:lstStyle/>
                    <a:p>
                      <a:pPr algn="l"/>
                      <a:r>
                        <a:rPr lang="en-IN" sz="2000" dirty="0">
                          <a:solidFill>
                            <a:schemeClr val="accent6">
                              <a:lumMod val="50000"/>
                            </a:schemeClr>
                          </a:solidFill>
                          <a:latin typeface="Abadi" panose="020B0604020104020204" pitchFamily="34" charset="0"/>
                        </a:rPr>
                        <a:t>High (Inheritance)</a:t>
                      </a:r>
                    </a:p>
                  </a:txBody>
                  <a:tcPr anchor="ctr"/>
                </a:tc>
                <a:tc>
                  <a:txBody>
                    <a:bodyPr/>
                    <a:lstStyle/>
                    <a:p>
                      <a:pPr algn="l"/>
                      <a:r>
                        <a:rPr lang="en-IN" sz="2000" dirty="0">
                          <a:solidFill>
                            <a:schemeClr val="accent6">
                              <a:lumMod val="50000"/>
                            </a:schemeClr>
                          </a:solidFill>
                          <a:latin typeface="Abadi" panose="020B0604020104020204" pitchFamily="34" charset="0"/>
                        </a:rPr>
                        <a:t>Low</a:t>
                      </a:r>
                    </a:p>
                    <a:p>
                      <a:pPr algn="l"/>
                      <a:endParaRPr lang="en-IN" sz="2000" dirty="0">
                        <a:solidFill>
                          <a:schemeClr val="accent6">
                            <a:lumMod val="50000"/>
                          </a:schemeClr>
                        </a:solidFill>
                        <a:latin typeface="Abadi" panose="020B0604020104020204" pitchFamily="34" charset="0"/>
                      </a:endParaRPr>
                    </a:p>
                  </a:txBody>
                  <a:tcPr anchor="ctr"/>
                </a:tc>
                <a:extLst>
                  <a:ext uri="{0D108BD9-81ED-4DB2-BD59-A6C34878D82A}">
                    <a16:rowId xmlns:a16="http://schemas.microsoft.com/office/drawing/2014/main" val="3705479416"/>
                  </a:ext>
                </a:extLst>
              </a:tr>
              <a:tr h="859971">
                <a:tc>
                  <a:txBody>
                    <a:bodyPr/>
                    <a:lstStyle/>
                    <a:p>
                      <a:pPr algn="l"/>
                      <a:r>
                        <a:rPr lang="en-IN" sz="2000" dirty="0">
                          <a:solidFill>
                            <a:schemeClr val="accent6">
                              <a:lumMod val="50000"/>
                            </a:schemeClr>
                          </a:solidFill>
                          <a:latin typeface="Abadi" panose="020B0604020104020204" pitchFamily="34" charset="0"/>
                        </a:rPr>
                        <a:t>Security</a:t>
                      </a:r>
                    </a:p>
                  </a:txBody>
                  <a:tcPr anchor="ctr"/>
                </a:tc>
                <a:tc>
                  <a:txBody>
                    <a:bodyPr/>
                    <a:lstStyle/>
                    <a:p>
                      <a:pPr algn="l"/>
                      <a:r>
                        <a:rPr lang="en-IN" sz="2000" dirty="0">
                          <a:solidFill>
                            <a:schemeClr val="accent6">
                              <a:lumMod val="50000"/>
                            </a:schemeClr>
                          </a:solidFill>
                          <a:latin typeface="Abadi" panose="020B0604020104020204" pitchFamily="34" charset="0"/>
                        </a:rPr>
                        <a:t>Strong (Encapsulation)	</a:t>
                      </a:r>
                    </a:p>
                  </a:txBody>
                  <a:tcPr anchor="ctr"/>
                </a:tc>
                <a:tc>
                  <a:txBody>
                    <a:bodyPr/>
                    <a:lstStyle/>
                    <a:p>
                      <a:pPr algn="l"/>
                      <a:r>
                        <a:rPr lang="en-IN" sz="2000" dirty="0">
                          <a:solidFill>
                            <a:schemeClr val="accent6">
                              <a:lumMod val="50000"/>
                            </a:schemeClr>
                          </a:solidFill>
                          <a:latin typeface="Abadi" panose="020B0604020104020204" pitchFamily="34" charset="0"/>
                        </a:rPr>
                        <a:t>Weak</a:t>
                      </a:r>
                    </a:p>
                    <a:p>
                      <a:pPr algn="l"/>
                      <a:endParaRPr lang="en-IN" sz="2000" dirty="0">
                        <a:solidFill>
                          <a:schemeClr val="accent6">
                            <a:lumMod val="50000"/>
                          </a:schemeClr>
                        </a:solidFill>
                        <a:latin typeface="Abadi" panose="020B0604020104020204" pitchFamily="34" charset="0"/>
                      </a:endParaRPr>
                    </a:p>
                  </a:txBody>
                  <a:tcPr anchor="ctr"/>
                </a:tc>
                <a:extLst>
                  <a:ext uri="{0D108BD9-81ED-4DB2-BD59-A6C34878D82A}">
                    <a16:rowId xmlns:a16="http://schemas.microsoft.com/office/drawing/2014/main" val="2914908401"/>
                  </a:ext>
                </a:extLst>
              </a:tr>
              <a:tr h="859971">
                <a:tc>
                  <a:txBody>
                    <a:bodyPr/>
                    <a:lstStyle/>
                    <a:p>
                      <a:pPr algn="l"/>
                      <a:r>
                        <a:rPr lang="en-IN" sz="2000" dirty="0">
                          <a:solidFill>
                            <a:schemeClr val="accent6">
                              <a:lumMod val="50000"/>
                            </a:schemeClr>
                          </a:solidFill>
                          <a:latin typeface="Abadi" panose="020B0604020104020204" pitchFamily="34" charset="0"/>
                        </a:rPr>
                        <a:t>Maintenance</a:t>
                      </a:r>
                    </a:p>
                  </a:txBody>
                  <a:tcPr anchor="ctr"/>
                </a:tc>
                <a:tc>
                  <a:txBody>
                    <a:bodyPr/>
                    <a:lstStyle/>
                    <a:p>
                      <a:pPr algn="l"/>
                      <a:r>
                        <a:rPr lang="en-IN" sz="2000" dirty="0">
                          <a:solidFill>
                            <a:schemeClr val="accent6">
                              <a:lumMod val="50000"/>
                            </a:schemeClr>
                          </a:solidFill>
                          <a:latin typeface="Abadi" panose="020B0604020104020204" pitchFamily="34" charset="0"/>
                        </a:rPr>
                        <a:t>Easier, scalable</a:t>
                      </a:r>
                    </a:p>
                  </a:txBody>
                  <a:tcPr anchor="ctr"/>
                </a:tc>
                <a:tc>
                  <a:txBody>
                    <a:bodyPr/>
                    <a:lstStyle/>
                    <a:p>
                      <a:pPr algn="l"/>
                      <a:r>
                        <a:rPr lang="en-IN" sz="2000" dirty="0">
                          <a:solidFill>
                            <a:schemeClr val="accent6">
                              <a:lumMod val="50000"/>
                            </a:schemeClr>
                          </a:solidFill>
                          <a:latin typeface="Abadi" panose="020B0604020104020204" pitchFamily="34" charset="0"/>
                        </a:rPr>
                        <a:t>Harder as project grows</a:t>
                      </a:r>
                    </a:p>
                  </a:txBody>
                  <a:tcPr anchor="ctr"/>
                </a:tc>
                <a:extLst>
                  <a:ext uri="{0D108BD9-81ED-4DB2-BD59-A6C34878D82A}">
                    <a16:rowId xmlns:a16="http://schemas.microsoft.com/office/drawing/2014/main" val="2382769087"/>
                  </a:ext>
                </a:extLst>
              </a:tr>
              <a:tr h="859971">
                <a:tc>
                  <a:txBody>
                    <a:bodyPr/>
                    <a:lstStyle/>
                    <a:p>
                      <a:pPr algn="l"/>
                      <a:r>
                        <a:rPr lang="en-IN" sz="2000" dirty="0">
                          <a:solidFill>
                            <a:schemeClr val="accent6">
                              <a:lumMod val="50000"/>
                            </a:schemeClr>
                          </a:solidFill>
                          <a:latin typeface="Abadi" panose="020B0604020104020204" pitchFamily="34" charset="0"/>
                        </a:rPr>
                        <a:t>Real-World </a:t>
                      </a:r>
                      <a:r>
                        <a:rPr lang="en-IN" sz="2000" dirty="0" err="1">
                          <a:solidFill>
                            <a:schemeClr val="accent6">
                              <a:lumMod val="50000"/>
                            </a:schemeClr>
                          </a:solidFill>
                          <a:latin typeface="Abadi" panose="020B0604020104020204" pitchFamily="34" charset="0"/>
                        </a:rPr>
                        <a:t>Modeling</a:t>
                      </a:r>
                      <a:endParaRPr lang="en-IN" sz="2000" dirty="0">
                        <a:solidFill>
                          <a:schemeClr val="accent6">
                            <a:lumMod val="50000"/>
                          </a:schemeClr>
                        </a:solidFill>
                        <a:latin typeface="Abadi" panose="020B0604020104020204" pitchFamily="34" charset="0"/>
                      </a:endParaRPr>
                    </a:p>
                  </a:txBody>
                  <a:tcPr anchor="ctr"/>
                </a:tc>
                <a:tc>
                  <a:txBody>
                    <a:bodyPr/>
                    <a:lstStyle/>
                    <a:p>
                      <a:pPr algn="l"/>
                      <a:r>
                        <a:rPr lang="en-IN" sz="2000" dirty="0">
                          <a:solidFill>
                            <a:schemeClr val="accent6">
                              <a:lumMod val="50000"/>
                            </a:schemeClr>
                          </a:solidFill>
                          <a:latin typeface="Abadi" panose="020B0604020104020204" pitchFamily="34" charset="0"/>
                        </a:rPr>
                        <a:t>Natural	</a:t>
                      </a:r>
                    </a:p>
                  </a:txBody>
                  <a:tcPr anchor="ctr"/>
                </a:tc>
                <a:tc>
                  <a:txBody>
                    <a:bodyPr/>
                    <a:lstStyle/>
                    <a:p>
                      <a:pPr algn="l"/>
                      <a:r>
                        <a:rPr lang="en-IN" sz="2000" dirty="0">
                          <a:solidFill>
                            <a:schemeClr val="accent6">
                              <a:lumMod val="50000"/>
                            </a:schemeClr>
                          </a:solidFill>
                          <a:latin typeface="Abadi" panose="020B0604020104020204" pitchFamily="34" charset="0"/>
                        </a:rPr>
                        <a:t>Less intuitive</a:t>
                      </a:r>
                    </a:p>
                    <a:p>
                      <a:pPr algn="l"/>
                      <a:endParaRPr lang="en-IN" sz="2000" dirty="0">
                        <a:solidFill>
                          <a:schemeClr val="accent6">
                            <a:lumMod val="50000"/>
                          </a:schemeClr>
                        </a:solidFill>
                        <a:latin typeface="Abadi" panose="020B0604020104020204" pitchFamily="34" charset="0"/>
                      </a:endParaRPr>
                    </a:p>
                  </a:txBody>
                  <a:tcPr anchor="ctr"/>
                </a:tc>
                <a:extLst>
                  <a:ext uri="{0D108BD9-81ED-4DB2-BD59-A6C34878D82A}">
                    <a16:rowId xmlns:a16="http://schemas.microsoft.com/office/drawing/2014/main" val="2062468140"/>
                  </a:ext>
                </a:extLst>
              </a:tr>
            </a:tbl>
          </a:graphicData>
        </a:graphic>
      </p:graphicFrame>
      <p:sp>
        <p:nvSpPr>
          <p:cNvPr id="8" name="Slide Number Placeholder 7">
            <a:extLst>
              <a:ext uri="{FF2B5EF4-FFF2-40B4-BE49-F238E27FC236}">
                <a16:creationId xmlns:a16="http://schemas.microsoft.com/office/drawing/2014/main" id="{A77738AE-916B-683D-DC04-C2037A592716}"/>
              </a:ext>
            </a:extLst>
          </p:cNvPr>
          <p:cNvSpPr>
            <a:spLocks noGrp="1"/>
          </p:cNvSpPr>
          <p:nvPr>
            <p:ph type="sldNum" sz="quarter" idx="12"/>
          </p:nvPr>
        </p:nvSpPr>
        <p:spPr/>
        <p:txBody>
          <a:bodyPr/>
          <a:lstStyle/>
          <a:p>
            <a:fld id="{11FAA1D5-B5D3-4331-B21F-B769702E304F}" type="slidenum">
              <a:rPr lang="en-US" smtClean="0"/>
              <a:pPr/>
              <a:t>36</a:t>
            </a:fld>
            <a:endParaRPr lang="en-US"/>
          </a:p>
        </p:txBody>
      </p:sp>
    </p:spTree>
    <p:extLst>
      <p:ext uri="{BB962C8B-B14F-4D97-AF65-F5344CB8AC3E}">
        <p14:creationId xmlns:p14="http://schemas.microsoft.com/office/powerpoint/2010/main" val="3750774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00758266"/>
              </p:ext>
            </p:extLst>
          </p:nvPr>
        </p:nvGraphicFramePr>
        <p:xfrm>
          <a:off x="228600" y="136525"/>
          <a:ext cx="11658600" cy="6608439"/>
        </p:xfrm>
        <a:graphic>
          <a:graphicData uri="http://schemas.openxmlformats.org/drawingml/2006/table">
            <a:tbl>
              <a:tblPr firstRow="1" bandRow="1">
                <a:tableStyleId>{46F890A9-2807-4EBB-B81D-B2AA78EC7F39}</a:tableStyleId>
              </a:tblPr>
              <a:tblGrid>
                <a:gridCol w="5790177">
                  <a:extLst>
                    <a:ext uri="{9D8B030D-6E8A-4147-A177-3AD203B41FA5}">
                      <a16:colId xmlns:a16="http://schemas.microsoft.com/office/drawing/2014/main" val="20000"/>
                    </a:ext>
                  </a:extLst>
                </a:gridCol>
                <a:gridCol w="5868423">
                  <a:extLst>
                    <a:ext uri="{9D8B030D-6E8A-4147-A177-3AD203B41FA5}">
                      <a16:colId xmlns:a16="http://schemas.microsoft.com/office/drawing/2014/main" val="20001"/>
                    </a:ext>
                  </a:extLst>
                </a:gridCol>
              </a:tblGrid>
              <a:tr h="692730">
                <a:tc>
                  <a:txBody>
                    <a:bodyPr/>
                    <a:lstStyle/>
                    <a:p>
                      <a:pPr algn="ctr"/>
                      <a:r>
                        <a:rPr lang="en-US" sz="4000" b="1" dirty="0"/>
                        <a:t>C</a:t>
                      </a:r>
                    </a:p>
                  </a:txBody>
                  <a:tcPr anchor="ctr"/>
                </a:tc>
                <a:tc>
                  <a:txBody>
                    <a:bodyPr/>
                    <a:lstStyle/>
                    <a:p>
                      <a:pPr algn="ctr"/>
                      <a:r>
                        <a:rPr lang="en-US" sz="4000" b="1" dirty="0"/>
                        <a:t>C++</a:t>
                      </a:r>
                    </a:p>
                  </a:txBody>
                  <a:tcPr anchor="ctr"/>
                </a:tc>
                <a:extLst>
                  <a:ext uri="{0D108BD9-81ED-4DB2-BD59-A6C34878D82A}">
                    <a16:rowId xmlns:a16="http://schemas.microsoft.com/office/drawing/2014/main" val="10000"/>
                  </a:ext>
                </a:extLst>
              </a:tr>
              <a:tr h="381021">
                <a:tc>
                  <a:txBody>
                    <a:bodyPr/>
                    <a:lstStyle/>
                    <a:p>
                      <a:r>
                        <a:rPr lang="en-US" sz="1800" kern="1200" dirty="0">
                          <a:solidFill>
                            <a:schemeClr val="dk1"/>
                          </a:solidFill>
                        </a:rPr>
                        <a:t>Procedural programming </a:t>
                      </a:r>
                      <a:endParaRPr lang="en-US" dirty="0"/>
                    </a:p>
                  </a:txBody>
                  <a:tcPr anchor="ctr"/>
                </a:tc>
                <a:tc>
                  <a:txBody>
                    <a:bodyPr/>
                    <a:lstStyle/>
                    <a:p>
                      <a:r>
                        <a:rPr lang="en-US" sz="1800" kern="1200" dirty="0">
                          <a:solidFill>
                            <a:schemeClr val="dk1"/>
                          </a:solidFill>
                        </a:rPr>
                        <a:t>Procedural as well as object oriented</a:t>
                      </a:r>
                      <a:endParaRPr lang="en-US" dirty="0"/>
                    </a:p>
                  </a:txBody>
                  <a:tcPr anchor="ctr"/>
                </a:tc>
                <a:extLst>
                  <a:ext uri="{0D108BD9-81ED-4DB2-BD59-A6C34878D82A}">
                    <a16:rowId xmlns:a16="http://schemas.microsoft.com/office/drawing/2014/main" val="10001"/>
                  </a:ext>
                </a:extLst>
              </a:tr>
              <a:tr h="381021">
                <a:tc>
                  <a:txBody>
                    <a:bodyPr/>
                    <a:lstStyle/>
                    <a:p>
                      <a:r>
                        <a:rPr lang="en-US" sz="1800" kern="1200" dirty="0">
                          <a:solidFill>
                            <a:schemeClr val="dk1"/>
                          </a:solidFill>
                        </a:rPr>
                        <a:t>Data is not secured </a:t>
                      </a:r>
                      <a:endParaRPr lang="en-US" dirty="0"/>
                    </a:p>
                  </a:txBody>
                  <a:tcPr anchor="ctr"/>
                </a:tc>
                <a:tc>
                  <a:txBody>
                    <a:bodyPr/>
                    <a:lstStyle/>
                    <a:p>
                      <a:r>
                        <a:rPr lang="en-US" sz="1800" kern="1200" dirty="0">
                          <a:solidFill>
                            <a:schemeClr val="dk1"/>
                          </a:solidFill>
                        </a:rPr>
                        <a:t>Data is secured(Data hidden) </a:t>
                      </a:r>
                      <a:endParaRPr lang="en-US" dirty="0"/>
                    </a:p>
                  </a:txBody>
                  <a:tcPr anchor="ctr"/>
                </a:tc>
                <a:extLst>
                  <a:ext uri="{0D108BD9-81ED-4DB2-BD59-A6C34878D82A}">
                    <a16:rowId xmlns:a16="http://schemas.microsoft.com/office/drawing/2014/main" val="10002"/>
                  </a:ext>
                </a:extLst>
              </a:tr>
              <a:tr h="381021">
                <a:tc>
                  <a:txBody>
                    <a:bodyPr/>
                    <a:lstStyle/>
                    <a:p>
                      <a:pPr marL="0" indent="0">
                        <a:buFont typeface="+mj-lt"/>
                        <a:buNone/>
                      </a:pPr>
                      <a:r>
                        <a:rPr lang="en-US" sz="1800" kern="1200" dirty="0">
                          <a:solidFill>
                            <a:schemeClr val="dk1"/>
                          </a:solidFill>
                        </a:rPr>
                        <a:t>Top-down approach </a:t>
                      </a:r>
                      <a:endParaRPr lang="en-US" dirty="0"/>
                    </a:p>
                  </a:txBody>
                  <a:tcPr anchor="ctr"/>
                </a:tc>
                <a:tc>
                  <a:txBody>
                    <a:bodyPr/>
                    <a:lstStyle/>
                    <a:p>
                      <a:r>
                        <a:rPr lang="en-US" sz="1800" kern="1200" dirty="0">
                          <a:solidFill>
                            <a:schemeClr val="dk1"/>
                          </a:solidFill>
                        </a:rPr>
                        <a:t>Bottom-up approach</a:t>
                      </a:r>
                      <a:endParaRPr lang="en-US" dirty="0"/>
                    </a:p>
                  </a:txBody>
                  <a:tcPr anchor="ctr"/>
                </a:tc>
                <a:extLst>
                  <a:ext uri="{0D108BD9-81ED-4DB2-BD59-A6C34878D82A}">
                    <a16:rowId xmlns:a16="http://schemas.microsoft.com/office/drawing/2014/main" val="10003"/>
                  </a:ext>
                </a:extLst>
              </a:tr>
              <a:tr h="632492">
                <a:tc>
                  <a:txBody>
                    <a:bodyPr/>
                    <a:lstStyle/>
                    <a:p>
                      <a:r>
                        <a:rPr lang="en-US" sz="1800" kern="1200" dirty="0">
                          <a:solidFill>
                            <a:schemeClr val="dk1"/>
                          </a:solidFill>
                        </a:rPr>
                        <a:t>Function-driven </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rPr>
                        <a:t>Object-driven</a:t>
                      </a:r>
                    </a:p>
                    <a:p>
                      <a:endParaRPr lang="en-US" dirty="0"/>
                    </a:p>
                  </a:txBody>
                  <a:tcPr anchor="ctr"/>
                </a:tc>
                <a:extLst>
                  <a:ext uri="{0D108BD9-81ED-4DB2-BD59-A6C34878D82A}">
                    <a16:rowId xmlns:a16="http://schemas.microsoft.com/office/drawing/2014/main" val="10004"/>
                  </a:ext>
                </a:extLst>
              </a:tr>
              <a:tr h="381021">
                <a:tc>
                  <a:txBody>
                    <a:bodyPr/>
                    <a:lstStyle/>
                    <a:p>
                      <a:r>
                        <a:rPr lang="en-US" sz="1800" kern="1200" dirty="0">
                          <a:solidFill>
                            <a:schemeClr val="dk1"/>
                          </a:solidFill>
                        </a:rPr>
                        <a:t>No virtual Functions </a:t>
                      </a:r>
                      <a:endParaRPr lang="en-US" dirty="0"/>
                    </a:p>
                  </a:txBody>
                  <a:tcPr anchor="ctr"/>
                </a:tc>
                <a:tc>
                  <a:txBody>
                    <a:bodyPr/>
                    <a:lstStyle/>
                    <a:p>
                      <a:r>
                        <a:rPr lang="en-US" sz="1800" kern="1200" dirty="0">
                          <a:solidFill>
                            <a:schemeClr val="dk1"/>
                          </a:solidFill>
                        </a:rPr>
                        <a:t>Concept of virtual Functions </a:t>
                      </a:r>
                      <a:endParaRPr lang="en-US" dirty="0"/>
                    </a:p>
                  </a:txBody>
                  <a:tcPr anchor="ctr"/>
                </a:tc>
                <a:extLst>
                  <a:ext uri="{0D108BD9-81ED-4DB2-BD59-A6C34878D82A}">
                    <a16:rowId xmlns:a16="http://schemas.microsoft.com/office/drawing/2014/main" val="10005"/>
                  </a:ext>
                </a:extLst>
              </a:tr>
              <a:tr h="620277">
                <a:tc>
                  <a:txBody>
                    <a:bodyPr/>
                    <a:lstStyle/>
                    <a:p>
                      <a:r>
                        <a:rPr lang="en-US" sz="1800" kern="1200" dirty="0">
                          <a:solidFill>
                            <a:schemeClr val="dk1"/>
                          </a:solidFill>
                        </a:rPr>
                        <a:t>Multiple Declaration of global variables are allowed.</a:t>
                      </a:r>
                      <a:endParaRPr lang="en-US" dirty="0"/>
                    </a:p>
                  </a:txBody>
                  <a:tcPr anchor="ctr"/>
                </a:tc>
                <a:tc>
                  <a:txBody>
                    <a:bodyPr/>
                    <a:lstStyle/>
                    <a:p>
                      <a:r>
                        <a:rPr lang="en-US" sz="1800" kern="1200" dirty="0">
                          <a:solidFill>
                            <a:schemeClr val="dk1"/>
                          </a:solidFill>
                        </a:rPr>
                        <a:t>Multiple Declaration of global variables are  not allowed.</a:t>
                      </a:r>
                      <a:endParaRPr lang="en-US" dirty="0"/>
                    </a:p>
                  </a:txBody>
                  <a:tcPr anchor="ctr"/>
                </a:tc>
                <a:extLst>
                  <a:ext uri="{0D108BD9-81ED-4DB2-BD59-A6C34878D82A}">
                    <a16:rowId xmlns:a16="http://schemas.microsoft.com/office/drawing/2014/main" val="10006"/>
                  </a:ext>
                </a:extLst>
              </a:tr>
              <a:tr h="622047">
                <a:tc>
                  <a:txBody>
                    <a:bodyPr/>
                    <a:lstStyle/>
                    <a:p>
                      <a:r>
                        <a:rPr lang="en-US" sz="1800" kern="1200" dirty="0">
                          <a:solidFill>
                            <a:schemeClr val="dk1"/>
                          </a:solidFill>
                        </a:rPr>
                        <a:t>No namespace Feature </a:t>
                      </a:r>
                      <a:endParaRPr lang="en-US" dirty="0"/>
                    </a:p>
                  </a:txBody>
                  <a:tcPr anchor="ctr"/>
                </a:tc>
                <a:tc>
                  <a:txBody>
                    <a:bodyPr/>
                    <a:lstStyle/>
                    <a:p>
                      <a:r>
                        <a:rPr lang="en-US" sz="1800" kern="1200" dirty="0">
                          <a:solidFill>
                            <a:schemeClr val="dk1"/>
                          </a:solidFill>
                        </a:rPr>
                        <a:t>Namespace Feature is present  for avoiding</a:t>
                      </a:r>
                      <a:r>
                        <a:rPr lang="en-US" sz="1800" kern="1200" baseline="0" dirty="0">
                          <a:solidFill>
                            <a:schemeClr val="dk1"/>
                          </a:solidFill>
                        </a:rPr>
                        <a:t>  Name collision.</a:t>
                      </a:r>
                      <a:endParaRPr lang="en-US" dirty="0"/>
                    </a:p>
                  </a:txBody>
                  <a:tcPr anchor="ctr"/>
                </a:tc>
                <a:extLst>
                  <a:ext uri="{0D108BD9-81ED-4DB2-BD59-A6C34878D82A}">
                    <a16:rowId xmlns:a16="http://schemas.microsoft.com/office/drawing/2014/main" val="10007"/>
                  </a:ext>
                </a:extLst>
              </a:tr>
              <a:tr h="632492">
                <a:tc>
                  <a:txBody>
                    <a:bodyPr/>
                    <a:lstStyle/>
                    <a:p>
                      <a:r>
                        <a:rPr lang="en-US" sz="1800" kern="1200" dirty="0">
                          <a:solidFill>
                            <a:schemeClr val="dk1"/>
                          </a:solidFill>
                        </a:rPr>
                        <a:t>Mapping between Data and Function is difficult and complicated.</a:t>
                      </a:r>
                      <a:endParaRPr lang="en-US" dirty="0"/>
                    </a:p>
                  </a:txBody>
                  <a:tcPr anchor="ctr"/>
                </a:tc>
                <a:tc>
                  <a:txBody>
                    <a:bodyPr/>
                    <a:lstStyle/>
                    <a:p>
                      <a:r>
                        <a:rPr lang="en-US" sz="1800" kern="1200" dirty="0">
                          <a:solidFill>
                            <a:schemeClr val="dk1"/>
                          </a:solidFill>
                        </a:rPr>
                        <a:t>Mapping between Data and Function can be used using "Objects</a:t>
                      </a:r>
                      <a:endParaRPr lang="en-US" dirty="0"/>
                    </a:p>
                  </a:txBody>
                  <a:tcPr anchor="ctr"/>
                </a:tc>
                <a:extLst>
                  <a:ext uri="{0D108BD9-81ED-4DB2-BD59-A6C34878D82A}">
                    <a16:rowId xmlns:a16="http://schemas.microsoft.com/office/drawing/2014/main" val="10008"/>
                  </a:ext>
                </a:extLst>
              </a:tr>
              <a:tr h="620277">
                <a:tc>
                  <a:txBody>
                    <a:bodyPr/>
                    <a:lstStyle/>
                    <a:p>
                      <a:r>
                        <a:rPr lang="en-US" sz="1800" kern="1200" dirty="0">
                          <a:solidFill>
                            <a:schemeClr val="dk1"/>
                          </a:solidFill>
                        </a:rPr>
                        <a:t>Can call main() Function through other Functions</a:t>
                      </a:r>
                      <a:endParaRPr lang="en-US" dirty="0"/>
                    </a:p>
                  </a:txBody>
                  <a:tcPr anchor="ctr"/>
                </a:tc>
                <a:tc>
                  <a:txBody>
                    <a:bodyPr/>
                    <a:lstStyle/>
                    <a:p>
                      <a:r>
                        <a:rPr lang="en-US" sz="1800" kern="1200" dirty="0">
                          <a:solidFill>
                            <a:schemeClr val="dk1"/>
                          </a:solidFill>
                        </a:rPr>
                        <a:t>Cannot call main() Function through other functions.</a:t>
                      </a:r>
                      <a:endParaRPr lang="en-US" dirty="0"/>
                    </a:p>
                  </a:txBody>
                  <a:tcPr anchor="ctr"/>
                </a:tc>
                <a:extLst>
                  <a:ext uri="{0D108BD9-81ED-4DB2-BD59-A6C34878D82A}">
                    <a16:rowId xmlns:a16="http://schemas.microsoft.com/office/drawing/2014/main" val="10009"/>
                  </a:ext>
                </a:extLst>
              </a:tr>
              <a:tr h="620277">
                <a:tc>
                  <a:txBody>
                    <a:bodyPr/>
                    <a:lstStyle/>
                    <a:p>
                      <a:r>
                        <a:rPr lang="en-US" sz="1800" kern="1200" dirty="0">
                          <a:solidFill>
                            <a:schemeClr val="dk1"/>
                          </a:solidFill>
                        </a:rPr>
                        <a:t>Variables to be defined at the starting of a scope.</a:t>
                      </a:r>
                      <a:endParaRPr lang="en-US" dirty="0"/>
                    </a:p>
                  </a:txBody>
                  <a:tcPr anchor="ctr"/>
                </a:tc>
                <a:tc>
                  <a:txBody>
                    <a:bodyPr/>
                    <a:lstStyle/>
                    <a:p>
                      <a:r>
                        <a:rPr lang="en-US" sz="1800" kern="1200" dirty="0">
                          <a:solidFill>
                            <a:schemeClr val="dk1"/>
                          </a:solidFill>
                        </a:rPr>
                        <a:t>Declaration of variable anywhere in the scope</a:t>
                      </a:r>
                      <a:endParaRPr lang="en-US" dirty="0"/>
                    </a:p>
                  </a:txBody>
                  <a:tcPr anchor="ctr"/>
                </a:tc>
                <a:extLst>
                  <a:ext uri="{0D108BD9-81ED-4DB2-BD59-A6C34878D82A}">
                    <a16:rowId xmlns:a16="http://schemas.microsoft.com/office/drawing/2014/main" val="10010"/>
                  </a:ext>
                </a:extLst>
              </a:tr>
              <a:tr h="620277">
                <a:tc>
                  <a:txBody>
                    <a:bodyPr/>
                    <a:lstStyle/>
                    <a:p>
                      <a:r>
                        <a:rPr lang="en-US" sz="1800" u="sng" kern="1200" dirty="0">
                          <a:solidFill>
                            <a:schemeClr val="dk1"/>
                          </a:solidFill>
                        </a:rPr>
                        <a:t>Exception</a:t>
                      </a:r>
                      <a:r>
                        <a:rPr lang="en-US" sz="1800" kern="1200" dirty="0">
                          <a:solidFill>
                            <a:schemeClr val="dk1"/>
                          </a:solidFill>
                        </a:rPr>
                        <a:t> Handling is not present.</a:t>
                      </a:r>
                      <a:endParaRPr lang="en-US" dirty="0"/>
                    </a:p>
                  </a:txBody>
                  <a:tcPr anchor="ctr"/>
                </a:tc>
                <a:tc>
                  <a:txBody>
                    <a:bodyPr/>
                    <a:lstStyle/>
                    <a:p>
                      <a:r>
                        <a:rPr lang="en-US" sz="1800" kern="1200" dirty="0">
                          <a:solidFill>
                            <a:schemeClr val="dk1"/>
                          </a:solidFill>
                        </a:rPr>
                        <a:t>Exception Handling is done with Try and Catch block.</a:t>
                      </a:r>
                      <a:endParaRPr lang="en-US" dirty="0"/>
                    </a:p>
                  </a:txBody>
                  <a:tcPr anchor="ctr"/>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11FAA1D5-B5D3-4331-B21F-B769702E304F}"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363200" cy="685800"/>
          </a:xfrm>
        </p:spPr>
        <p:txBody>
          <a:bodyPr>
            <a:normAutofit fontScale="90000"/>
          </a:bodyPr>
          <a:lstStyle/>
          <a:p>
            <a:r>
              <a:rPr lang="en-US" sz="3200" spc="300" dirty="0">
                <a:solidFill>
                  <a:schemeClr val="tx2"/>
                </a:solidFill>
                <a:latin typeface="ADLaM Display" panose="02010000000000000000" pitchFamily="2" charset="0"/>
                <a:ea typeface="ADLaM Display" panose="02010000000000000000" pitchFamily="2" charset="0"/>
                <a:cs typeface="ADLaM Display" panose="02010000000000000000" pitchFamily="2" charset="0"/>
              </a:rPr>
              <a:t>Structure Of Procedure Oriented Programming</a:t>
            </a:r>
          </a:p>
        </p:txBody>
      </p:sp>
      <p:sp>
        <p:nvSpPr>
          <p:cNvPr id="4" name="Rounded Rectangle 3"/>
          <p:cNvSpPr/>
          <p:nvPr/>
        </p:nvSpPr>
        <p:spPr>
          <a:xfrm>
            <a:off x="3733800" y="1066800"/>
            <a:ext cx="4419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86000" y="2362200"/>
            <a:ext cx="22098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29200" y="2362200"/>
            <a:ext cx="20574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772400" y="2362200"/>
            <a:ext cx="20574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81400" y="3581400"/>
            <a:ext cx="19050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581400"/>
            <a:ext cx="19050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19400" y="5181600"/>
            <a:ext cx="19050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5181600"/>
            <a:ext cx="19050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72400" y="5181600"/>
            <a:ext cx="1600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19600" y="1143001"/>
            <a:ext cx="2667000" cy="461665"/>
          </a:xfrm>
          <a:prstGeom prst="rect">
            <a:avLst/>
          </a:prstGeom>
          <a:noFill/>
        </p:spPr>
        <p:txBody>
          <a:bodyPr wrap="square" rtlCol="0">
            <a:spAutoFit/>
          </a:bodyPr>
          <a:lstStyle/>
          <a:p>
            <a:pPr algn="ctr"/>
            <a:r>
              <a:rPr lang="en-US" sz="2400" dirty="0"/>
              <a:t>Main Program</a:t>
            </a:r>
          </a:p>
        </p:txBody>
      </p:sp>
      <p:sp>
        <p:nvSpPr>
          <p:cNvPr id="14" name="TextBox 13"/>
          <p:cNvSpPr txBox="1"/>
          <p:nvPr/>
        </p:nvSpPr>
        <p:spPr>
          <a:xfrm>
            <a:off x="2667000" y="2438400"/>
            <a:ext cx="1295400" cy="369332"/>
          </a:xfrm>
          <a:prstGeom prst="rect">
            <a:avLst/>
          </a:prstGeom>
          <a:noFill/>
        </p:spPr>
        <p:txBody>
          <a:bodyPr wrap="square" rtlCol="0">
            <a:spAutoFit/>
          </a:bodyPr>
          <a:lstStyle/>
          <a:p>
            <a:r>
              <a:rPr lang="en-US" dirty="0"/>
              <a:t>Function-1</a:t>
            </a:r>
          </a:p>
        </p:txBody>
      </p:sp>
      <p:sp>
        <p:nvSpPr>
          <p:cNvPr id="15" name="TextBox 14"/>
          <p:cNvSpPr txBox="1"/>
          <p:nvPr/>
        </p:nvSpPr>
        <p:spPr>
          <a:xfrm>
            <a:off x="5181600" y="2438400"/>
            <a:ext cx="1752600" cy="369332"/>
          </a:xfrm>
          <a:prstGeom prst="rect">
            <a:avLst/>
          </a:prstGeom>
          <a:noFill/>
        </p:spPr>
        <p:txBody>
          <a:bodyPr wrap="square" rtlCol="0">
            <a:spAutoFit/>
          </a:bodyPr>
          <a:lstStyle/>
          <a:p>
            <a:r>
              <a:rPr lang="en-US" dirty="0"/>
              <a:t>Function -2</a:t>
            </a:r>
          </a:p>
        </p:txBody>
      </p:sp>
      <p:sp>
        <p:nvSpPr>
          <p:cNvPr id="16" name="TextBox 15"/>
          <p:cNvSpPr txBox="1"/>
          <p:nvPr/>
        </p:nvSpPr>
        <p:spPr>
          <a:xfrm>
            <a:off x="7924800" y="2362200"/>
            <a:ext cx="1752600" cy="369332"/>
          </a:xfrm>
          <a:prstGeom prst="rect">
            <a:avLst/>
          </a:prstGeom>
          <a:noFill/>
        </p:spPr>
        <p:txBody>
          <a:bodyPr wrap="square" rtlCol="0">
            <a:spAutoFit/>
          </a:bodyPr>
          <a:lstStyle/>
          <a:p>
            <a:r>
              <a:rPr lang="en-US" dirty="0"/>
              <a:t>Function -3</a:t>
            </a:r>
          </a:p>
        </p:txBody>
      </p:sp>
      <p:sp>
        <p:nvSpPr>
          <p:cNvPr id="17" name="TextBox 16"/>
          <p:cNvSpPr txBox="1"/>
          <p:nvPr/>
        </p:nvSpPr>
        <p:spPr>
          <a:xfrm>
            <a:off x="3810000" y="3657600"/>
            <a:ext cx="1447800" cy="369332"/>
          </a:xfrm>
          <a:prstGeom prst="rect">
            <a:avLst/>
          </a:prstGeom>
          <a:noFill/>
        </p:spPr>
        <p:txBody>
          <a:bodyPr wrap="square" rtlCol="0">
            <a:spAutoFit/>
          </a:bodyPr>
          <a:lstStyle/>
          <a:p>
            <a:r>
              <a:rPr lang="en-US" dirty="0"/>
              <a:t>Function -4</a:t>
            </a:r>
          </a:p>
        </p:txBody>
      </p:sp>
      <p:sp>
        <p:nvSpPr>
          <p:cNvPr id="18" name="TextBox 17"/>
          <p:cNvSpPr txBox="1"/>
          <p:nvPr/>
        </p:nvSpPr>
        <p:spPr>
          <a:xfrm>
            <a:off x="6781800" y="3581400"/>
            <a:ext cx="1676400" cy="369332"/>
          </a:xfrm>
          <a:prstGeom prst="rect">
            <a:avLst/>
          </a:prstGeom>
          <a:noFill/>
        </p:spPr>
        <p:txBody>
          <a:bodyPr wrap="square" rtlCol="0">
            <a:spAutoFit/>
          </a:bodyPr>
          <a:lstStyle/>
          <a:p>
            <a:pPr algn="ctr"/>
            <a:r>
              <a:rPr lang="en-US" dirty="0"/>
              <a:t>Function -5</a:t>
            </a:r>
          </a:p>
        </p:txBody>
      </p:sp>
      <p:sp>
        <p:nvSpPr>
          <p:cNvPr id="19" name="TextBox 18"/>
          <p:cNvSpPr txBox="1"/>
          <p:nvPr/>
        </p:nvSpPr>
        <p:spPr>
          <a:xfrm>
            <a:off x="2971800" y="5257800"/>
            <a:ext cx="1600200" cy="369332"/>
          </a:xfrm>
          <a:prstGeom prst="rect">
            <a:avLst/>
          </a:prstGeom>
          <a:noFill/>
        </p:spPr>
        <p:txBody>
          <a:bodyPr wrap="square" rtlCol="0">
            <a:spAutoFit/>
          </a:bodyPr>
          <a:lstStyle/>
          <a:p>
            <a:pPr algn="ctr"/>
            <a:r>
              <a:rPr lang="en-US" dirty="0"/>
              <a:t>Function-6</a:t>
            </a:r>
          </a:p>
        </p:txBody>
      </p:sp>
      <p:sp>
        <p:nvSpPr>
          <p:cNvPr id="20" name="TextBox 19"/>
          <p:cNvSpPr txBox="1"/>
          <p:nvPr/>
        </p:nvSpPr>
        <p:spPr>
          <a:xfrm>
            <a:off x="5410200" y="5257800"/>
            <a:ext cx="1752600" cy="369332"/>
          </a:xfrm>
          <a:prstGeom prst="rect">
            <a:avLst/>
          </a:prstGeom>
          <a:noFill/>
        </p:spPr>
        <p:txBody>
          <a:bodyPr wrap="square" rtlCol="0">
            <a:spAutoFit/>
          </a:bodyPr>
          <a:lstStyle/>
          <a:p>
            <a:pPr algn="ctr"/>
            <a:r>
              <a:rPr lang="en-US" dirty="0"/>
              <a:t>Function -7</a:t>
            </a:r>
          </a:p>
        </p:txBody>
      </p:sp>
      <p:sp>
        <p:nvSpPr>
          <p:cNvPr id="21" name="TextBox 20"/>
          <p:cNvSpPr txBox="1"/>
          <p:nvPr/>
        </p:nvSpPr>
        <p:spPr>
          <a:xfrm>
            <a:off x="7848600" y="5181600"/>
            <a:ext cx="1447800" cy="369332"/>
          </a:xfrm>
          <a:prstGeom prst="rect">
            <a:avLst/>
          </a:prstGeom>
          <a:noFill/>
        </p:spPr>
        <p:txBody>
          <a:bodyPr wrap="square" rtlCol="0">
            <a:spAutoFit/>
          </a:bodyPr>
          <a:lstStyle/>
          <a:p>
            <a:pPr algn="ctr"/>
            <a:r>
              <a:rPr lang="en-US" dirty="0"/>
              <a:t>Function -8</a:t>
            </a:r>
          </a:p>
        </p:txBody>
      </p:sp>
      <p:cxnSp>
        <p:nvCxnSpPr>
          <p:cNvPr id="27" name="Straight Arrow Connector 26"/>
          <p:cNvCxnSpPr/>
          <p:nvPr/>
        </p:nvCxnSpPr>
        <p:spPr>
          <a:xfrm flipH="1">
            <a:off x="3505200" y="16002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429000" y="4038600"/>
            <a:ext cx="914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019800" y="4038600"/>
            <a:ext cx="9906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391400" y="16002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724400" y="28194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38600" y="2819400"/>
            <a:ext cx="38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29400" y="2819400"/>
            <a:ext cx="38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953000" y="4038600"/>
            <a:ext cx="685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772400" y="4038600"/>
            <a:ext cx="685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2"/>
          </p:cNvCxnSpPr>
          <p:nvPr/>
        </p:nvCxnSpPr>
        <p:spPr>
          <a:xfrm>
            <a:off x="5753100" y="1604666"/>
            <a:ext cx="114300" cy="757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772400" y="2819400"/>
            <a:ext cx="609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867400" y="2819400"/>
            <a:ext cx="762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Slide Number Placeholder 34"/>
          <p:cNvSpPr>
            <a:spLocks noGrp="1"/>
          </p:cNvSpPr>
          <p:nvPr>
            <p:ph type="sldNum" sz="quarter" idx="12"/>
          </p:nvPr>
        </p:nvSpPr>
        <p:spPr/>
        <p:txBody>
          <a:bodyPr/>
          <a:lstStyle/>
          <a:p>
            <a:fld id="{11FAA1D5-B5D3-4331-B21F-B769702E304F}"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6932"/>
            <a:ext cx="11887200" cy="1143000"/>
          </a:xfrm>
        </p:spPr>
        <p:txBody>
          <a:bodyPr>
            <a:normAutofit/>
          </a:bodyPr>
          <a:lstStyle/>
          <a:p>
            <a:r>
              <a:rPr lang="en-US" sz="3000" b="1" dirty="0">
                <a:solidFill>
                  <a:schemeClr val="tx2"/>
                </a:solidFill>
                <a:latin typeface="ADLaM Display" panose="02010000000000000000" pitchFamily="2" charset="0"/>
                <a:ea typeface="ADLaM Display" panose="02010000000000000000" pitchFamily="2" charset="0"/>
                <a:cs typeface="ADLaM Display" panose="02010000000000000000" pitchFamily="2" charset="0"/>
              </a:rPr>
              <a:t>Relationship Data and Function  in Procedural  Programming</a:t>
            </a:r>
          </a:p>
        </p:txBody>
      </p:sp>
      <p:sp>
        <p:nvSpPr>
          <p:cNvPr id="5" name="Flowchart: Magnetic Disk 4"/>
          <p:cNvSpPr/>
          <p:nvPr/>
        </p:nvSpPr>
        <p:spPr>
          <a:xfrm>
            <a:off x="3276600" y="1447800"/>
            <a:ext cx="1676400" cy="990600"/>
          </a:xfrm>
          <a:prstGeom prst="flowChartMagneticDisk">
            <a:avLst/>
          </a:prstGeom>
          <a:scene3d>
            <a:camera prst="orthographicFront"/>
            <a:lightRig rig="threePt" dir="t"/>
          </a:scene3d>
          <a:sp3d prstMaterial="matt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6781800" y="1371600"/>
            <a:ext cx="16002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4267200"/>
            <a:ext cx="26670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05400" y="4267200"/>
            <a:ext cx="23622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72400" y="4267200"/>
            <a:ext cx="26670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638800" y="5029200"/>
            <a:ext cx="12954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8382000" y="5029200"/>
            <a:ext cx="1524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2514600" y="5029200"/>
            <a:ext cx="1524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352800" y="1828800"/>
            <a:ext cx="1524000" cy="369332"/>
          </a:xfrm>
          <a:prstGeom prst="rect">
            <a:avLst/>
          </a:prstGeom>
          <a:noFill/>
        </p:spPr>
        <p:txBody>
          <a:bodyPr wrap="square" rtlCol="0">
            <a:spAutoFit/>
          </a:bodyPr>
          <a:lstStyle/>
          <a:p>
            <a:pPr algn="ctr"/>
            <a:r>
              <a:rPr lang="en-US" b="1" dirty="0">
                <a:solidFill>
                  <a:srgbClr val="FFFF00"/>
                </a:solidFill>
              </a:rPr>
              <a:t>Global Data</a:t>
            </a:r>
          </a:p>
        </p:txBody>
      </p:sp>
      <p:sp>
        <p:nvSpPr>
          <p:cNvPr id="17" name="TextBox 16"/>
          <p:cNvSpPr txBox="1"/>
          <p:nvPr/>
        </p:nvSpPr>
        <p:spPr>
          <a:xfrm>
            <a:off x="6934200" y="1905000"/>
            <a:ext cx="1371600" cy="369332"/>
          </a:xfrm>
          <a:prstGeom prst="rect">
            <a:avLst/>
          </a:prstGeom>
          <a:noFill/>
        </p:spPr>
        <p:txBody>
          <a:bodyPr wrap="square" rtlCol="0">
            <a:spAutoFit/>
          </a:bodyPr>
          <a:lstStyle/>
          <a:p>
            <a:pPr algn="ctr"/>
            <a:r>
              <a:rPr lang="en-US" b="1" dirty="0">
                <a:solidFill>
                  <a:srgbClr val="FFFF00"/>
                </a:solidFill>
              </a:rPr>
              <a:t>Global Data</a:t>
            </a:r>
          </a:p>
        </p:txBody>
      </p:sp>
      <p:sp>
        <p:nvSpPr>
          <p:cNvPr id="18" name="TextBox 17"/>
          <p:cNvSpPr txBox="1"/>
          <p:nvPr/>
        </p:nvSpPr>
        <p:spPr>
          <a:xfrm>
            <a:off x="2590800" y="5410200"/>
            <a:ext cx="1371600" cy="369332"/>
          </a:xfrm>
          <a:prstGeom prst="rect">
            <a:avLst/>
          </a:prstGeom>
          <a:noFill/>
        </p:spPr>
        <p:txBody>
          <a:bodyPr wrap="square" rtlCol="0">
            <a:spAutoFit/>
          </a:bodyPr>
          <a:lstStyle/>
          <a:p>
            <a:pPr algn="ctr"/>
            <a:r>
              <a:rPr lang="en-US" b="1" dirty="0">
                <a:solidFill>
                  <a:srgbClr val="FFFF00"/>
                </a:solidFill>
              </a:rPr>
              <a:t>Local Data</a:t>
            </a:r>
          </a:p>
        </p:txBody>
      </p:sp>
      <p:sp>
        <p:nvSpPr>
          <p:cNvPr id="19" name="TextBox 18"/>
          <p:cNvSpPr txBox="1"/>
          <p:nvPr/>
        </p:nvSpPr>
        <p:spPr>
          <a:xfrm>
            <a:off x="5638800" y="5410200"/>
            <a:ext cx="1371600" cy="369332"/>
          </a:xfrm>
          <a:prstGeom prst="rect">
            <a:avLst/>
          </a:prstGeom>
          <a:noFill/>
        </p:spPr>
        <p:txBody>
          <a:bodyPr wrap="square" rtlCol="0">
            <a:spAutoFit/>
          </a:bodyPr>
          <a:lstStyle/>
          <a:p>
            <a:pPr algn="ctr"/>
            <a:r>
              <a:rPr lang="en-US" b="1" dirty="0">
                <a:solidFill>
                  <a:srgbClr val="FFFF00"/>
                </a:solidFill>
              </a:rPr>
              <a:t>Local Data</a:t>
            </a:r>
          </a:p>
        </p:txBody>
      </p:sp>
      <p:sp>
        <p:nvSpPr>
          <p:cNvPr id="20" name="TextBox 19"/>
          <p:cNvSpPr txBox="1"/>
          <p:nvPr/>
        </p:nvSpPr>
        <p:spPr>
          <a:xfrm>
            <a:off x="8458200" y="5410200"/>
            <a:ext cx="1447800" cy="369332"/>
          </a:xfrm>
          <a:prstGeom prst="rect">
            <a:avLst/>
          </a:prstGeom>
          <a:noFill/>
        </p:spPr>
        <p:txBody>
          <a:bodyPr wrap="square" rtlCol="0">
            <a:spAutoFit/>
          </a:bodyPr>
          <a:lstStyle/>
          <a:p>
            <a:pPr algn="ctr"/>
            <a:r>
              <a:rPr lang="en-US" b="1" dirty="0">
                <a:solidFill>
                  <a:srgbClr val="FFFF00"/>
                </a:solidFill>
              </a:rPr>
              <a:t>Local Data</a:t>
            </a:r>
          </a:p>
        </p:txBody>
      </p:sp>
      <p:sp>
        <p:nvSpPr>
          <p:cNvPr id="21" name="TextBox 20"/>
          <p:cNvSpPr txBox="1"/>
          <p:nvPr/>
        </p:nvSpPr>
        <p:spPr>
          <a:xfrm>
            <a:off x="2286000" y="4572000"/>
            <a:ext cx="1981200" cy="369332"/>
          </a:xfrm>
          <a:prstGeom prst="rect">
            <a:avLst/>
          </a:prstGeom>
          <a:noFill/>
        </p:spPr>
        <p:txBody>
          <a:bodyPr wrap="square" rtlCol="0">
            <a:spAutoFit/>
          </a:bodyPr>
          <a:lstStyle/>
          <a:p>
            <a:pPr algn="ctr"/>
            <a:r>
              <a:rPr lang="en-US" b="1" dirty="0">
                <a:solidFill>
                  <a:srgbClr val="00B050"/>
                </a:solidFill>
              </a:rPr>
              <a:t>Function 1</a:t>
            </a:r>
          </a:p>
        </p:txBody>
      </p:sp>
      <p:sp>
        <p:nvSpPr>
          <p:cNvPr id="22" name="TextBox 21"/>
          <p:cNvSpPr txBox="1"/>
          <p:nvPr/>
        </p:nvSpPr>
        <p:spPr>
          <a:xfrm>
            <a:off x="5334000" y="4572000"/>
            <a:ext cx="1676400" cy="369332"/>
          </a:xfrm>
          <a:prstGeom prst="rect">
            <a:avLst/>
          </a:prstGeom>
          <a:noFill/>
        </p:spPr>
        <p:txBody>
          <a:bodyPr wrap="square" rtlCol="0">
            <a:spAutoFit/>
          </a:bodyPr>
          <a:lstStyle/>
          <a:p>
            <a:pPr algn="ctr"/>
            <a:r>
              <a:rPr lang="en-US" b="1" dirty="0">
                <a:solidFill>
                  <a:srgbClr val="00B050"/>
                </a:solidFill>
              </a:rPr>
              <a:t>Function 2</a:t>
            </a:r>
          </a:p>
        </p:txBody>
      </p:sp>
      <p:sp>
        <p:nvSpPr>
          <p:cNvPr id="23" name="TextBox 22"/>
          <p:cNvSpPr txBox="1"/>
          <p:nvPr/>
        </p:nvSpPr>
        <p:spPr>
          <a:xfrm>
            <a:off x="8001000" y="4572000"/>
            <a:ext cx="2286000" cy="369332"/>
          </a:xfrm>
          <a:prstGeom prst="rect">
            <a:avLst/>
          </a:prstGeom>
          <a:noFill/>
        </p:spPr>
        <p:txBody>
          <a:bodyPr wrap="square" rtlCol="0">
            <a:spAutoFit/>
          </a:bodyPr>
          <a:lstStyle/>
          <a:p>
            <a:pPr algn="ctr"/>
            <a:r>
              <a:rPr lang="en-US" b="1" dirty="0">
                <a:solidFill>
                  <a:srgbClr val="00B050"/>
                </a:solidFill>
              </a:rPr>
              <a:t>Function 3</a:t>
            </a:r>
          </a:p>
        </p:txBody>
      </p:sp>
      <p:cxnSp>
        <p:nvCxnSpPr>
          <p:cNvPr id="25" name="Straight Arrow Connector 24"/>
          <p:cNvCxnSpPr/>
          <p:nvPr/>
        </p:nvCxnSpPr>
        <p:spPr>
          <a:xfrm flipH="1">
            <a:off x="2667000" y="2438400"/>
            <a:ext cx="13716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343400" y="2438400"/>
            <a:ext cx="1905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724400" y="2362200"/>
            <a:ext cx="39624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191000" y="2514600"/>
            <a:ext cx="3124200" cy="16764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696200" y="2514600"/>
            <a:ext cx="1752600" cy="1752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p:cNvCxnSpPr>
          <p:nvPr/>
        </p:nvCxnSpPr>
        <p:spPr>
          <a:xfrm flipH="1">
            <a:off x="6477000" y="2514600"/>
            <a:ext cx="1104900" cy="1752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p:txBody>
          <a:bodyPr/>
          <a:lstStyle/>
          <a:p>
            <a:fld id="{11FAA1D5-B5D3-4331-B21F-B769702E304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187411" y="533400"/>
            <a:ext cx="4191000" cy="5338763"/>
          </a:xfrm>
        </p:spPr>
        <p:txBody>
          <a:bodyPr>
            <a:normAutofit/>
          </a:bodyPr>
          <a:lstStyle/>
          <a:p>
            <a:r>
              <a:rPr lang="en-US" spc="300" dirty="0">
                <a:latin typeface="ADLaM Display" panose="02010000000000000000" pitchFamily="2" charset="0"/>
                <a:ea typeface="ADLaM Display" panose="02010000000000000000" pitchFamily="2" charset="0"/>
                <a:cs typeface="ADLaM Display" panose="02010000000000000000" pitchFamily="2" charset="0"/>
              </a:rPr>
              <a:t>Software Crisis</a:t>
            </a:r>
          </a:p>
        </p:txBody>
      </p:sp>
      <p:sp>
        <p:nvSpPr>
          <p:cNvPr id="3" name="Content Placeholder 2"/>
          <p:cNvSpPr>
            <a:spLocks noGrp="1"/>
          </p:cNvSpPr>
          <p:nvPr>
            <p:ph idx="1"/>
          </p:nvPr>
        </p:nvSpPr>
        <p:spPr>
          <a:xfrm>
            <a:off x="3657600" y="759618"/>
            <a:ext cx="8153400" cy="5338763"/>
          </a:xfrm>
        </p:spPr>
        <p:txBody>
          <a:bodyPr anchor="ctr">
            <a:normAutofit/>
          </a:bodyPr>
          <a:lstStyle/>
          <a:p>
            <a:r>
              <a:rPr lang="en-US" sz="2400" dirty="0">
                <a:solidFill>
                  <a:schemeClr val="accent3">
                    <a:lumMod val="75000"/>
                  </a:schemeClr>
                </a:solidFill>
                <a:latin typeface="Abadi" panose="020B0604020104020204" pitchFamily="34" charset="0"/>
              </a:rPr>
              <a:t>How to represent real –life entities of problem in system design?</a:t>
            </a:r>
          </a:p>
          <a:p>
            <a:r>
              <a:rPr lang="en-US" sz="2400" dirty="0">
                <a:solidFill>
                  <a:schemeClr val="accent3">
                    <a:lumMod val="75000"/>
                  </a:schemeClr>
                </a:solidFill>
                <a:latin typeface="Abadi" panose="020B0604020104020204" pitchFamily="34" charset="0"/>
              </a:rPr>
              <a:t>How to design systems  with open interfaces?</a:t>
            </a:r>
          </a:p>
          <a:p>
            <a:r>
              <a:rPr lang="en-US" sz="2400" dirty="0">
                <a:solidFill>
                  <a:schemeClr val="accent3">
                    <a:lumMod val="75000"/>
                  </a:schemeClr>
                </a:solidFill>
                <a:latin typeface="Abadi" panose="020B0604020104020204" pitchFamily="34" charset="0"/>
              </a:rPr>
              <a:t>How to ensure reusability and extensibility of modules?</a:t>
            </a:r>
          </a:p>
          <a:p>
            <a:r>
              <a:rPr lang="en-US" sz="2400" dirty="0">
                <a:solidFill>
                  <a:schemeClr val="accent3">
                    <a:lumMod val="75000"/>
                  </a:schemeClr>
                </a:solidFill>
                <a:latin typeface="Abadi" panose="020B0604020104020204" pitchFamily="34" charset="0"/>
              </a:rPr>
              <a:t>How to  develop modules that are tolerant to any changes in future?</a:t>
            </a:r>
          </a:p>
          <a:p>
            <a:r>
              <a:rPr lang="en-US" sz="2400" dirty="0">
                <a:solidFill>
                  <a:schemeClr val="accent3">
                    <a:lumMod val="75000"/>
                  </a:schemeClr>
                </a:solidFill>
                <a:latin typeface="Abadi" panose="020B0604020104020204" pitchFamily="34" charset="0"/>
              </a:rPr>
              <a:t>How to increase the productivity  and decrease software cost?</a:t>
            </a:r>
          </a:p>
          <a:p>
            <a:r>
              <a:rPr lang="en-US" sz="2400" dirty="0">
                <a:solidFill>
                  <a:schemeClr val="accent3">
                    <a:lumMod val="75000"/>
                  </a:schemeClr>
                </a:solidFill>
                <a:latin typeface="Abadi" panose="020B0604020104020204" pitchFamily="34" charset="0"/>
              </a:rPr>
              <a:t>How to improve the quality of software?</a:t>
            </a:r>
          </a:p>
          <a:p>
            <a:r>
              <a:rPr lang="en-US" sz="2400" dirty="0">
                <a:solidFill>
                  <a:schemeClr val="accent3">
                    <a:lumMod val="75000"/>
                  </a:schemeClr>
                </a:solidFill>
                <a:latin typeface="Abadi" panose="020B0604020104020204" pitchFamily="34" charset="0"/>
              </a:rPr>
              <a:t>How to manage the time schedules?</a:t>
            </a:r>
          </a:p>
          <a:p>
            <a:r>
              <a:rPr lang="en-US" sz="2400" dirty="0">
                <a:solidFill>
                  <a:schemeClr val="accent3">
                    <a:lumMod val="75000"/>
                  </a:schemeClr>
                </a:solidFill>
                <a:latin typeface="Abadi" panose="020B0604020104020204" pitchFamily="34" charset="0"/>
              </a:rPr>
              <a:t>How to industrialize the software development process?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11FAA1D5-B5D3-4331-B21F-B769702E304F}" type="slidenum">
              <a:rPr lang="en-US"/>
              <a:pPr>
                <a:spcAft>
                  <a:spcPts val="600"/>
                </a:spcAft>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spc="3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Software Qualities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Correctness.</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Maintainability.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Reusability.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Openness and interoperability.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Portability.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Security.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Integrity.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User friendliness.</a:t>
            </a:r>
          </a:p>
        </p:txBody>
      </p:sp>
      <p:sp>
        <p:nvSpPr>
          <p:cNvPr id="5" name="Slide Number Placeholder 4"/>
          <p:cNvSpPr>
            <a:spLocks noGrp="1"/>
          </p:cNvSpPr>
          <p:nvPr>
            <p:ph type="sldNum" sz="quarter" idx="12"/>
          </p:nvPr>
        </p:nvSpPr>
        <p:spPr>
          <a:xfrm>
            <a:off x="9541564" y="6356350"/>
            <a:ext cx="1812235" cy="365125"/>
          </a:xfrm>
        </p:spPr>
        <p:txBody>
          <a:bodyPr>
            <a:normAutofit/>
          </a:bodyPr>
          <a:lstStyle/>
          <a:p>
            <a:pPr>
              <a:spcAft>
                <a:spcPts val="600"/>
              </a:spcAft>
            </a:pPr>
            <a:fld id="{11FAA1D5-B5D3-4331-B21F-B769702E304F}" type="slidenum">
              <a:rPr lang="en-US" smtClean="0"/>
              <a:pPr>
                <a:spcAft>
                  <a:spcPts val="600"/>
                </a:spcAft>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300" dirty="0">
                <a:solidFill>
                  <a:schemeClr val="accent2">
                    <a:lumMod val="50000"/>
                  </a:schemeClr>
                </a:solidFill>
              </a:rPr>
              <a:t>Software Architecture</a:t>
            </a:r>
          </a:p>
        </p:txBody>
      </p:sp>
      <p:sp>
        <p:nvSpPr>
          <p:cNvPr id="5" name="Slide Number Placeholder 4"/>
          <p:cNvSpPr>
            <a:spLocks noGrp="1"/>
          </p:cNvSpPr>
          <p:nvPr>
            <p:ph type="sldNum" sz="quarter" idx="12"/>
          </p:nvPr>
        </p:nvSpPr>
        <p:spPr/>
        <p:txBody>
          <a:bodyPr/>
          <a:lstStyle/>
          <a:p>
            <a:fld id="{11FAA1D5-B5D3-4331-B21F-B769702E304F}" type="slidenum">
              <a:rPr lang="en-US" smtClean="0"/>
              <a:pPr/>
              <a:t>8</a:t>
            </a:fld>
            <a:endParaRPr lang="en-US"/>
          </a:p>
        </p:txBody>
      </p:sp>
      <p:sp>
        <p:nvSpPr>
          <p:cNvPr id="7" name="Rounded Rectangle 6"/>
          <p:cNvSpPr/>
          <p:nvPr/>
        </p:nvSpPr>
        <p:spPr>
          <a:xfrm>
            <a:off x="1524000" y="1500017"/>
            <a:ext cx="9704173" cy="687704"/>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p:cNvSpPr txBox="1"/>
          <p:nvPr/>
        </p:nvSpPr>
        <p:spPr>
          <a:xfrm>
            <a:off x="2514600" y="1752600"/>
            <a:ext cx="7239000" cy="400110"/>
          </a:xfrm>
          <a:prstGeom prst="rect">
            <a:avLst/>
          </a:prstGeom>
          <a:noFill/>
        </p:spPr>
        <p:txBody>
          <a:bodyPr wrap="square" rtlCol="0">
            <a:spAutoFit/>
          </a:bodyPr>
          <a:lstStyle/>
          <a:p>
            <a:r>
              <a:rPr lang="en-US" sz="2000" b="1" dirty="0"/>
              <a:t>Software Architecture is defined to be rules and  pattern governing</a:t>
            </a:r>
          </a:p>
        </p:txBody>
      </p:sp>
      <p:graphicFrame>
        <p:nvGraphicFramePr>
          <p:cNvPr id="13" name="TextBox 8">
            <a:extLst>
              <a:ext uri="{FF2B5EF4-FFF2-40B4-BE49-F238E27FC236}">
                <a16:creationId xmlns:a16="http://schemas.microsoft.com/office/drawing/2014/main" id="{06139611-EB99-F506-698E-8FB7CAF5BE9A}"/>
              </a:ext>
            </a:extLst>
          </p:cNvPr>
          <p:cNvGraphicFramePr/>
          <p:nvPr/>
        </p:nvGraphicFramePr>
        <p:xfrm>
          <a:off x="304800" y="2438400"/>
          <a:ext cx="11430000"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762000"/>
          </a:xfrm>
        </p:spPr>
        <p:style>
          <a:lnRef idx="3">
            <a:schemeClr val="lt1"/>
          </a:lnRef>
          <a:fillRef idx="1">
            <a:schemeClr val="accent2"/>
          </a:fillRef>
          <a:effectRef idx="1">
            <a:schemeClr val="accent2"/>
          </a:effectRef>
          <a:fontRef idx="minor">
            <a:schemeClr val="lt1"/>
          </a:fontRef>
        </p:style>
        <p:txBody>
          <a:bodyPr/>
          <a:lstStyle/>
          <a:p>
            <a:r>
              <a:rPr lang="en-US" dirty="0"/>
              <a:t>Why Architecture is important</a:t>
            </a:r>
          </a:p>
        </p:txBody>
      </p:sp>
      <p:graphicFrame>
        <p:nvGraphicFramePr>
          <p:cNvPr id="9" name="Content Placeholder 2">
            <a:extLst>
              <a:ext uri="{FF2B5EF4-FFF2-40B4-BE49-F238E27FC236}">
                <a16:creationId xmlns:a16="http://schemas.microsoft.com/office/drawing/2014/main" id="{EBA26740-D3D1-C64F-EC65-282125FB0586}"/>
              </a:ext>
            </a:extLst>
          </p:cNvPr>
          <p:cNvGraphicFramePr>
            <a:graphicFrameLocks noGrp="1"/>
          </p:cNvGraphicFramePr>
          <p:nvPr>
            <p:ph idx="1"/>
          </p:nvPr>
        </p:nvGraphicFramePr>
        <p:xfrm>
          <a:off x="165100" y="1449388"/>
          <a:ext cx="71501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11FAA1D5-B5D3-4331-B21F-B769702E304F}" type="slidenum">
              <a:rPr lang="en-US" smtClean="0"/>
              <a:pPr/>
              <a:t>9</a:t>
            </a:fld>
            <a:endParaRPr lang="en-US"/>
          </a:p>
        </p:txBody>
      </p:sp>
      <p:sp>
        <p:nvSpPr>
          <p:cNvPr id="7" name="TextBox 6"/>
          <p:cNvSpPr txBox="1"/>
          <p:nvPr/>
        </p:nvSpPr>
        <p:spPr>
          <a:xfrm>
            <a:off x="7543800" y="2794873"/>
            <a:ext cx="4483100" cy="221599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buFont typeface="Arial" pitchFamily="34" charset="0"/>
              <a:buChar char="•"/>
            </a:pPr>
            <a:r>
              <a:rPr lang="en-US" sz="2400" b="1" dirty="0">
                <a:solidFill>
                  <a:schemeClr val="accent3">
                    <a:lumMod val="75000"/>
                  </a:schemeClr>
                </a:solidFill>
                <a:latin typeface="AvantGarde"/>
              </a:rPr>
              <a:t>Controls complexity</a:t>
            </a:r>
          </a:p>
          <a:p>
            <a:pPr>
              <a:buFont typeface="Arial" pitchFamily="34" charset="0"/>
              <a:buChar char="•"/>
            </a:pPr>
            <a:r>
              <a:rPr lang="en-US" sz="2400" b="1" dirty="0">
                <a:solidFill>
                  <a:schemeClr val="accent3">
                    <a:lumMod val="75000"/>
                  </a:schemeClr>
                </a:solidFill>
                <a:latin typeface="AvantGarde"/>
              </a:rPr>
              <a:t>Enforces best practices</a:t>
            </a:r>
          </a:p>
          <a:p>
            <a:pPr>
              <a:buFont typeface="Arial" pitchFamily="34" charset="0"/>
              <a:buChar char="•"/>
            </a:pPr>
            <a:r>
              <a:rPr lang="en-US" sz="2400" b="1" dirty="0">
                <a:solidFill>
                  <a:schemeClr val="accent3">
                    <a:lumMod val="75000"/>
                  </a:schemeClr>
                </a:solidFill>
                <a:latin typeface="AvantGarde"/>
              </a:rPr>
              <a:t>Gives consistency and uniformity</a:t>
            </a:r>
          </a:p>
          <a:p>
            <a:pPr>
              <a:buFont typeface="Arial" pitchFamily="34" charset="0"/>
              <a:buChar char="•"/>
            </a:pPr>
            <a:r>
              <a:rPr lang="en-US" sz="2400" b="1" dirty="0">
                <a:solidFill>
                  <a:schemeClr val="accent3">
                    <a:lumMod val="75000"/>
                  </a:schemeClr>
                </a:solidFill>
                <a:latin typeface="AvantGarde"/>
              </a:rPr>
              <a:t>Increases predictability</a:t>
            </a:r>
          </a:p>
          <a:p>
            <a:pPr>
              <a:buFont typeface="Arial" pitchFamily="34" charset="0"/>
              <a:buChar char="•"/>
            </a:pPr>
            <a:r>
              <a:rPr lang="en-US" sz="2400" b="1" dirty="0">
                <a:solidFill>
                  <a:schemeClr val="accent3">
                    <a:lumMod val="75000"/>
                  </a:schemeClr>
                </a:solidFill>
                <a:latin typeface="AvantGarde"/>
              </a:rPr>
              <a:t>Enables re-use.</a:t>
            </a:r>
          </a:p>
          <a:p>
            <a:endParaRPr lang="en-US" dirty="0"/>
          </a:p>
        </p:txBody>
      </p:sp>
    </p:spTree>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1558</TotalTime>
  <Words>2255</Words>
  <Application>Microsoft Office PowerPoint</Application>
  <PresentationFormat>Widescreen</PresentationFormat>
  <Paragraphs>389</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Abadi</vt:lpstr>
      <vt:lpstr>ADLaM Display</vt:lpstr>
      <vt:lpstr>Arial</vt:lpstr>
      <vt:lpstr>AvantGarde</vt:lpstr>
      <vt:lpstr>Calibri</vt:lpstr>
      <vt:lpstr>Courier</vt:lpstr>
      <vt:lpstr>Courier New</vt:lpstr>
      <vt:lpstr>Times</vt:lpstr>
      <vt:lpstr>Times New Roman</vt:lpstr>
      <vt:lpstr>Wingdings</vt:lpstr>
      <vt:lpstr>Office Theme</vt:lpstr>
      <vt:lpstr>PowerPoint Presentation</vt:lpstr>
      <vt:lpstr>Computer Languages</vt:lpstr>
      <vt:lpstr> Basics of a Typical C++ Environment</vt:lpstr>
      <vt:lpstr>Structure Of Procedure Oriented Programming</vt:lpstr>
      <vt:lpstr>Relationship Data and Function  in Procedural  Programming</vt:lpstr>
      <vt:lpstr>Software Crisis</vt:lpstr>
      <vt:lpstr>Software Qualities</vt:lpstr>
      <vt:lpstr>Software Architecture</vt:lpstr>
      <vt:lpstr>Why Architecture is important</vt:lpstr>
      <vt:lpstr>Software Architecture</vt:lpstr>
      <vt:lpstr>Basic Concepts of OOP</vt:lpstr>
      <vt:lpstr>Organization  of Data and Function  in OOP</vt:lpstr>
      <vt:lpstr>A Real-World Analogy- OOP </vt:lpstr>
      <vt:lpstr>Key Advantages of Object-Oriented Programming </vt:lpstr>
      <vt:lpstr>Encapsulation: The Power of Data Hiding Key Advantages of Object-Oriented Programming</vt:lpstr>
      <vt:lpstr>Inheritance: Don't Reinvent the Wheel Key Advantages of Object-Oriented Programming</vt:lpstr>
      <vt:lpstr>Polymorphism: One Interface, Many Forms Key Advantages of Object-Oriented Programming</vt:lpstr>
      <vt:lpstr>Abstraction: Focusing on the Essentials Key Advantages of Object-Oriented Programming</vt:lpstr>
      <vt:lpstr>Disadvantages of Procedural Programming  The limitations of procedural programming become more apparent as projects grow in size and complexity: </vt:lpstr>
      <vt:lpstr>When to Use Procedural Programming </vt:lpstr>
      <vt:lpstr>Differences Between C and C++</vt:lpstr>
      <vt:lpstr>OOP vs. Procedural Programming: A Paradigm Shift </vt:lpstr>
      <vt:lpstr>Procedural-Oriented Programming (POP)vs Object-Oriented Programming (OOP)</vt:lpstr>
      <vt:lpstr>Procedural-Oriented Programming (POP)vs Object-Oriented Programming (OOP)</vt:lpstr>
      <vt:lpstr>Procedural-Oriented Programming (POP)vs Object-Oriented Programming (OOP)</vt:lpstr>
      <vt:lpstr>Procedural-Oriented Programming (POP)vs Object-Oriented Programming (OOP)</vt:lpstr>
      <vt:lpstr>Procedural-Oriented Programming (POP)vs Object-Oriented Programming (OOP)</vt:lpstr>
      <vt:lpstr>Procedural-Oriented Programming (POP)vs Object-Oriented Programming (OOP)</vt:lpstr>
      <vt:lpstr>Procedural-Oriented Programming (POP)vs Object-Oriented Programming (OOP)</vt:lpstr>
      <vt:lpstr>Modularity and Organization</vt:lpstr>
      <vt:lpstr>Data Security through Encapsulation</vt:lpstr>
      <vt:lpstr>Scalability and Maintainability </vt:lpstr>
      <vt:lpstr>Polymorphism and Flexibility</vt:lpstr>
      <vt:lpstr>Better Representation of Real-World Problems </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Kiran, Mangala (Contractor)</cp:lastModifiedBy>
  <cp:revision>96</cp:revision>
  <dcterms:created xsi:type="dcterms:W3CDTF">2013-10-01T06:24:30Z</dcterms:created>
  <dcterms:modified xsi:type="dcterms:W3CDTF">2025-06-11T09:10:57Z</dcterms:modified>
</cp:coreProperties>
</file>