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1" r:id="rId4"/>
    <p:sldId id="272" r:id="rId5"/>
    <p:sldId id="265" r:id="rId6"/>
    <p:sldId id="258" r:id="rId7"/>
    <p:sldId id="273" r:id="rId8"/>
    <p:sldId id="259" r:id="rId9"/>
    <p:sldId id="260" r:id="rId10"/>
    <p:sldId id="261" r:id="rId11"/>
    <p:sldId id="262" r:id="rId12"/>
    <p:sldId id="263" r:id="rId13"/>
    <p:sldId id="264" r:id="rId14"/>
    <p:sldId id="270" r:id="rId15"/>
    <p:sldId id="267" r:id="rId16"/>
    <p:sldId id="266"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03BCAE-5418-43B3-8570-266F3594BDEC}" v="55" dt="2025-03-06T06:34:14.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3" d="100"/>
          <a:sy n="53" d="100"/>
        </p:scale>
        <p:origin x="44"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rajan, Prabhuram (Contractor)" userId="6f110a75-a70f-4b3c-8371-7d36e71e24bf" providerId="ADAL" clId="{FC03BCAE-5418-43B3-8570-266F3594BDEC}"/>
    <pc:docChg chg="undo custSel addSld modSld sldOrd">
      <pc:chgData name="Natarajan, Prabhuram (Contractor)" userId="6f110a75-a70f-4b3c-8371-7d36e71e24bf" providerId="ADAL" clId="{FC03BCAE-5418-43B3-8570-266F3594BDEC}" dt="2025-03-06T06:38:33.363" v="344" actId="26606"/>
      <pc:docMkLst>
        <pc:docMk/>
      </pc:docMkLst>
      <pc:sldChg chg="addSp delSp modSp mod setBg addAnim">
        <pc:chgData name="Natarajan, Prabhuram (Contractor)" userId="6f110a75-a70f-4b3c-8371-7d36e71e24bf" providerId="ADAL" clId="{FC03BCAE-5418-43B3-8570-266F3594BDEC}" dt="2025-03-06T06:23:04.708" v="268"/>
        <pc:sldMkLst>
          <pc:docMk/>
          <pc:sldMk cId="153786257" sldId="256"/>
        </pc:sldMkLst>
        <pc:spChg chg="mod">
          <ac:chgData name="Natarajan, Prabhuram (Contractor)" userId="6f110a75-a70f-4b3c-8371-7d36e71e24bf" providerId="ADAL" clId="{FC03BCAE-5418-43B3-8570-266F3594BDEC}" dt="2025-03-06T06:23:04.708" v="266" actId="26606"/>
          <ac:spMkLst>
            <pc:docMk/>
            <pc:sldMk cId="153786257" sldId="256"/>
            <ac:spMk id="2" creationId="{23C264CC-D82A-5585-1480-B3D28362D66D}"/>
          </ac:spMkLst>
        </pc:spChg>
        <pc:spChg chg="del">
          <ac:chgData name="Natarajan, Prabhuram (Contractor)" userId="6f110a75-a70f-4b3c-8371-7d36e71e24bf" providerId="ADAL" clId="{FC03BCAE-5418-43B3-8570-266F3594BDEC}" dt="2025-03-06T06:22:44.084" v="265" actId="478"/>
          <ac:spMkLst>
            <pc:docMk/>
            <pc:sldMk cId="153786257" sldId="256"/>
            <ac:spMk id="3" creationId="{833AC170-6FB2-C1EF-2620-564EA7740CE2}"/>
          </ac:spMkLst>
        </pc:spChg>
        <pc:spChg chg="add">
          <ac:chgData name="Natarajan, Prabhuram (Contractor)" userId="6f110a75-a70f-4b3c-8371-7d36e71e24bf" providerId="ADAL" clId="{FC03BCAE-5418-43B3-8570-266F3594BDEC}" dt="2025-03-06T06:23:04.708" v="266" actId="26606"/>
          <ac:spMkLst>
            <pc:docMk/>
            <pc:sldMk cId="153786257" sldId="256"/>
            <ac:spMk id="9" creationId="{A3363022-C969-41E9-8EB2-E4C94908C1FA}"/>
          </ac:spMkLst>
        </pc:spChg>
        <pc:spChg chg="add">
          <ac:chgData name="Natarajan, Prabhuram (Contractor)" userId="6f110a75-a70f-4b3c-8371-7d36e71e24bf" providerId="ADAL" clId="{FC03BCAE-5418-43B3-8570-266F3594BDEC}" dt="2025-03-06T06:23:04.708" v="266" actId="26606"/>
          <ac:spMkLst>
            <pc:docMk/>
            <pc:sldMk cId="153786257" sldId="256"/>
            <ac:spMk id="11" creationId="{8D1AD6B3-BE88-4CEB-BA17-790657CC4729}"/>
          </ac:spMkLst>
        </pc:spChg>
        <pc:grpChg chg="add">
          <ac:chgData name="Natarajan, Prabhuram (Contractor)" userId="6f110a75-a70f-4b3c-8371-7d36e71e24bf" providerId="ADAL" clId="{FC03BCAE-5418-43B3-8570-266F3594BDEC}" dt="2025-03-06T06:23:04.708" v="266" actId="26606"/>
          <ac:grpSpMkLst>
            <pc:docMk/>
            <pc:sldMk cId="153786257" sldId="256"/>
            <ac:grpSpMk id="13" creationId="{89D1390B-7E13-4B4F-9CB2-391063412E54}"/>
          </ac:grpSpMkLst>
        </pc:grpChg>
        <pc:picChg chg="add">
          <ac:chgData name="Natarajan, Prabhuram (Contractor)" userId="6f110a75-a70f-4b3c-8371-7d36e71e24bf" providerId="ADAL" clId="{FC03BCAE-5418-43B3-8570-266F3594BDEC}" dt="2025-03-06T06:23:04.708" v="266" actId="26606"/>
          <ac:picMkLst>
            <pc:docMk/>
            <pc:sldMk cId="153786257" sldId="256"/>
            <ac:picMk id="6" creationId="{0833A293-1AE6-CC5E-02F9-F75A13F776AC}"/>
          </ac:picMkLst>
        </pc:picChg>
      </pc:sldChg>
      <pc:sldChg chg="addSp modSp mod setBg modNotesTx">
        <pc:chgData name="Natarajan, Prabhuram (Contractor)" userId="6f110a75-a70f-4b3c-8371-7d36e71e24bf" providerId="ADAL" clId="{FC03BCAE-5418-43B3-8570-266F3594BDEC}" dt="2025-03-06T06:25:19.166" v="276" actId="1076"/>
        <pc:sldMkLst>
          <pc:docMk/>
          <pc:sldMk cId="142129279" sldId="257"/>
        </pc:sldMkLst>
        <pc:spChg chg="mod">
          <ac:chgData name="Natarajan, Prabhuram (Contractor)" userId="6f110a75-a70f-4b3c-8371-7d36e71e24bf" providerId="ADAL" clId="{FC03BCAE-5418-43B3-8570-266F3594BDEC}" dt="2025-03-06T06:23:45.612" v="269" actId="26606"/>
          <ac:spMkLst>
            <pc:docMk/>
            <pc:sldMk cId="142129279" sldId="257"/>
            <ac:spMk id="2" creationId="{27BA108A-2284-7237-01B2-FFDBC9318FF1}"/>
          </ac:spMkLst>
        </pc:spChg>
        <pc:spChg chg="add mod">
          <ac:chgData name="Natarajan, Prabhuram (Contractor)" userId="6f110a75-a70f-4b3c-8371-7d36e71e24bf" providerId="ADAL" clId="{FC03BCAE-5418-43B3-8570-266F3594BDEC}" dt="2025-03-06T06:24:40.912" v="272" actId="1076"/>
          <ac:spMkLst>
            <pc:docMk/>
            <pc:sldMk cId="142129279" sldId="257"/>
            <ac:spMk id="4" creationId="{70046775-3F4E-A32D-AD7C-C2225F80982E}"/>
          </ac:spMkLst>
        </pc:spChg>
        <pc:spChg chg="mod ord">
          <ac:chgData name="Natarajan, Prabhuram (Contractor)" userId="6f110a75-a70f-4b3c-8371-7d36e71e24bf" providerId="ADAL" clId="{FC03BCAE-5418-43B3-8570-266F3594BDEC}" dt="2025-03-06T06:25:19.166" v="276" actId="1076"/>
          <ac:spMkLst>
            <pc:docMk/>
            <pc:sldMk cId="142129279" sldId="257"/>
            <ac:spMk id="5" creationId="{D6B0B8DB-97A2-80A1-716F-DCD427103B67}"/>
          </ac:spMkLst>
        </pc:spChg>
        <pc:spChg chg="add">
          <ac:chgData name="Natarajan, Prabhuram (Contractor)" userId="6f110a75-a70f-4b3c-8371-7d36e71e24bf" providerId="ADAL" clId="{FC03BCAE-5418-43B3-8570-266F3594BDEC}" dt="2025-03-06T06:23:45.612" v="269" actId="26606"/>
          <ac:spMkLst>
            <pc:docMk/>
            <pc:sldMk cId="142129279" sldId="257"/>
            <ac:spMk id="10" creationId="{9B7AD9F6-8CE7-4299-8FC6-328F4DCD3FF9}"/>
          </ac:spMkLst>
        </pc:spChg>
        <pc:spChg chg="add">
          <ac:chgData name="Natarajan, Prabhuram (Contractor)" userId="6f110a75-a70f-4b3c-8371-7d36e71e24bf" providerId="ADAL" clId="{FC03BCAE-5418-43B3-8570-266F3594BDEC}" dt="2025-03-06T06:23:45.612" v="269" actId="26606"/>
          <ac:spMkLst>
            <pc:docMk/>
            <pc:sldMk cId="142129279" sldId="257"/>
            <ac:spMk id="12" creationId="{F49775AF-8896-43EE-92C6-83497D6DC56F}"/>
          </ac:spMkLst>
        </pc:spChg>
      </pc:sldChg>
      <pc:sldChg chg="addSp delSp modSp mod modNotesTx">
        <pc:chgData name="Natarajan, Prabhuram (Contractor)" userId="6f110a75-a70f-4b3c-8371-7d36e71e24bf" providerId="ADAL" clId="{FC03BCAE-5418-43B3-8570-266F3594BDEC}" dt="2025-03-06T06:33:18.575" v="331" actId="14100"/>
        <pc:sldMkLst>
          <pc:docMk/>
          <pc:sldMk cId="303715782" sldId="258"/>
        </pc:sldMkLst>
        <pc:spChg chg="del mod">
          <ac:chgData name="Natarajan, Prabhuram (Contractor)" userId="6f110a75-a70f-4b3c-8371-7d36e71e24bf" providerId="ADAL" clId="{FC03BCAE-5418-43B3-8570-266F3594BDEC}" dt="2025-03-06T06:26:48.612" v="282" actId="26606"/>
          <ac:spMkLst>
            <pc:docMk/>
            <pc:sldMk cId="303715782" sldId="258"/>
            <ac:spMk id="3" creationId="{11FD5EE0-14BA-0909-262F-A56D25099137}"/>
          </ac:spMkLst>
        </pc:spChg>
        <pc:spChg chg="add mod">
          <ac:chgData name="Natarajan, Prabhuram (Contractor)" userId="6f110a75-a70f-4b3c-8371-7d36e71e24bf" providerId="ADAL" clId="{FC03BCAE-5418-43B3-8570-266F3594BDEC}" dt="2025-03-06T06:33:12.227" v="329" actId="1076"/>
          <ac:spMkLst>
            <pc:docMk/>
            <pc:sldMk cId="303715782" sldId="258"/>
            <ac:spMk id="5" creationId="{9147FB9E-6D8B-70E9-C278-7579D2A3F509}"/>
          </ac:spMkLst>
        </pc:spChg>
        <pc:spChg chg="add mod">
          <ac:chgData name="Natarajan, Prabhuram (Contractor)" userId="6f110a75-a70f-4b3c-8371-7d36e71e24bf" providerId="ADAL" clId="{FC03BCAE-5418-43B3-8570-266F3594BDEC}" dt="2025-03-06T06:32:57.896" v="326" actId="1076"/>
          <ac:spMkLst>
            <pc:docMk/>
            <pc:sldMk cId="303715782" sldId="258"/>
            <ac:spMk id="7" creationId="{8B196C68-7057-3F1E-1251-2BF9FA605655}"/>
          </ac:spMkLst>
        </pc:spChg>
        <pc:graphicFrameChg chg="add mod">
          <ac:chgData name="Natarajan, Prabhuram (Contractor)" userId="6f110a75-a70f-4b3c-8371-7d36e71e24bf" providerId="ADAL" clId="{FC03BCAE-5418-43B3-8570-266F3594BDEC}" dt="2025-03-06T06:33:18.575" v="331" actId="14100"/>
          <ac:graphicFrameMkLst>
            <pc:docMk/>
            <pc:sldMk cId="303715782" sldId="258"/>
            <ac:graphicFrameMk id="9" creationId="{1DA74B00-2BC4-6B9F-938C-763FCB7AE1C2}"/>
          </ac:graphicFrameMkLst>
        </pc:graphicFrameChg>
      </pc:sldChg>
      <pc:sldChg chg="addSp delSp modSp mod setBg">
        <pc:chgData name="Natarajan, Prabhuram (Contractor)" userId="6f110a75-a70f-4b3c-8371-7d36e71e24bf" providerId="ADAL" clId="{FC03BCAE-5418-43B3-8570-266F3594BDEC}" dt="2025-03-06T06:38:07.308" v="341" actId="26606"/>
        <pc:sldMkLst>
          <pc:docMk/>
          <pc:sldMk cId="235664263" sldId="259"/>
        </pc:sldMkLst>
        <pc:spChg chg="mod">
          <ac:chgData name="Natarajan, Prabhuram (Contractor)" userId="6f110a75-a70f-4b3c-8371-7d36e71e24bf" providerId="ADAL" clId="{FC03BCAE-5418-43B3-8570-266F3594BDEC}" dt="2025-03-06T06:38:07.308" v="341" actId="26606"/>
          <ac:spMkLst>
            <pc:docMk/>
            <pc:sldMk cId="235664263" sldId="259"/>
            <ac:spMk id="2" creationId="{10E8FFE8-FA8B-8BB3-051B-B4B90C5F34FE}"/>
          </ac:spMkLst>
        </pc:spChg>
        <pc:spChg chg="add del mod">
          <ac:chgData name="Natarajan, Prabhuram (Contractor)" userId="6f110a75-a70f-4b3c-8371-7d36e71e24bf" providerId="ADAL" clId="{FC03BCAE-5418-43B3-8570-266F3594BDEC}" dt="2025-03-06T05:17:47.033" v="97" actId="21"/>
          <ac:spMkLst>
            <pc:docMk/>
            <pc:sldMk cId="235664263" sldId="259"/>
            <ac:spMk id="4" creationId="{6EDE9EE1-5B33-F68B-E355-8CCCB43E6438}"/>
          </ac:spMkLst>
        </pc:spChg>
        <pc:spChg chg="mod">
          <ac:chgData name="Natarajan, Prabhuram (Contractor)" userId="6f110a75-a70f-4b3c-8371-7d36e71e24bf" providerId="ADAL" clId="{FC03BCAE-5418-43B3-8570-266F3594BDEC}" dt="2025-03-06T06:38:07.308" v="341" actId="26606"/>
          <ac:spMkLst>
            <pc:docMk/>
            <pc:sldMk cId="235664263" sldId="259"/>
            <ac:spMk id="5" creationId="{EAABD91C-4B7B-D15E-45EB-DDE37424B7DC}"/>
          </ac:spMkLst>
        </pc:spChg>
        <pc:spChg chg="add del">
          <ac:chgData name="Natarajan, Prabhuram (Contractor)" userId="6f110a75-a70f-4b3c-8371-7d36e71e24bf" providerId="ADAL" clId="{FC03BCAE-5418-43B3-8570-266F3594BDEC}" dt="2025-03-06T06:38:07.308" v="341" actId="26606"/>
          <ac:spMkLst>
            <pc:docMk/>
            <pc:sldMk cId="235664263" sldId="259"/>
            <ac:spMk id="10" creationId="{777A147A-9ED8-46B4-8660-1B3C2AA880B5}"/>
          </ac:spMkLst>
        </pc:spChg>
        <pc:spChg chg="add del">
          <ac:chgData name="Natarajan, Prabhuram (Contractor)" userId="6f110a75-a70f-4b3c-8371-7d36e71e24bf" providerId="ADAL" clId="{FC03BCAE-5418-43B3-8570-266F3594BDEC}" dt="2025-03-06T06:38:07.308" v="341" actId="26606"/>
          <ac:spMkLst>
            <pc:docMk/>
            <pc:sldMk cId="235664263" sldId="259"/>
            <ac:spMk id="12" creationId="{5D6C15A0-C087-4593-8414-2B4EC1CDC3DE}"/>
          </ac:spMkLst>
        </pc:spChg>
        <pc:spChg chg="add">
          <ac:chgData name="Natarajan, Prabhuram (Contractor)" userId="6f110a75-a70f-4b3c-8371-7d36e71e24bf" providerId="ADAL" clId="{FC03BCAE-5418-43B3-8570-266F3594BDEC}" dt="2025-03-06T06:38:07.308" v="341" actId="26606"/>
          <ac:spMkLst>
            <pc:docMk/>
            <pc:sldMk cId="235664263" sldId="259"/>
            <ac:spMk id="17" creationId="{17718681-A12E-49D6-9925-DD7C68176D61}"/>
          </ac:spMkLst>
        </pc:spChg>
        <pc:spChg chg="add">
          <ac:chgData name="Natarajan, Prabhuram (Contractor)" userId="6f110a75-a70f-4b3c-8371-7d36e71e24bf" providerId="ADAL" clId="{FC03BCAE-5418-43B3-8570-266F3594BDEC}" dt="2025-03-06T06:38:07.308" v="341" actId="26606"/>
          <ac:spMkLst>
            <pc:docMk/>
            <pc:sldMk cId="235664263" sldId="259"/>
            <ac:spMk id="19" creationId="{FBD77573-9EF2-4C35-8285-A1CF6FBB0EA5}"/>
          </ac:spMkLst>
        </pc:spChg>
      </pc:sldChg>
      <pc:sldChg chg="addSp modSp mod setBg">
        <pc:chgData name="Natarajan, Prabhuram (Contractor)" userId="6f110a75-a70f-4b3c-8371-7d36e71e24bf" providerId="ADAL" clId="{FC03BCAE-5418-43B3-8570-266F3594BDEC}" dt="2025-03-06T06:38:19.127" v="343" actId="27636"/>
        <pc:sldMkLst>
          <pc:docMk/>
          <pc:sldMk cId="266828130" sldId="260"/>
        </pc:sldMkLst>
        <pc:spChg chg="mod">
          <ac:chgData name="Natarajan, Prabhuram (Contractor)" userId="6f110a75-a70f-4b3c-8371-7d36e71e24bf" providerId="ADAL" clId="{FC03BCAE-5418-43B3-8570-266F3594BDEC}" dt="2025-03-06T06:38:19.096" v="342" actId="26606"/>
          <ac:spMkLst>
            <pc:docMk/>
            <pc:sldMk cId="266828130" sldId="260"/>
            <ac:spMk id="2" creationId="{0C4F693A-AA30-8B21-023C-84640A87472D}"/>
          </ac:spMkLst>
        </pc:spChg>
        <pc:spChg chg="mod">
          <ac:chgData name="Natarajan, Prabhuram (Contractor)" userId="6f110a75-a70f-4b3c-8371-7d36e71e24bf" providerId="ADAL" clId="{FC03BCAE-5418-43B3-8570-266F3594BDEC}" dt="2025-03-06T06:38:19.127" v="343" actId="27636"/>
          <ac:spMkLst>
            <pc:docMk/>
            <pc:sldMk cId="266828130" sldId="260"/>
            <ac:spMk id="5" creationId="{90A9EAA3-5640-1519-B084-8EC4DCA1F699}"/>
          </ac:spMkLst>
        </pc:spChg>
        <pc:spChg chg="add">
          <ac:chgData name="Natarajan, Prabhuram (Contractor)" userId="6f110a75-a70f-4b3c-8371-7d36e71e24bf" providerId="ADAL" clId="{FC03BCAE-5418-43B3-8570-266F3594BDEC}" dt="2025-03-06T06:38:19.096" v="342" actId="26606"/>
          <ac:spMkLst>
            <pc:docMk/>
            <pc:sldMk cId="266828130" sldId="260"/>
            <ac:spMk id="10" creationId="{DBC6133C-0615-4CE4-9132-37E609A9BDFA}"/>
          </ac:spMkLst>
        </pc:spChg>
        <pc:spChg chg="add">
          <ac:chgData name="Natarajan, Prabhuram (Contractor)" userId="6f110a75-a70f-4b3c-8371-7d36e71e24bf" providerId="ADAL" clId="{FC03BCAE-5418-43B3-8570-266F3594BDEC}" dt="2025-03-06T06:38:19.096" v="342" actId="26606"/>
          <ac:spMkLst>
            <pc:docMk/>
            <pc:sldMk cId="266828130" sldId="260"/>
            <ac:spMk id="12" creationId="{169CC832-2974-4E8D-90ED-3E2941BA7336}"/>
          </ac:spMkLst>
        </pc:spChg>
        <pc:spChg chg="add">
          <ac:chgData name="Natarajan, Prabhuram (Contractor)" userId="6f110a75-a70f-4b3c-8371-7d36e71e24bf" providerId="ADAL" clId="{FC03BCAE-5418-43B3-8570-266F3594BDEC}" dt="2025-03-06T06:38:19.096" v="342" actId="26606"/>
          <ac:spMkLst>
            <pc:docMk/>
            <pc:sldMk cId="266828130" sldId="260"/>
            <ac:spMk id="14" creationId="{55222F96-971A-4F90-B841-6BAB416C7AC1}"/>
          </ac:spMkLst>
        </pc:spChg>
        <pc:spChg chg="add">
          <ac:chgData name="Natarajan, Prabhuram (Contractor)" userId="6f110a75-a70f-4b3c-8371-7d36e71e24bf" providerId="ADAL" clId="{FC03BCAE-5418-43B3-8570-266F3594BDEC}" dt="2025-03-06T06:38:19.096" v="342" actId="26606"/>
          <ac:spMkLst>
            <pc:docMk/>
            <pc:sldMk cId="266828130" sldId="260"/>
            <ac:spMk id="16" creationId="{08980754-6F4B-43C9-B9BE-127B6BED6586}"/>
          </ac:spMkLst>
        </pc:spChg>
        <pc:spChg chg="add">
          <ac:chgData name="Natarajan, Prabhuram (Contractor)" userId="6f110a75-a70f-4b3c-8371-7d36e71e24bf" providerId="ADAL" clId="{FC03BCAE-5418-43B3-8570-266F3594BDEC}" dt="2025-03-06T06:38:19.096" v="342" actId="26606"/>
          <ac:spMkLst>
            <pc:docMk/>
            <pc:sldMk cId="266828130" sldId="260"/>
            <ac:spMk id="18" creationId="{2C1BBA94-3F40-40AA-8BB9-E69E25E537C1}"/>
          </ac:spMkLst>
        </pc:spChg>
        <pc:picChg chg="add mod">
          <ac:chgData name="Natarajan, Prabhuram (Contractor)" userId="6f110a75-a70f-4b3c-8371-7d36e71e24bf" providerId="ADAL" clId="{FC03BCAE-5418-43B3-8570-266F3594BDEC}" dt="2025-03-06T06:38:19.096" v="342" actId="26606"/>
          <ac:picMkLst>
            <pc:docMk/>
            <pc:sldMk cId="266828130" sldId="260"/>
            <ac:picMk id="3" creationId="{027BFE04-C18B-1B60-6C8D-6ED5B9B5323B}"/>
          </ac:picMkLst>
        </pc:picChg>
      </pc:sldChg>
      <pc:sldChg chg="addSp delSp modSp new mod setBg">
        <pc:chgData name="Natarajan, Prabhuram (Contractor)" userId="6f110a75-a70f-4b3c-8371-7d36e71e24bf" providerId="ADAL" clId="{FC03BCAE-5418-43B3-8570-266F3594BDEC}" dt="2025-03-06T06:38:33.363" v="344" actId="26606"/>
        <pc:sldMkLst>
          <pc:docMk/>
          <pc:sldMk cId="2843739482" sldId="261"/>
        </pc:sldMkLst>
        <pc:spChg chg="mod">
          <ac:chgData name="Natarajan, Prabhuram (Contractor)" userId="6f110a75-a70f-4b3c-8371-7d36e71e24bf" providerId="ADAL" clId="{FC03BCAE-5418-43B3-8570-266F3594BDEC}" dt="2025-03-06T06:38:33.363" v="344" actId="26606"/>
          <ac:spMkLst>
            <pc:docMk/>
            <pc:sldMk cId="2843739482" sldId="261"/>
            <ac:spMk id="2" creationId="{F634A8BC-4A75-EFA8-E459-84ED7B188856}"/>
          </ac:spMkLst>
        </pc:spChg>
        <pc:spChg chg="del">
          <ac:chgData name="Natarajan, Prabhuram (Contractor)" userId="6f110a75-a70f-4b3c-8371-7d36e71e24bf" providerId="ADAL" clId="{FC03BCAE-5418-43B3-8570-266F3594BDEC}" dt="2025-03-06T04:13:46.019" v="4" actId="478"/>
          <ac:spMkLst>
            <pc:docMk/>
            <pc:sldMk cId="2843739482" sldId="261"/>
            <ac:spMk id="3" creationId="{D4BFF2C5-7A30-E0E1-08F6-52A5F428E718}"/>
          </ac:spMkLst>
        </pc:spChg>
        <pc:spChg chg="add mod">
          <ac:chgData name="Natarajan, Prabhuram (Contractor)" userId="6f110a75-a70f-4b3c-8371-7d36e71e24bf" providerId="ADAL" clId="{FC03BCAE-5418-43B3-8570-266F3594BDEC}" dt="2025-03-06T06:38:33.363" v="344" actId="26606"/>
          <ac:spMkLst>
            <pc:docMk/>
            <pc:sldMk cId="2843739482" sldId="261"/>
            <ac:spMk id="4" creationId="{58A14879-95C9-4158-6D01-1F0FE706AE24}"/>
          </ac:spMkLst>
        </pc:spChg>
        <pc:spChg chg="add mod ord">
          <ac:chgData name="Natarajan, Prabhuram (Contractor)" userId="6f110a75-a70f-4b3c-8371-7d36e71e24bf" providerId="ADAL" clId="{FC03BCAE-5418-43B3-8570-266F3594BDEC}" dt="2025-03-06T06:38:33.363" v="344" actId="26606"/>
          <ac:spMkLst>
            <pc:docMk/>
            <pc:sldMk cId="2843739482" sldId="261"/>
            <ac:spMk id="5" creationId="{02710A34-9FF5-2B07-6C9F-41E39354845D}"/>
          </ac:spMkLst>
        </pc:spChg>
        <pc:spChg chg="add">
          <ac:chgData name="Natarajan, Prabhuram (Contractor)" userId="6f110a75-a70f-4b3c-8371-7d36e71e24bf" providerId="ADAL" clId="{FC03BCAE-5418-43B3-8570-266F3594BDEC}" dt="2025-03-06T06:38:33.363" v="344" actId="26606"/>
          <ac:spMkLst>
            <pc:docMk/>
            <pc:sldMk cId="2843739482" sldId="261"/>
            <ac:spMk id="10" creationId="{47942995-B07F-4636-9A06-C6A104B260A8}"/>
          </ac:spMkLst>
        </pc:spChg>
        <pc:spChg chg="add">
          <ac:chgData name="Natarajan, Prabhuram (Contractor)" userId="6f110a75-a70f-4b3c-8371-7d36e71e24bf" providerId="ADAL" clId="{FC03BCAE-5418-43B3-8570-266F3594BDEC}" dt="2025-03-06T06:38:33.363" v="344" actId="26606"/>
          <ac:spMkLst>
            <pc:docMk/>
            <pc:sldMk cId="2843739482" sldId="261"/>
            <ac:spMk id="17" creationId="{B81933D1-5615-42C7-9C0B-4EB7105CCE2D}"/>
          </ac:spMkLst>
        </pc:spChg>
        <pc:spChg chg="add">
          <ac:chgData name="Natarajan, Prabhuram (Contractor)" userId="6f110a75-a70f-4b3c-8371-7d36e71e24bf" providerId="ADAL" clId="{FC03BCAE-5418-43B3-8570-266F3594BDEC}" dt="2025-03-06T06:38:33.363" v="344" actId="26606"/>
          <ac:spMkLst>
            <pc:docMk/>
            <pc:sldMk cId="2843739482" sldId="261"/>
            <ac:spMk id="19" creationId="{19C9EAEA-39D0-4B0E-A0EB-51E7B26740B1}"/>
          </ac:spMkLst>
        </pc:spChg>
        <pc:grpChg chg="add">
          <ac:chgData name="Natarajan, Prabhuram (Contractor)" userId="6f110a75-a70f-4b3c-8371-7d36e71e24bf" providerId="ADAL" clId="{FC03BCAE-5418-43B3-8570-266F3594BDEC}" dt="2025-03-06T06:38:33.363" v="344" actId="26606"/>
          <ac:grpSpMkLst>
            <pc:docMk/>
            <pc:sldMk cId="2843739482" sldId="261"/>
            <ac:grpSpMk id="12" creationId="{032D8612-31EB-44CF-A1D0-14FD4C705424}"/>
          </ac:grpSpMkLst>
        </pc:grpChg>
      </pc:sldChg>
      <pc:sldChg chg="addSp delSp modSp new mod">
        <pc:chgData name="Natarajan, Prabhuram (Contractor)" userId="6f110a75-a70f-4b3c-8371-7d36e71e24bf" providerId="ADAL" clId="{FC03BCAE-5418-43B3-8570-266F3594BDEC}" dt="2025-03-06T05:19:10.510" v="111" actId="14100"/>
        <pc:sldMkLst>
          <pc:docMk/>
          <pc:sldMk cId="3139752860" sldId="262"/>
        </pc:sldMkLst>
        <pc:spChg chg="mod">
          <ac:chgData name="Natarajan, Prabhuram (Contractor)" userId="6f110a75-a70f-4b3c-8371-7d36e71e24bf" providerId="ADAL" clId="{FC03BCAE-5418-43B3-8570-266F3594BDEC}" dt="2025-03-06T04:17:12.540" v="26"/>
          <ac:spMkLst>
            <pc:docMk/>
            <pc:sldMk cId="3139752860" sldId="262"/>
            <ac:spMk id="2" creationId="{5DA2DE2A-E10D-C060-FF95-8E4700E7AD22}"/>
          </ac:spMkLst>
        </pc:spChg>
        <pc:spChg chg="del">
          <ac:chgData name="Natarajan, Prabhuram (Contractor)" userId="6f110a75-a70f-4b3c-8371-7d36e71e24bf" providerId="ADAL" clId="{FC03BCAE-5418-43B3-8570-266F3594BDEC}" dt="2025-03-06T04:33:56.195" v="27" actId="478"/>
          <ac:spMkLst>
            <pc:docMk/>
            <pc:sldMk cId="3139752860" sldId="262"/>
            <ac:spMk id="3" creationId="{2F9B70C4-51D8-FB91-9B8E-C202BEA90432}"/>
          </ac:spMkLst>
        </pc:spChg>
        <pc:spChg chg="add mod">
          <ac:chgData name="Natarajan, Prabhuram (Contractor)" userId="6f110a75-a70f-4b3c-8371-7d36e71e24bf" providerId="ADAL" clId="{FC03BCAE-5418-43B3-8570-266F3594BDEC}" dt="2025-03-06T05:19:07.384" v="110" actId="14100"/>
          <ac:spMkLst>
            <pc:docMk/>
            <pc:sldMk cId="3139752860" sldId="262"/>
            <ac:spMk id="4" creationId="{D80D6D2A-121F-2A3F-CE87-41E819C7E135}"/>
          </ac:spMkLst>
        </pc:spChg>
        <pc:spChg chg="add mod">
          <ac:chgData name="Natarajan, Prabhuram (Contractor)" userId="6f110a75-a70f-4b3c-8371-7d36e71e24bf" providerId="ADAL" clId="{FC03BCAE-5418-43B3-8570-266F3594BDEC}" dt="2025-03-06T05:19:10.510" v="111" actId="14100"/>
          <ac:spMkLst>
            <pc:docMk/>
            <pc:sldMk cId="3139752860" sldId="262"/>
            <ac:spMk id="5" creationId="{560DF4BD-4420-B79C-5871-0FBEF3200D17}"/>
          </ac:spMkLst>
        </pc:spChg>
        <pc:spChg chg="add mod">
          <ac:chgData name="Natarajan, Prabhuram (Contractor)" userId="6f110a75-a70f-4b3c-8371-7d36e71e24bf" providerId="ADAL" clId="{FC03BCAE-5418-43B3-8570-266F3594BDEC}" dt="2025-03-06T04:42:30.167" v="67" actId="20577"/>
          <ac:spMkLst>
            <pc:docMk/>
            <pc:sldMk cId="3139752860" sldId="262"/>
            <ac:spMk id="7" creationId="{CE03AB3A-799D-9924-2550-055535619D55}"/>
          </ac:spMkLst>
        </pc:spChg>
      </pc:sldChg>
      <pc:sldChg chg="addSp delSp modSp new mod">
        <pc:chgData name="Natarajan, Prabhuram (Contractor)" userId="6f110a75-a70f-4b3c-8371-7d36e71e24bf" providerId="ADAL" clId="{FC03BCAE-5418-43B3-8570-266F3594BDEC}" dt="2025-03-06T04:36:54.178" v="47" actId="1076"/>
        <pc:sldMkLst>
          <pc:docMk/>
          <pc:sldMk cId="526043593" sldId="263"/>
        </pc:sldMkLst>
        <pc:spChg chg="mod">
          <ac:chgData name="Natarajan, Prabhuram (Contractor)" userId="6f110a75-a70f-4b3c-8371-7d36e71e24bf" providerId="ADAL" clId="{FC03BCAE-5418-43B3-8570-266F3594BDEC}" dt="2025-03-06T04:36:35.718" v="42" actId="1076"/>
          <ac:spMkLst>
            <pc:docMk/>
            <pc:sldMk cId="526043593" sldId="263"/>
            <ac:spMk id="2" creationId="{8F949E3E-080C-60AE-AEC0-EFED5B3FB666}"/>
          </ac:spMkLst>
        </pc:spChg>
        <pc:spChg chg="del">
          <ac:chgData name="Natarajan, Prabhuram (Contractor)" userId="6f110a75-a70f-4b3c-8371-7d36e71e24bf" providerId="ADAL" clId="{FC03BCAE-5418-43B3-8570-266F3594BDEC}" dt="2025-03-06T04:34:26.028" v="32" actId="478"/>
          <ac:spMkLst>
            <pc:docMk/>
            <pc:sldMk cId="526043593" sldId="263"/>
            <ac:spMk id="3" creationId="{67D7DE4B-BBB5-C853-E56E-43B86BB29E73}"/>
          </ac:spMkLst>
        </pc:spChg>
        <pc:spChg chg="add mod">
          <ac:chgData name="Natarajan, Prabhuram (Contractor)" userId="6f110a75-a70f-4b3c-8371-7d36e71e24bf" providerId="ADAL" clId="{FC03BCAE-5418-43B3-8570-266F3594BDEC}" dt="2025-03-06T04:36:54.178" v="47" actId="1076"/>
          <ac:spMkLst>
            <pc:docMk/>
            <pc:sldMk cId="526043593" sldId="263"/>
            <ac:spMk id="5" creationId="{8858B2EB-7B9B-FBBB-DC4C-20705F4FDB30}"/>
          </ac:spMkLst>
        </pc:spChg>
        <pc:spChg chg="add mod">
          <ac:chgData name="Natarajan, Prabhuram (Contractor)" userId="6f110a75-a70f-4b3c-8371-7d36e71e24bf" providerId="ADAL" clId="{FC03BCAE-5418-43B3-8570-266F3594BDEC}" dt="2025-03-06T04:36:51.804" v="46" actId="1076"/>
          <ac:spMkLst>
            <pc:docMk/>
            <pc:sldMk cId="526043593" sldId="263"/>
            <ac:spMk id="7" creationId="{CDCB8792-D51A-7AE9-E7F7-C2A55764EA91}"/>
          </ac:spMkLst>
        </pc:spChg>
      </pc:sldChg>
      <pc:sldChg chg="addSp delSp modSp new mod">
        <pc:chgData name="Natarajan, Prabhuram (Contractor)" userId="6f110a75-a70f-4b3c-8371-7d36e71e24bf" providerId="ADAL" clId="{FC03BCAE-5418-43B3-8570-266F3594BDEC}" dt="2025-03-06T04:38:59.151" v="61" actId="20577"/>
        <pc:sldMkLst>
          <pc:docMk/>
          <pc:sldMk cId="2750346292" sldId="264"/>
        </pc:sldMkLst>
        <pc:spChg chg="mod">
          <ac:chgData name="Natarajan, Prabhuram (Contractor)" userId="6f110a75-a70f-4b3c-8371-7d36e71e24bf" providerId="ADAL" clId="{FC03BCAE-5418-43B3-8570-266F3594BDEC}" dt="2025-03-06T04:38:06.022" v="49"/>
          <ac:spMkLst>
            <pc:docMk/>
            <pc:sldMk cId="2750346292" sldId="264"/>
            <ac:spMk id="2" creationId="{279EFDD6-5C20-28C3-51DA-25F1603BABEF}"/>
          </ac:spMkLst>
        </pc:spChg>
        <pc:spChg chg="del">
          <ac:chgData name="Natarajan, Prabhuram (Contractor)" userId="6f110a75-a70f-4b3c-8371-7d36e71e24bf" providerId="ADAL" clId="{FC03BCAE-5418-43B3-8570-266F3594BDEC}" dt="2025-03-06T04:38:13.254" v="50" actId="478"/>
          <ac:spMkLst>
            <pc:docMk/>
            <pc:sldMk cId="2750346292" sldId="264"/>
            <ac:spMk id="3" creationId="{64977B9F-463D-DC12-9457-D6A43C280A45}"/>
          </ac:spMkLst>
        </pc:spChg>
        <pc:spChg chg="add mod">
          <ac:chgData name="Natarajan, Prabhuram (Contractor)" userId="6f110a75-a70f-4b3c-8371-7d36e71e24bf" providerId="ADAL" clId="{FC03BCAE-5418-43B3-8570-266F3594BDEC}" dt="2025-03-06T04:38:21.061" v="53" actId="1076"/>
          <ac:spMkLst>
            <pc:docMk/>
            <pc:sldMk cId="2750346292" sldId="264"/>
            <ac:spMk id="5" creationId="{EA842ED6-8357-B5CD-29CF-6813A4149877}"/>
          </ac:spMkLst>
        </pc:spChg>
        <pc:spChg chg="add mod">
          <ac:chgData name="Natarajan, Prabhuram (Contractor)" userId="6f110a75-a70f-4b3c-8371-7d36e71e24bf" providerId="ADAL" clId="{FC03BCAE-5418-43B3-8570-266F3594BDEC}" dt="2025-03-06T04:38:59.151" v="61" actId="20577"/>
          <ac:spMkLst>
            <pc:docMk/>
            <pc:sldMk cId="2750346292" sldId="264"/>
            <ac:spMk id="7" creationId="{04FA9420-17CC-E99F-09CC-EEB12FCB214D}"/>
          </ac:spMkLst>
        </pc:spChg>
      </pc:sldChg>
      <pc:sldChg chg="addSp delSp modSp new mod setBg">
        <pc:chgData name="Natarajan, Prabhuram (Contractor)" userId="6f110a75-a70f-4b3c-8371-7d36e71e24bf" providerId="ADAL" clId="{FC03BCAE-5418-43B3-8570-266F3594BDEC}" dt="2025-03-06T06:31:16.155" v="320" actId="1076"/>
        <pc:sldMkLst>
          <pc:docMk/>
          <pc:sldMk cId="3277425471" sldId="265"/>
        </pc:sldMkLst>
        <pc:spChg chg="mod">
          <ac:chgData name="Natarajan, Prabhuram (Contractor)" userId="6f110a75-a70f-4b3c-8371-7d36e71e24bf" providerId="ADAL" clId="{FC03BCAE-5418-43B3-8570-266F3594BDEC}" dt="2025-03-06T06:26:23.217" v="281" actId="26606"/>
          <ac:spMkLst>
            <pc:docMk/>
            <pc:sldMk cId="3277425471" sldId="265"/>
            <ac:spMk id="2" creationId="{7ABE1715-FB71-9B45-217B-EE22E3890BE5}"/>
          </ac:spMkLst>
        </pc:spChg>
        <pc:spChg chg="del">
          <ac:chgData name="Natarajan, Prabhuram (Contractor)" userId="6f110a75-a70f-4b3c-8371-7d36e71e24bf" providerId="ADAL" clId="{FC03BCAE-5418-43B3-8570-266F3594BDEC}" dt="2025-03-06T05:22:31.524" v="116" actId="478"/>
          <ac:spMkLst>
            <pc:docMk/>
            <pc:sldMk cId="3277425471" sldId="265"/>
            <ac:spMk id="3" creationId="{F664100B-3C0F-AC35-6F5D-C757AC826F25}"/>
          </ac:spMkLst>
        </pc:spChg>
        <pc:spChg chg="add mod">
          <ac:chgData name="Natarajan, Prabhuram (Contractor)" userId="6f110a75-a70f-4b3c-8371-7d36e71e24bf" providerId="ADAL" clId="{FC03BCAE-5418-43B3-8570-266F3594BDEC}" dt="2025-03-06T06:31:16.155" v="320" actId="1076"/>
          <ac:spMkLst>
            <pc:docMk/>
            <pc:sldMk cId="3277425471" sldId="265"/>
            <ac:spMk id="5" creationId="{259F27CB-A0FF-CFDC-8479-145AB95F48BE}"/>
          </ac:spMkLst>
        </pc:spChg>
        <pc:spChg chg="add del">
          <ac:chgData name="Natarajan, Prabhuram (Contractor)" userId="6f110a75-a70f-4b3c-8371-7d36e71e24bf" providerId="ADAL" clId="{FC03BCAE-5418-43B3-8570-266F3594BDEC}" dt="2025-03-06T06:26:23.217" v="280" actId="26606"/>
          <ac:spMkLst>
            <pc:docMk/>
            <pc:sldMk cId="3277425471" sldId="265"/>
            <ac:spMk id="10" creationId="{18873D23-2DCF-4B31-A009-95721C06E8E1}"/>
          </ac:spMkLst>
        </pc:spChg>
        <pc:spChg chg="add del">
          <ac:chgData name="Natarajan, Prabhuram (Contractor)" userId="6f110a75-a70f-4b3c-8371-7d36e71e24bf" providerId="ADAL" clId="{FC03BCAE-5418-43B3-8570-266F3594BDEC}" dt="2025-03-06T06:26:23.217" v="280" actId="26606"/>
          <ac:spMkLst>
            <pc:docMk/>
            <pc:sldMk cId="3277425471" sldId="265"/>
            <ac:spMk id="12" creationId="{C13EF075-D4EF-4929-ADBC-91B27DA19955}"/>
          </ac:spMkLst>
        </pc:spChg>
        <pc:spChg chg="add">
          <ac:chgData name="Natarajan, Prabhuram (Contractor)" userId="6f110a75-a70f-4b3c-8371-7d36e71e24bf" providerId="ADAL" clId="{FC03BCAE-5418-43B3-8570-266F3594BDEC}" dt="2025-03-06T06:26:23.217" v="281" actId="26606"/>
          <ac:spMkLst>
            <pc:docMk/>
            <pc:sldMk cId="3277425471" sldId="265"/>
            <ac:spMk id="20" creationId="{C2554CA6-288E-4202-BC52-2E5A8F0C0AED}"/>
          </ac:spMkLst>
        </pc:spChg>
        <pc:spChg chg="add">
          <ac:chgData name="Natarajan, Prabhuram (Contractor)" userId="6f110a75-a70f-4b3c-8371-7d36e71e24bf" providerId="ADAL" clId="{FC03BCAE-5418-43B3-8570-266F3594BDEC}" dt="2025-03-06T06:26:23.217" v="281" actId="26606"/>
          <ac:spMkLst>
            <pc:docMk/>
            <pc:sldMk cId="3277425471" sldId="265"/>
            <ac:spMk id="21" creationId="{B10BB131-AC8E-4A8E-A5D1-36260F720C3B}"/>
          </ac:spMkLst>
        </pc:spChg>
        <pc:spChg chg="add">
          <ac:chgData name="Natarajan, Prabhuram (Contractor)" userId="6f110a75-a70f-4b3c-8371-7d36e71e24bf" providerId="ADAL" clId="{FC03BCAE-5418-43B3-8570-266F3594BDEC}" dt="2025-03-06T06:26:23.217" v="281" actId="26606"/>
          <ac:spMkLst>
            <pc:docMk/>
            <pc:sldMk cId="3277425471" sldId="265"/>
            <ac:spMk id="22" creationId="{5B7778FC-632E-4DCA-A7CB-0D7731CCF970}"/>
          </ac:spMkLst>
        </pc:spChg>
        <pc:spChg chg="add">
          <ac:chgData name="Natarajan, Prabhuram (Contractor)" userId="6f110a75-a70f-4b3c-8371-7d36e71e24bf" providerId="ADAL" clId="{FC03BCAE-5418-43B3-8570-266F3594BDEC}" dt="2025-03-06T06:26:23.217" v="281" actId="26606"/>
          <ac:spMkLst>
            <pc:docMk/>
            <pc:sldMk cId="3277425471" sldId="265"/>
            <ac:spMk id="23" creationId="{FA23A907-97FB-4A8F-880A-DD77401C4296}"/>
          </ac:spMkLst>
        </pc:spChg>
        <pc:grpChg chg="add del">
          <ac:chgData name="Natarajan, Prabhuram (Contractor)" userId="6f110a75-a70f-4b3c-8371-7d36e71e24bf" providerId="ADAL" clId="{FC03BCAE-5418-43B3-8570-266F3594BDEC}" dt="2025-03-06T06:26:23.217" v="280" actId="26606"/>
          <ac:grpSpMkLst>
            <pc:docMk/>
            <pc:sldMk cId="3277425471" sldId="265"/>
            <ac:grpSpMk id="14" creationId="{DAA26DFA-AAB2-4973-9C17-16D587C7B198}"/>
          </ac:grpSpMkLst>
        </pc:grpChg>
      </pc:sldChg>
      <pc:sldChg chg="addSp delSp modSp new mod ord">
        <pc:chgData name="Natarajan, Prabhuram (Contractor)" userId="6f110a75-a70f-4b3c-8371-7d36e71e24bf" providerId="ADAL" clId="{FC03BCAE-5418-43B3-8570-266F3594BDEC}" dt="2025-03-06T05:54:29.284" v="215"/>
        <pc:sldMkLst>
          <pc:docMk/>
          <pc:sldMk cId="946815437" sldId="266"/>
        </pc:sldMkLst>
        <pc:spChg chg="mod">
          <ac:chgData name="Natarajan, Prabhuram (Contractor)" userId="6f110a75-a70f-4b3c-8371-7d36e71e24bf" providerId="ADAL" clId="{FC03BCAE-5418-43B3-8570-266F3594BDEC}" dt="2025-03-06T05:29:13.933" v="136"/>
          <ac:spMkLst>
            <pc:docMk/>
            <pc:sldMk cId="946815437" sldId="266"/>
            <ac:spMk id="2" creationId="{9ADD58AB-E9CA-0727-328D-8F71B4701FC9}"/>
          </ac:spMkLst>
        </pc:spChg>
        <pc:spChg chg="del">
          <ac:chgData name="Natarajan, Prabhuram (Contractor)" userId="6f110a75-a70f-4b3c-8371-7d36e71e24bf" providerId="ADAL" clId="{FC03BCAE-5418-43B3-8570-266F3594BDEC}" dt="2025-03-06T05:29:25.606" v="137" actId="478"/>
          <ac:spMkLst>
            <pc:docMk/>
            <pc:sldMk cId="946815437" sldId="266"/>
            <ac:spMk id="3" creationId="{B7386880-24EF-8904-BA9A-217BD78D340D}"/>
          </ac:spMkLst>
        </pc:spChg>
        <pc:spChg chg="add mod">
          <ac:chgData name="Natarajan, Prabhuram (Contractor)" userId="6f110a75-a70f-4b3c-8371-7d36e71e24bf" providerId="ADAL" clId="{FC03BCAE-5418-43B3-8570-266F3594BDEC}" dt="2025-03-06T05:29:45.411" v="139" actId="1076"/>
          <ac:spMkLst>
            <pc:docMk/>
            <pc:sldMk cId="946815437" sldId="266"/>
            <ac:spMk id="5" creationId="{9A83D85D-887C-2662-0B54-BD0EC897001D}"/>
          </ac:spMkLst>
        </pc:spChg>
        <pc:spChg chg="add">
          <ac:chgData name="Natarajan, Prabhuram (Contractor)" userId="6f110a75-a70f-4b3c-8371-7d36e71e24bf" providerId="ADAL" clId="{FC03BCAE-5418-43B3-8570-266F3594BDEC}" dt="2025-03-06T05:29:47.189" v="140"/>
          <ac:spMkLst>
            <pc:docMk/>
            <pc:sldMk cId="946815437" sldId="266"/>
            <ac:spMk id="6" creationId="{145669B5-13F0-6425-45E2-6456596A2F2A}"/>
          </ac:spMkLst>
        </pc:spChg>
        <pc:spChg chg="add mod">
          <ac:chgData name="Natarajan, Prabhuram (Contractor)" userId="6f110a75-a70f-4b3c-8371-7d36e71e24bf" providerId="ADAL" clId="{FC03BCAE-5418-43B3-8570-266F3594BDEC}" dt="2025-03-06T05:30:18.187" v="145" actId="1076"/>
          <ac:spMkLst>
            <pc:docMk/>
            <pc:sldMk cId="946815437" sldId="266"/>
            <ac:spMk id="7" creationId="{36F1AB03-6DDF-2339-1464-83284978B5EF}"/>
          </ac:spMkLst>
        </pc:spChg>
      </pc:sldChg>
      <pc:sldChg chg="addSp delSp modSp new mod">
        <pc:chgData name="Natarajan, Prabhuram (Contractor)" userId="6f110a75-a70f-4b3c-8371-7d36e71e24bf" providerId="ADAL" clId="{FC03BCAE-5418-43B3-8570-266F3594BDEC}" dt="2025-03-06T05:33:08.385" v="170" actId="1076"/>
        <pc:sldMkLst>
          <pc:docMk/>
          <pc:sldMk cId="1190936419" sldId="267"/>
        </pc:sldMkLst>
        <pc:spChg chg="mod">
          <ac:chgData name="Natarajan, Prabhuram (Contractor)" userId="6f110a75-a70f-4b3c-8371-7d36e71e24bf" providerId="ADAL" clId="{FC03BCAE-5418-43B3-8570-266F3594BDEC}" dt="2025-03-06T05:31:31.736" v="150"/>
          <ac:spMkLst>
            <pc:docMk/>
            <pc:sldMk cId="1190936419" sldId="267"/>
            <ac:spMk id="2" creationId="{04EECF05-4585-1D41-F509-44E51C649139}"/>
          </ac:spMkLst>
        </pc:spChg>
        <pc:spChg chg="del">
          <ac:chgData name="Natarajan, Prabhuram (Contractor)" userId="6f110a75-a70f-4b3c-8371-7d36e71e24bf" providerId="ADAL" clId="{FC03BCAE-5418-43B3-8570-266F3594BDEC}" dt="2025-03-06T05:31:40.778" v="151" actId="478"/>
          <ac:spMkLst>
            <pc:docMk/>
            <pc:sldMk cId="1190936419" sldId="267"/>
            <ac:spMk id="3" creationId="{42DA18C3-4127-E451-185D-8B6F25FB7603}"/>
          </ac:spMkLst>
        </pc:spChg>
        <pc:spChg chg="add mod">
          <ac:chgData name="Natarajan, Prabhuram (Contractor)" userId="6f110a75-a70f-4b3c-8371-7d36e71e24bf" providerId="ADAL" clId="{FC03BCAE-5418-43B3-8570-266F3594BDEC}" dt="2025-03-06T05:31:46.409" v="154" actId="14100"/>
          <ac:spMkLst>
            <pc:docMk/>
            <pc:sldMk cId="1190936419" sldId="267"/>
            <ac:spMk id="5" creationId="{C7CB51A5-781D-C94B-EC37-96F9781C8C0A}"/>
          </ac:spMkLst>
        </pc:spChg>
        <pc:spChg chg="add mod">
          <ac:chgData name="Natarajan, Prabhuram (Contractor)" userId="6f110a75-a70f-4b3c-8371-7d36e71e24bf" providerId="ADAL" clId="{FC03BCAE-5418-43B3-8570-266F3594BDEC}" dt="2025-03-06T05:33:08.385" v="170" actId="1076"/>
          <ac:spMkLst>
            <pc:docMk/>
            <pc:sldMk cId="1190936419" sldId="267"/>
            <ac:spMk id="6" creationId="{1F15610B-B379-ED50-1E9C-44480A94AA4E}"/>
          </ac:spMkLst>
        </pc:spChg>
        <pc:spChg chg="add mod">
          <ac:chgData name="Natarajan, Prabhuram (Contractor)" userId="6f110a75-a70f-4b3c-8371-7d36e71e24bf" providerId="ADAL" clId="{FC03BCAE-5418-43B3-8570-266F3594BDEC}" dt="2025-03-06T05:33:05.936" v="169" actId="1076"/>
          <ac:spMkLst>
            <pc:docMk/>
            <pc:sldMk cId="1190936419" sldId="267"/>
            <ac:spMk id="7" creationId="{57971EBD-FED7-A3E6-0CDC-BBD69253161E}"/>
          </ac:spMkLst>
        </pc:spChg>
      </pc:sldChg>
      <pc:sldChg chg="addSp delSp modSp new mod">
        <pc:chgData name="Natarajan, Prabhuram (Contractor)" userId="6f110a75-a70f-4b3c-8371-7d36e71e24bf" providerId="ADAL" clId="{FC03BCAE-5418-43B3-8570-266F3594BDEC}" dt="2025-03-06T05:55:05.377" v="224" actId="14100"/>
        <pc:sldMkLst>
          <pc:docMk/>
          <pc:sldMk cId="2361519806" sldId="268"/>
        </pc:sldMkLst>
        <pc:spChg chg="mod">
          <ac:chgData name="Natarajan, Prabhuram (Contractor)" userId="6f110a75-a70f-4b3c-8371-7d36e71e24bf" providerId="ADAL" clId="{FC03BCAE-5418-43B3-8570-266F3594BDEC}" dt="2025-03-06T05:54:52.958" v="220" actId="1076"/>
          <ac:spMkLst>
            <pc:docMk/>
            <pc:sldMk cId="2361519806" sldId="268"/>
            <ac:spMk id="2" creationId="{7430DE7D-3CD7-5CA3-9346-1C58484478C4}"/>
          </ac:spMkLst>
        </pc:spChg>
        <pc:spChg chg="del">
          <ac:chgData name="Natarajan, Prabhuram (Contractor)" userId="6f110a75-a70f-4b3c-8371-7d36e71e24bf" providerId="ADAL" clId="{FC03BCAE-5418-43B3-8570-266F3594BDEC}" dt="2025-03-06T05:33:42.252" v="173" actId="478"/>
          <ac:spMkLst>
            <pc:docMk/>
            <pc:sldMk cId="2361519806" sldId="268"/>
            <ac:spMk id="3" creationId="{42046354-AB4F-201A-374C-22F5C2BAC85C}"/>
          </ac:spMkLst>
        </pc:spChg>
        <pc:spChg chg="add mod">
          <ac:chgData name="Natarajan, Prabhuram (Contractor)" userId="6f110a75-a70f-4b3c-8371-7d36e71e24bf" providerId="ADAL" clId="{FC03BCAE-5418-43B3-8570-266F3594BDEC}" dt="2025-03-06T05:54:56.102" v="221" actId="1076"/>
          <ac:spMkLst>
            <pc:docMk/>
            <pc:sldMk cId="2361519806" sldId="268"/>
            <ac:spMk id="5" creationId="{346FDA7A-7B44-B3A2-CCE4-606F76280623}"/>
          </ac:spMkLst>
        </pc:spChg>
        <pc:spChg chg="add mod">
          <ac:chgData name="Natarajan, Prabhuram (Contractor)" userId="6f110a75-a70f-4b3c-8371-7d36e71e24bf" providerId="ADAL" clId="{FC03BCAE-5418-43B3-8570-266F3594BDEC}" dt="2025-03-06T05:54:59.622" v="222" actId="1076"/>
          <ac:spMkLst>
            <pc:docMk/>
            <pc:sldMk cId="2361519806" sldId="268"/>
            <ac:spMk id="6" creationId="{BCAA2663-7261-9E21-4983-A1DE13839AF5}"/>
          </ac:spMkLst>
        </pc:spChg>
        <pc:spChg chg="add mod">
          <ac:chgData name="Natarajan, Prabhuram (Contractor)" userId="6f110a75-a70f-4b3c-8371-7d36e71e24bf" providerId="ADAL" clId="{FC03BCAE-5418-43B3-8570-266F3594BDEC}" dt="2025-03-06T05:52:29.449" v="211" actId="20577"/>
          <ac:spMkLst>
            <pc:docMk/>
            <pc:sldMk cId="2361519806" sldId="268"/>
            <ac:spMk id="7" creationId="{D28DA80D-D45D-24F2-57F1-52BCCE307671}"/>
          </ac:spMkLst>
        </pc:spChg>
        <pc:spChg chg="add mod">
          <ac:chgData name="Natarajan, Prabhuram (Contractor)" userId="6f110a75-a70f-4b3c-8371-7d36e71e24bf" providerId="ADAL" clId="{FC03BCAE-5418-43B3-8570-266F3594BDEC}" dt="2025-03-06T05:55:05.377" v="224" actId="14100"/>
          <ac:spMkLst>
            <pc:docMk/>
            <pc:sldMk cId="2361519806" sldId="268"/>
            <ac:spMk id="9" creationId="{D09D0048-B45E-D376-9A53-EF2E64CCEE24}"/>
          </ac:spMkLst>
        </pc:spChg>
      </pc:sldChg>
      <pc:sldChg chg="addSp delSp modSp new mod">
        <pc:chgData name="Natarajan, Prabhuram (Contractor)" userId="6f110a75-a70f-4b3c-8371-7d36e71e24bf" providerId="ADAL" clId="{FC03BCAE-5418-43B3-8570-266F3594BDEC}" dt="2025-03-06T05:57:11.066" v="236" actId="1076"/>
        <pc:sldMkLst>
          <pc:docMk/>
          <pc:sldMk cId="221177931" sldId="269"/>
        </pc:sldMkLst>
        <pc:spChg chg="mod">
          <ac:chgData name="Natarajan, Prabhuram (Contractor)" userId="6f110a75-a70f-4b3c-8371-7d36e71e24bf" providerId="ADAL" clId="{FC03BCAE-5418-43B3-8570-266F3594BDEC}" dt="2025-03-06T05:56:41.300" v="230"/>
          <ac:spMkLst>
            <pc:docMk/>
            <pc:sldMk cId="221177931" sldId="269"/>
            <ac:spMk id="2" creationId="{42D40FD5-266C-9DE9-5349-C4BD8B937E40}"/>
          </ac:spMkLst>
        </pc:spChg>
        <pc:spChg chg="del">
          <ac:chgData name="Natarajan, Prabhuram (Contractor)" userId="6f110a75-a70f-4b3c-8371-7d36e71e24bf" providerId="ADAL" clId="{FC03BCAE-5418-43B3-8570-266F3594BDEC}" dt="2025-03-06T05:56:56.853" v="231" actId="478"/>
          <ac:spMkLst>
            <pc:docMk/>
            <pc:sldMk cId="221177931" sldId="269"/>
            <ac:spMk id="3" creationId="{BE26FB46-AAF6-BD84-4E67-60B7DCAB2BD1}"/>
          </ac:spMkLst>
        </pc:spChg>
        <pc:graphicFrameChg chg="add mod modGraphic">
          <ac:chgData name="Natarajan, Prabhuram (Contractor)" userId="6f110a75-a70f-4b3c-8371-7d36e71e24bf" providerId="ADAL" clId="{FC03BCAE-5418-43B3-8570-266F3594BDEC}" dt="2025-03-06T05:57:11.066" v="236" actId="1076"/>
          <ac:graphicFrameMkLst>
            <pc:docMk/>
            <pc:sldMk cId="221177931" sldId="269"/>
            <ac:graphicFrameMk id="4" creationId="{31A1BF59-BE4B-D8DD-E338-8D62F9B453E9}"/>
          </ac:graphicFrameMkLst>
        </pc:graphicFrameChg>
      </pc:sldChg>
      <pc:sldChg chg="addSp modSp new mod modNotesTx">
        <pc:chgData name="Natarajan, Prabhuram (Contractor)" userId="6f110a75-a70f-4b3c-8371-7d36e71e24bf" providerId="ADAL" clId="{FC03BCAE-5418-43B3-8570-266F3594BDEC}" dt="2025-03-06T05:58:34.677" v="240"/>
        <pc:sldMkLst>
          <pc:docMk/>
          <pc:sldMk cId="1458133326" sldId="270"/>
        </pc:sldMkLst>
        <pc:spChg chg="mod">
          <ac:chgData name="Natarajan, Prabhuram (Contractor)" userId="6f110a75-a70f-4b3c-8371-7d36e71e24bf" providerId="ADAL" clId="{FC03BCAE-5418-43B3-8570-266F3594BDEC}" dt="2025-03-06T05:55:35.595" v="226"/>
          <ac:spMkLst>
            <pc:docMk/>
            <pc:sldMk cId="1458133326" sldId="270"/>
            <ac:spMk id="2" creationId="{6F3505E9-4DF8-FE0E-CFF3-3E2F2366A1BF}"/>
          </ac:spMkLst>
        </pc:spChg>
        <pc:spChg chg="mod">
          <ac:chgData name="Natarajan, Prabhuram (Contractor)" userId="6f110a75-a70f-4b3c-8371-7d36e71e24bf" providerId="ADAL" clId="{FC03BCAE-5418-43B3-8570-266F3594BDEC}" dt="2025-03-06T05:56:30.672" v="229"/>
          <ac:spMkLst>
            <pc:docMk/>
            <pc:sldMk cId="1458133326" sldId="270"/>
            <ac:spMk id="3" creationId="{E5ECB04F-3733-B31F-B11D-A298961A59DA}"/>
          </ac:spMkLst>
        </pc:spChg>
        <pc:spChg chg="add mod">
          <ac:chgData name="Natarajan, Prabhuram (Contractor)" userId="6f110a75-a70f-4b3c-8371-7d36e71e24bf" providerId="ADAL" clId="{FC03BCAE-5418-43B3-8570-266F3594BDEC}" dt="2025-03-06T05:58:03.381" v="239" actId="1076"/>
          <ac:spMkLst>
            <pc:docMk/>
            <pc:sldMk cId="1458133326" sldId="270"/>
            <ac:spMk id="5" creationId="{12B87504-AB71-078D-545C-5B0AFC8D5A3C}"/>
          </ac:spMkLst>
        </pc:spChg>
      </pc:sldChg>
      <pc:sldChg chg="addSp delSp modSp new mod setBg">
        <pc:chgData name="Natarajan, Prabhuram (Contractor)" userId="6f110a75-a70f-4b3c-8371-7d36e71e24bf" providerId="ADAL" clId="{FC03BCAE-5418-43B3-8570-266F3594BDEC}" dt="2025-03-06T06:25:32.591" v="277" actId="26606"/>
        <pc:sldMkLst>
          <pc:docMk/>
          <pc:sldMk cId="2690074065" sldId="271"/>
        </pc:sldMkLst>
        <pc:spChg chg="del">
          <ac:chgData name="Natarajan, Prabhuram (Contractor)" userId="6f110a75-a70f-4b3c-8371-7d36e71e24bf" providerId="ADAL" clId="{FC03BCAE-5418-43B3-8570-266F3594BDEC}" dt="2025-03-06T06:18:19.210" v="250"/>
          <ac:spMkLst>
            <pc:docMk/>
            <pc:sldMk cId="2690074065" sldId="271"/>
            <ac:spMk id="2" creationId="{8D139BDD-791B-B214-B73D-52808C5F5022}"/>
          </ac:spMkLst>
        </pc:spChg>
        <pc:spChg chg="del">
          <ac:chgData name="Natarajan, Prabhuram (Contractor)" userId="6f110a75-a70f-4b3c-8371-7d36e71e24bf" providerId="ADAL" clId="{FC03BCAE-5418-43B3-8570-266F3594BDEC}" dt="2025-03-06T06:18:25.140" v="251" actId="478"/>
          <ac:spMkLst>
            <pc:docMk/>
            <pc:sldMk cId="2690074065" sldId="271"/>
            <ac:spMk id="3" creationId="{06144DE7-ADDE-FD48-B416-97C3C19E960C}"/>
          </ac:spMkLst>
        </pc:spChg>
        <pc:spChg chg="add mod">
          <ac:chgData name="Natarajan, Prabhuram (Contractor)" userId="6f110a75-a70f-4b3c-8371-7d36e71e24bf" providerId="ADAL" clId="{FC03BCAE-5418-43B3-8570-266F3594BDEC}" dt="2025-03-06T06:25:32.591" v="277" actId="26606"/>
          <ac:spMkLst>
            <pc:docMk/>
            <pc:sldMk cId="2690074065" sldId="271"/>
            <ac:spMk id="4" creationId="{E8155A02-DF33-5A2B-3603-02D41C587B13}"/>
          </ac:spMkLst>
        </pc:spChg>
        <pc:spChg chg="add">
          <ac:chgData name="Natarajan, Prabhuram (Contractor)" userId="6f110a75-a70f-4b3c-8371-7d36e71e24bf" providerId="ADAL" clId="{FC03BCAE-5418-43B3-8570-266F3594BDEC}" dt="2025-03-06T06:25:32.591" v="277" actId="26606"/>
          <ac:spMkLst>
            <pc:docMk/>
            <pc:sldMk cId="2690074065" sldId="271"/>
            <ac:spMk id="11" creationId="{93245F62-CCC4-49E4-B95B-EA6C1E790510}"/>
          </ac:spMkLst>
        </pc:spChg>
        <pc:spChg chg="add">
          <ac:chgData name="Natarajan, Prabhuram (Contractor)" userId="6f110a75-a70f-4b3c-8371-7d36e71e24bf" providerId="ADAL" clId="{FC03BCAE-5418-43B3-8570-266F3594BDEC}" dt="2025-03-06T06:25:32.591" v="277" actId="26606"/>
          <ac:spMkLst>
            <pc:docMk/>
            <pc:sldMk cId="2690074065" sldId="271"/>
            <ac:spMk id="13" creationId="{E6C0DD6B-6AA3-448F-9B99-8386295BC1B4}"/>
          </ac:spMkLst>
        </pc:spChg>
        <pc:picChg chg="add">
          <ac:chgData name="Natarajan, Prabhuram (Contractor)" userId="6f110a75-a70f-4b3c-8371-7d36e71e24bf" providerId="ADAL" clId="{FC03BCAE-5418-43B3-8570-266F3594BDEC}" dt="2025-03-06T06:18:27.910" v="252"/>
          <ac:picMkLst>
            <pc:docMk/>
            <pc:sldMk cId="2690074065" sldId="271"/>
            <ac:picMk id="5" creationId="{DB7D1861-C24A-3571-6AE1-C1D5DE5A999C}"/>
          </ac:picMkLst>
        </pc:picChg>
        <pc:picChg chg="add mod">
          <ac:chgData name="Natarajan, Prabhuram (Contractor)" userId="6f110a75-a70f-4b3c-8371-7d36e71e24bf" providerId="ADAL" clId="{FC03BCAE-5418-43B3-8570-266F3594BDEC}" dt="2025-03-06T06:25:32.591" v="277" actId="26606"/>
          <ac:picMkLst>
            <pc:docMk/>
            <pc:sldMk cId="2690074065" sldId="271"/>
            <ac:picMk id="6" creationId="{286FEEC2-40B1-0F5A-4585-7CD1C9EC2AB1}"/>
          </ac:picMkLst>
        </pc:picChg>
      </pc:sldChg>
      <pc:sldChg chg="addSp delSp modSp new mod setBg">
        <pc:chgData name="Natarajan, Prabhuram (Contractor)" userId="6f110a75-a70f-4b3c-8371-7d36e71e24bf" providerId="ADAL" clId="{FC03BCAE-5418-43B3-8570-266F3594BDEC}" dt="2025-03-06T06:25:53.225" v="278" actId="26606"/>
        <pc:sldMkLst>
          <pc:docMk/>
          <pc:sldMk cId="2273165847" sldId="272"/>
        </pc:sldMkLst>
        <pc:spChg chg="mod">
          <ac:chgData name="Natarajan, Prabhuram (Contractor)" userId="6f110a75-a70f-4b3c-8371-7d36e71e24bf" providerId="ADAL" clId="{FC03BCAE-5418-43B3-8570-266F3594BDEC}" dt="2025-03-06T06:25:53.225" v="278" actId="26606"/>
          <ac:spMkLst>
            <pc:docMk/>
            <pc:sldMk cId="2273165847" sldId="272"/>
            <ac:spMk id="2" creationId="{FC783863-CD34-85D6-F215-EF07887653A5}"/>
          </ac:spMkLst>
        </pc:spChg>
        <pc:spChg chg="del">
          <ac:chgData name="Natarajan, Prabhuram (Contractor)" userId="6f110a75-a70f-4b3c-8371-7d36e71e24bf" providerId="ADAL" clId="{FC03BCAE-5418-43B3-8570-266F3594BDEC}" dt="2025-03-06T06:20:36.091" v="255" actId="478"/>
          <ac:spMkLst>
            <pc:docMk/>
            <pc:sldMk cId="2273165847" sldId="272"/>
            <ac:spMk id="3" creationId="{ABC2A86C-18DC-67B6-8CAC-D6EDC84A2424}"/>
          </ac:spMkLst>
        </pc:spChg>
        <pc:spChg chg="add mod">
          <ac:chgData name="Natarajan, Prabhuram (Contractor)" userId="6f110a75-a70f-4b3c-8371-7d36e71e24bf" providerId="ADAL" clId="{FC03BCAE-5418-43B3-8570-266F3594BDEC}" dt="2025-03-06T06:25:53.225" v="278" actId="26606"/>
          <ac:spMkLst>
            <pc:docMk/>
            <pc:sldMk cId="2273165847" sldId="272"/>
            <ac:spMk id="5" creationId="{528C2C61-E8CC-35EC-59E1-25E53602204E}"/>
          </ac:spMkLst>
        </pc:spChg>
        <pc:spChg chg="add">
          <ac:chgData name="Natarajan, Prabhuram (Contractor)" userId="6f110a75-a70f-4b3c-8371-7d36e71e24bf" providerId="ADAL" clId="{FC03BCAE-5418-43B3-8570-266F3594BDEC}" dt="2025-03-06T06:25:53.225" v="278" actId="26606"/>
          <ac:spMkLst>
            <pc:docMk/>
            <pc:sldMk cId="2273165847" sldId="272"/>
            <ac:spMk id="10" creationId="{18873D23-2DCF-4B31-A009-95721C06E8E1}"/>
          </ac:spMkLst>
        </pc:spChg>
        <pc:spChg chg="add">
          <ac:chgData name="Natarajan, Prabhuram (Contractor)" userId="6f110a75-a70f-4b3c-8371-7d36e71e24bf" providerId="ADAL" clId="{FC03BCAE-5418-43B3-8570-266F3594BDEC}" dt="2025-03-06T06:25:53.225" v="278" actId="26606"/>
          <ac:spMkLst>
            <pc:docMk/>
            <pc:sldMk cId="2273165847" sldId="272"/>
            <ac:spMk id="12" creationId="{C13EF075-D4EF-4929-ADBC-91B27DA19955}"/>
          </ac:spMkLst>
        </pc:spChg>
        <pc:grpChg chg="add">
          <ac:chgData name="Natarajan, Prabhuram (Contractor)" userId="6f110a75-a70f-4b3c-8371-7d36e71e24bf" providerId="ADAL" clId="{FC03BCAE-5418-43B3-8570-266F3594BDEC}" dt="2025-03-06T06:25:53.225" v="278" actId="26606"/>
          <ac:grpSpMkLst>
            <pc:docMk/>
            <pc:sldMk cId="2273165847" sldId="272"/>
            <ac:grpSpMk id="14" creationId="{DAA26DFA-AAB2-4973-9C17-16D587C7B198}"/>
          </ac:grpSpMkLst>
        </pc:grpChg>
      </pc:sldChg>
      <pc:sldChg chg="addSp delSp modSp new mod setBg">
        <pc:chgData name="Natarajan, Prabhuram (Contractor)" userId="6f110a75-a70f-4b3c-8371-7d36e71e24bf" providerId="ADAL" clId="{FC03BCAE-5418-43B3-8570-266F3594BDEC}" dt="2025-03-06T06:35:26.128" v="340" actId="26606"/>
        <pc:sldMkLst>
          <pc:docMk/>
          <pc:sldMk cId="3683522145" sldId="273"/>
        </pc:sldMkLst>
        <pc:spChg chg="mod">
          <ac:chgData name="Natarajan, Prabhuram (Contractor)" userId="6f110a75-a70f-4b3c-8371-7d36e71e24bf" providerId="ADAL" clId="{FC03BCAE-5418-43B3-8570-266F3594BDEC}" dt="2025-03-06T06:35:26.128" v="340" actId="26606"/>
          <ac:spMkLst>
            <pc:docMk/>
            <pc:sldMk cId="3683522145" sldId="273"/>
            <ac:spMk id="2" creationId="{4A9C9C55-2A90-AFC1-2C17-ED2CE7C9F972}"/>
          </ac:spMkLst>
        </pc:spChg>
        <pc:spChg chg="del">
          <ac:chgData name="Natarajan, Prabhuram (Contractor)" userId="6f110a75-a70f-4b3c-8371-7d36e71e24bf" providerId="ADAL" clId="{FC03BCAE-5418-43B3-8570-266F3594BDEC}" dt="2025-03-06T06:28:42.589" v="285" actId="478"/>
          <ac:spMkLst>
            <pc:docMk/>
            <pc:sldMk cId="3683522145" sldId="273"/>
            <ac:spMk id="3" creationId="{382FEAC2-1936-10C8-BC1A-E8B33480A800}"/>
          </ac:spMkLst>
        </pc:spChg>
        <pc:spChg chg="add mod">
          <ac:chgData name="Natarajan, Prabhuram (Contractor)" userId="6f110a75-a70f-4b3c-8371-7d36e71e24bf" providerId="ADAL" clId="{FC03BCAE-5418-43B3-8570-266F3594BDEC}" dt="2025-03-06T06:35:26.128" v="340" actId="26606"/>
          <ac:spMkLst>
            <pc:docMk/>
            <pc:sldMk cId="3683522145" sldId="273"/>
            <ac:spMk id="4" creationId="{F259373B-C04A-45D1-1D88-87BCC9D7D26B}"/>
          </ac:spMkLst>
        </pc:spChg>
        <pc:spChg chg="add del">
          <ac:chgData name="Natarajan, Prabhuram (Contractor)" userId="6f110a75-a70f-4b3c-8371-7d36e71e24bf" providerId="ADAL" clId="{FC03BCAE-5418-43B3-8570-266F3594BDEC}" dt="2025-03-06T06:35:26.112" v="339" actId="26606"/>
          <ac:spMkLst>
            <pc:docMk/>
            <pc:sldMk cId="3683522145" sldId="273"/>
            <ac:spMk id="9" creationId="{C2554CA6-288E-4202-BC52-2E5A8F0C0AED}"/>
          </ac:spMkLst>
        </pc:spChg>
        <pc:spChg chg="add del">
          <ac:chgData name="Natarajan, Prabhuram (Contractor)" userId="6f110a75-a70f-4b3c-8371-7d36e71e24bf" providerId="ADAL" clId="{FC03BCAE-5418-43B3-8570-266F3594BDEC}" dt="2025-03-06T06:35:26.112" v="339" actId="26606"/>
          <ac:spMkLst>
            <pc:docMk/>
            <pc:sldMk cId="3683522145" sldId="273"/>
            <ac:spMk id="11" creationId="{B10BB131-AC8E-4A8E-A5D1-36260F720C3B}"/>
          </ac:spMkLst>
        </pc:spChg>
        <pc:spChg chg="add del">
          <ac:chgData name="Natarajan, Prabhuram (Contractor)" userId="6f110a75-a70f-4b3c-8371-7d36e71e24bf" providerId="ADAL" clId="{FC03BCAE-5418-43B3-8570-266F3594BDEC}" dt="2025-03-06T06:35:26.112" v="339" actId="26606"/>
          <ac:spMkLst>
            <pc:docMk/>
            <pc:sldMk cId="3683522145" sldId="273"/>
            <ac:spMk id="13" creationId="{5B7778FC-632E-4DCA-A7CB-0D7731CCF970}"/>
          </ac:spMkLst>
        </pc:spChg>
        <pc:spChg chg="add del">
          <ac:chgData name="Natarajan, Prabhuram (Contractor)" userId="6f110a75-a70f-4b3c-8371-7d36e71e24bf" providerId="ADAL" clId="{FC03BCAE-5418-43B3-8570-266F3594BDEC}" dt="2025-03-06T06:35:26.112" v="339" actId="26606"/>
          <ac:spMkLst>
            <pc:docMk/>
            <pc:sldMk cId="3683522145" sldId="273"/>
            <ac:spMk id="15" creationId="{FA23A907-97FB-4A8F-880A-DD77401C4296}"/>
          </ac:spMkLst>
        </pc:spChg>
        <pc:spChg chg="add">
          <ac:chgData name="Natarajan, Prabhuram (Contractor)" userId="6f110a75-a70f-4b3c-8371-7d36e71e24bf" providerId="ADAL" clId="{FC03BCAE-5418-43B3-8570-266F3594BDEC}" dt="2025-03-06T06:35:26.128" v="340" actId="26606"/>
          <ac:spMkLst>
            <pc:docMk/>
            <pc:sldMk cId="3683522145" sldId="273"/>
            <ac:spMk id="17" creationId="{17718681-A12E-49D6-9925-DD7C68176D61}"/>
          </ac:spMkLst>
        </pc:spChg>
        <pc:spChg chg="add">
          <ac:chgData name="Natarajan, Prabhuram (Contractor)" userId="6f110a75-a70f-4b3c-8371-7d36e71e24bf" providerId="ADAL" clId="{FC03BCAE-5418-43B3-8570-266F3594BDEC}" dt="2025-03-06T06:35:26.128" v="340" actId="26606"/>
          <ac:spMkLst>
            <pc:docMk/>
            <pc:sldMk cId="3683522145" sldId="273"/>
            <ac:spMk id="18" creationId="{FBD77573-9EF2-4C35-8285-A1CF6FBB0EA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1.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8.svg"/><Relationship Id="rId5" Type="http://schemas.openxmlformats.org/officeDocument/2006/relationships/image" Target="../media/image1.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1D63E8-F19A-494D-8676-CA05D92D278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6E8A92A-A62C-4704-8158-0EA23E9FF9B0}">
      <dgm:prSet/>
      <dgm:spPr/>
      <dgm:t>
        <a:bodyPr/>
        <a:lstStyle/>
        <a:p>
          <a:pPr>
            <a:lnSpc>
              <a:spcPct val="100000"/>
            </a:lnSpc>
          </a:pPr>
          <a:r>
            <a:rPr lang="en-US" b="1" i="0"/>
            <a:t>1. Communication</a:t>
          </a:r>
          <a:r>
            <a:rPr lang="en-US" b="0" i="0"/>
            <a:t>: Sometimes, processes need to share data or coordinate actions. IPC provides the tools to do this.</a:t>
          </a:r>
          <a:endParaRPr lang="en-US"/>
        </a:p>
      </dgm:t>
    </dgm:pt>
    <dgm:pt modelId="{D622E94E-EF7A-4257-A8BB-26C19956D343}" type="parTrans" cxnId="{21FFACC2-5ACD-42C6-8FC9-53653DC27424}">
      <dgm:prSet/>
      <dgm:spPr/>
      <dgm:t>
        <a:bodyPr/>
        <a:lstStyle/>
        <a:p>
          <a:endParaRPr lang="en-US"/>
        </a:p>
      </dgm:t>
    </dgm:pt>
    <dgm:pt modelId="{9A7B68CE-CF1A-41E2-8668-10DECD3190AC}" type="sibTrans" cxnId="{21FFACC2-5ACD-42C6-8FC9-53653DC27424}">
      <dgm:prSet/>
      <dgm:spPr/>
      <dgm:t>
        <a:bodyPr/>
        <a:lstStyle/>
        <a:p>
          <a:endParaRPr lang="en-US"/>
        </a:p>
      </dgm:t>
    </dgm:pt>
    <dgm:pt modelId="{B8E58BCA-A026-40AA-B70C-5F4B0807AC68}">
      <dgm:prSet/>
      <dgm:spPr/>
      <dgm:t>
        <a:bodyPr/>
        <a:lstStyle/>
        <a:p>
          <a:pPr>
            <a:lnSpc>
              <a:spcPct val="100000"/>
            </a:lnSpc>
          </a:pPr>
          <a:r>
            <a:rPr lang="en-US" b="1" dirty="0"/>
            <a:t>2.Processes are isolated: </a:t>
          </a:r>
          <a:r>
            <a:rPr lang="en-US" dirty="0"/>
            <a:t>Each process has its own memory space and cannot directly access another process’s memory.</a:t>
          </a:r>
        </a:p>
      </dgm:t>
    </dgm:pt>
    <dgm:pt modelId="{D7E2D947-397D-448A-AA0B-169E31A8A1D6}" type="parTrans" cxnId="{27095F16-C7EF-4767-80D6-BFE988F10CA6}">
      <dgm:prSet/>
      <dgm:spPr/>
      <dgm:t>
        <a:bodyPr/>
        <a:lstStyle/>
        <a:p>
          <a:endParaRPr lang="en-US"/>
        </a:p>
      </dgm:t>
    </dgm:pt>
    <dgm:pt modelId="{C608796E-F4A9-425B-AE95-9A8BAB262945}" type="sibTrans" cxnId="{27095F16-C7EF-4767-80D6-BFE988F10CA6}">
      <dgm:prSet/>
      <dgm:spPr/>
      <dgm:t>
        <a:bodyPr/>
        <a:lstStyle/>
        <a:p>
          <a:endParaRPr lang="en-US"/>
        </a:p>
      </dgm:t>
    </dgm:pt>
    <dgm:pt modelId="{6FB3DF28-997C-4076-B05A-1077A3B9A780}">
      <dgm:prSet/>
      <dgm:spPr/>
      <dgm:t>
        <a:bodyPr/>
        <a:lstStyle/>
        <a:p>
          <a:pPr>
            <a:lnSpc>
              <a:spcPct val="100000"/>
            </a:lnSpc>
          </a:pPr>
          <a:r>
            <a:rPr lang="en-US" b="1"/>
            <a:t>3. Collaboration: </a:t>
          </a:r>
          <a:r>
            <a:rPr lang="en-US"/>
            <a:t>Some applications consist of multiple processes that need to work together (e.g., a web server and a database).</a:t>
          </a:r>
        </a:p>
      </dgm:t>
    </dgm:pt>
    <dgm:pt modelId="{C94431F9-2471-4DE3-85F0-73F5BE286BB0}" type="parTrans" cxnId="{A219C438-66D2-4AF9-941F-9AD306889C0B}">
      <dgm:prSet/>
      <dgm:spPr/>
      <dgm:t>
        <a:bodyPr/>
        <a:lstStyle/>
        <a:p>
          <a:endParaRPr lang="en-US"/>
        </a:p>
      </dgm:t>
    </dgm:pt>
    <dgm:pt modelId="{E200D2EE-F737-4E4A-A71B-EAEFEAA33992}" type="sibTrans" cxnId="{A219C438-66D2-4AF9-941F-9AD306889C0B}">
      <dgm:prSet/>
      <dgm:spPr/>
      <dgm:t>
        <a:bodyPr/>
        <a:lstStyle/>
        <a:p>
          <a:endParaRPr lang="en-US"/>
        </a:p>
      </dgm:t>
    </dgm:pt>
    <dgm:pt modelId="{3FEB2386-8757-4592-8154-723E18950A6A}">
      <dgm:prSet/>
      <dgm:spPr/>
      <dgm:t>
        <a:bodyPr/>
        <a:lstStyle/>
        <a:p>
          <a:pPr>
            <a:lnSpc>
              <a:spcPct val="100000"/>
            </a:lnSpc>
          </a:pPr>
          <a:r>
            <a:rPr lang="en-US" b="1"/>
            <a:t>4. Performance: </a:t>
          </a:r>
          <a:r>
            <a:rPr lang="en-US"/>
            <a:t>Sharing data efficiently between processes can improve performance rather than using slow alternatives like files.</a:t>
          </a:r>
        </a:p>
      </dgm:t>
    </dgm:pt>
    <dgm:pt modelId="{8F3246BD-F947-4B59-BC37-1D3B74BED0B8}" type="parTrans" cxnId="{6D281163-6F7A-41CB-BC69-7B2F0B3AD2FA}">
      <dgm:prSet/>
      <dgm:spPr/>
      <dgm:t>
        <a:bodyPr/>
        <a:lstStyle/>
        <a:p>
          <a:endParaRPr lang="en-US"/>
        </a:p>
      </dgm:t>
    </dgm:pt>
    <dgm:pt modelId="{F959974B-B69B-4010-84B1-9B80857B0786}" type="sibTrans" cxnId="{6D281163-6F7A-41CB-BC69-7B2F0B3AD2FA}">
      <dgm:prSet/>
      <dgm:spPr/>
      <dgm:t>
        <a:bodyPr/>
        <a:lstStyle/>
        <a:p>
          <a:endParaRPr lang="en-US"/>
        </a:p>
      </dgm:t>
    </dgm:pt>
    <dgm:pt modelId="{3D72F037-38D9-4CBE-8FD7-55544889263C}" type="pres">
      <dgm:prSet presAssocID="{C91D63E8-F19A-494D-8676-CA05D92D278A}" presName="root" presStyleCnt="0">
        <dgm:presLayoutVars>
          <dgm:dir/>
          <dgm:resizeHandles val="exact"/>
        </dgm:presLayoutVars>
      </dgm:prSet>
      <dgm:spPr/>
    </dgm:pt>
    <dgm:pt modelId="{B8318F04-A539-4D5B-82A3-7A9A3CE2F8C7}" type="pres">
      <dgm:prSet presAssocID="{A6E8A92A-A62C-4704-8158-0EA23E9FF9B0}" presName="compNode" presStyleCnt="0"/>
      <dgm:spPr/>
    </dgm:pt>
    <dgm:pt modelId="{9E8B3E4B-71A8-4FD7-97E4-BAC1FDA2ECA0}" type="pres">
      <dgm:prSet presAssocID="{A6E8A92A-A62C-4704-8158-0EA23E9FF9B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rcular Flowchart"/>
        </a:ext>
      </dgm:extLst>
    </dgm:pt>
    <dgm:pt modelId="{32618509-1F3B-41A3-BC71-14A00D143B63}" type="pres">
      <dgm:prSet presAssocID="{A6E8A92A-A62C-4704-8158-0EA23E9FF9B0}" presName="spaceRect" presStyleCnt="0"/>
      <dgm:spPr/>
    </dgm:pt>
    <dgm:pt modelId="{BF85EE72-2A1F-45EC-B304-E5ED73F210FA}" type="pres">
      <dgm:prSet presAssocID="{A6E8A92A-A62C-4704-8158-0EA23E9FF9B0}" presName="textRect" presStyleLbl="revTx" presStyleIdx="0" presStyleCnt="4">
        <dgm:presLayoutVars>
          <dgm:chMax val="1"/>
          <dgm:chPref val="1"/>
        </dgm:presLayoutVars>
      </dgm:prSet>
      <dgm:spPr/>
    </dgm:pt>
    <dgm:pt modelId="{F12F94EF-66D8-414D-A727-D8395214621A}" type="pres">
      <dgm:prSet presAssocID="{9A7B68CE-CF1A-41E2-8668-10DECD3190AC}" presName="sibTrans" presStyleCnt="0"/>
      <dgm:spPr/>
    </dgm:pt>
    <dgm:pt modelId="{76BE8767-CB09-422D-B95C-E163AA3E31BD}" type="pres">
      <dgm:prSet presAssocID="{B8E58BCA-A026-40AA-B70C-5F4B0807AC68}" presName="compNode" presStyleCnt="0"/>
      <dgm:spPr/>
    </dgm:pt>
    <dgm:pt modelId="{AC5A2639-DAE1-4C7C-B4CA-BE10F93740A3}" type="pres">
      <dgm:prSet presAssocID="{B8E58BCA-A026-40AA-B70C-5F4B0807AC6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39B87CD2-F8FC-46FE-9177-C271894A7DBF}" type="pres">
      <dgm:prSet presAssocID="{B8E58BCA-A026-40AA-B70C-5F4B0807AC68}" presName="spaceRect" presStyleCnt="0"/>
      <dgm:spPr/>
    </dgm:pt>
    <dgm:pt modelId="{A579FB44-8CCE-4F38-A6CD-025A84CE081C}" type="pres">
      <dgm:prSet presAssocID="{B8E58BCA-A026-40AA-B70C-5F4B0807AC68}" presName="textRect" presStyleLbl="revTx" presStyleIdx="1" presStyleCnt="4">
        <dgm:presLayoutVars>
          <dgm:chMax val="1"/>
          <dgm:chPref val="1"/>
        </dgm:presLayoutVars>
      </dgm:prSet>
      <dgm:spPr/>
    </dgm:pt>
    <dgm:pt modelId="{D951596B-4C90-49CF-86BE-EF99A0C8C37E}" type="pres">
      <dgm:prSet presAssocID="{C608796E-F4A9-425B-AE95-9A8BAB262945}" presName="sibTrans" presStyleCnt="0"/>
      <dgm:spPr/>
    </dgm:pt>
    <dgm:pt modelId="{9C8C16DD-EB3A-4133-A69C-4DF1195E9E32}" type="pres">
      <dgm:prSet presAssocID="{6FB3DF28-997C-4076-B05A-1077A3B9A780}" presName="compNode" presStyleCnt="0"/>
      <dgm:spPr/>
    </dgm:pt>
    <dgm:pt modelId="{31C72E3A-440A-4823-9543-452F1C04615D}" type="pres">
      <dgm:prSet presAssocID="{6FB3DF28-997C-4076-B05A-1077A3B9A7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rver"/>
        </a:ext>
      </dgm:extLst>
    </dgm:pt>
    <dgm:pt modelId="{735D20A1-6419-4CC8-8C3D-C15D1B6B0682}" type="pres">
      <dgm:prSet presAssocID="{6FB3DF28-997C-4076-B05A-1077A3B9A780}" presName="spaceRect" presStyleCnt="0"/>
      <dgm:spPr/>
    </dgm:pt>
    <dgm:pt modelId="{847C69C1-FD81-4399-9AC3-BE60281F773C}" type="pres">
      <dgm:prSet presAssocID="{6FB3DF28-997C-4076-B05A-1077A3B9A780}" presName="textRect" presStyleLbl="revTx" presStyleIdx="2" presStyleCnt="4">
        <dgm:presLayoutVars>
          <dgm:chMax val="1"/>
          <dgm:chPref val="1"/>
        </dgm:presLayoutVars>
      </dgm:prSet>
      <dgm:spPr/>
    </dgm:pt>
    <dgm:pt modelId="{9FFDEDE2-3E32-46FF-9D2E-4B3429E52179}" type="pres">
      <dgm:prSet presAssocID="{E200D2EE-F737-4E4A-A71B-EAEFEAA33992}" presName="sibTrans" presStyleCnt="0"/>
      <dgm:spPr/>
    </dgm:pt>
    <dgm:pt modelId="{9C7B5176-4933-4EC2-9D0A-67F0C8D6BF51}" type="pres">
      <dgm:prSet presAssocID="{3FEB2386-8757-4592-8154-723E18950A6A}" presName="compNode" presStyleCnt="0"/>
      <dgm:spPr/>
    </dgm:pt>
    <dgm:pt modelId="{83536A27-9CC5-4C97-9A48-25860BC7E1BD}" type="pres">
      <dgm:prSet presAssocID="{3FEB2386-8757-4592-8154-723E18950A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49A21407-E96E-429D-8BAC-9D7D5BBC391B}" type="pres">
      <dgm:prSet presAssocID="{3FEB2386-8757-4592-8154-723E18950A6A}" presName="spaceRect" presStyleCnt="0"/>
      <dgm:spPr/>
    </dgm:pt>
    <dgm:pt modelId="{44EA1CB2-F034-4D2A-9966-7F51A177046C}" type="pres">
      <dgm:prSet presAssocID="{3FEB2386-8757-4592-8154-723E18950A6A}" presName="textRect" presStyleLbl="revTx" presStyleIdx="3" presStyleCnt="4">
        <dgm:presLayoutVars>
          <dgm:chMax val="1"/>
          <dgm:chPref val="1"/>
        </dgm:presLayoutVars>
      </dgm:prSet>
      <dgm:spPr/>
    </dgm:pt>
  </dgm:ptLst>
  <dgm:cxnLst>
    <dgm:cxn modelId="{27095F16-C7EF-4767-80D6-BFE988F10CA6}" srcId="{C91D63E8-F19A-494D-8676-CA05D92D278A}" destId="{B8E58BCA-A026-40AA-B70C-5F4B0807AC68}" srcOrd="1" destOrd="0" parTransId="{D7E2D947-397D-448A-AA0B-169E31A8A1D6}" sibTransId="{C608796E-F4A9-425B-AE95-9A8BAB262945}"/>
    <dgm:cxn modelId="{A219C438-66D2-4AF9-941F-9AD306889C0B}" srcId="{C91D63E8-F19A-494D-8676-CA05D92D278A}" destId="{6FB3DF28-997C-4076-B05A-1077A3B9A780}" srcOrd="2" destOrd="0" parTransId="{C94431F9-2471-4DE3-85F0-73F5BE286BB0}" sibTransId="{E200D2EE-F737-4E4A-A71B-EAEFEAA33992}"/>
    <dgm:cxn modelId="{6D281163-6F7A-41CB-BC69-7B2F0B3AD2FA}" srcId="{C91D63E8-F19A-494D-8676-CA05D92D278A}" destId="{3FEB2386-8757-4592-8154-723E18950A6A}" srcOrd="3" destOrd="0" parTransId="{8F3246BD-F947-4B59-BC37-1D3B74BED0B8}" sibTransId="{F959974B-B69B-4010-84B1-9B80857B0786}"/>
    <dgm:cxn modelId="{D5217586-12D2-4E61-8107-D48234FB054A}" type="presOf" srcId="{C91D63E8-F19A-494D-8676-CA05D92D278A}" destId="{3D72F037-38D9-4CBE-8FD7-55544889263C}" srcOrd="0" destOrd="0" presId="urn:microsoft.com/office/officeart/2018/2/layout/IconLabelList"/>
    <dgm:cxn modelId="{3499A2B8-1770-41A4-A780-A8F9D852BB3A}" type="presOf" srcId="{3FEB2386-8757-4592-8154-723E18950A6A}" destId="{44EA1CB2-F034-4D2A-9966-7F51A177046C}" srcOrd="0" destOrd="0" presId="urn:microsoft.com/office/officeart/2018/2/layout/IconLabelList"/>
    <dgm:cxn modelId="{21FFACC2-5ACD-42C6-8FC9-53653DC27424}" srcId="{C91D63E8-F19A-494D-8676-CA05D92D278A}" destId="{A6E8A92A-A62C-4704-8158-0EA23E9FF9B0}" srcOrd="0" destOrd="0" parTransId="{D622E94E-EF7A-4257-A8BB-26C19956D343}" sibTransId="{9A7B68CE-CF1A-41E2-8668-10DECD3190AC}"/>
    <dgm:cxn modelId="{DC2698DD-F8F2-4C18-831D-111351446232}" type="presOf" srcId="{6FB3DF28-997C-4076-B05A-1077A3B9A780}" destId="{847C69C1-FD81-4399-9AC3-BE60281F773C}" srcOrd="0" destOrd="0" presId="urn:microsoft.com/office/officeart/2018/2/layout/IconLabelList"/>
    <dgm:cxn modelId="{A06311EF-6DB1-4964-B599-19D8F63114CE}" type="presOf" srcId="{A6E8A92A-A62C-4704-8158-0EA23E9FF9B0}" destId="{BF85EE72-2A1F-45EC-B304-E5ED73F210FA}" srcOrd="0" destOrd="0" presId="urn:microsoft.com/office/officeart/2018/2/layout/IconLabelList"/>
    <dgm:cxn modelId="{9AD857FD-DA7E-4A46-B578-8ED33F7636F3}" type="presOf" srcId="{B8E58BCA-A026-40AA-B70C-5F4B0807AC68}" destId="{A579FB44-8CCE-4F38-A6CD-025A84CE081C}" srcOrd="0" destOrd="0" presId="urn:microsoft.com/office/officeart/2018/2/layout/IconLabelList"/>
    <dgm:cxn modelId="{5407AB5D-4766-4043-9D92-00401937C586}" type="presParOf" srcId="{3D72F037-38D9-4CBE-8FD7-55544889263C}" destId="{B8318F04-A539-4D5B-82A3-7A9A3CE2F8C7}" srcOrd="0" destOrd="0" presId="urn:microsoft.com/office/officeart/2018/2/layout/IconLabelList"/>
    <dgm:cxn modelId="{2E5895DD-D23C-4E37-B68A-9502A8ACF146}" type="presParOf" srcId="{B8318F04-A539-4D5B-82A3-7A9A3CE2F8C7}" destId="{9E8B3E4B-71A8-4FD7-97E4-BAC1FDA2ECA0}" srcOrd="0" destOrd="0" presId="urn:microsoft.com/office/officeart/2018/2/layout/IconLabelList"/>
    <dgm:cxn modelId="{247EFC3D-BD40-45C6-AD53-EAAB286C930D}" type="presParOf" srcId="{B8318F04-A539-4D5B-82A3-7A9A3CE2F8C7}" destId="{32618509-1F3B-41A3-BC71-14A00D143B63}" srcOrd="1" destOrd="0" presId="urn:microsoft.com/office/officeart/2018/2/layout/IconLabelList"/>
    <dgm:cxn modelId="{C6B56B43-3AEA-4E3D-9BBF-8D6EFD5CC3FE}" type="presParOf" srcId="{B8318F04-A539-4D5B-82A3-7A9A3CE2F8C7}" destId="{BF85EE72-2A1F-45EC-B304-E5ED73F210FA}" srcOrd="2" destOrd="0" presId="urn:microsoft.com/office/officeart/2018/2/layout/IconLabelList"/>
    <dgm:cxn modelId="{80330BDC-2481-4B33-BEAE-39AF7CEABA4B}" type="presParOf" srcId="{3D72F037-38D9-4CBE-8FD7-55544889263C}" destId="{F12F94EF-66D8-414D-A727-D8395214621A}" srcOrd="1" destOrd="0" presId="urn:microsoft.com/office/officeart/2018/2/layout/IconLabelList"/>
    <dgm:cxn modelId="{6BB8EEF0-895E-4605-B295-09B58A8B3F6D}" type="presParOf" srcId="{3D72F037-38D9-4CBE-8FD7-55544889263C}" destId="{76BE8767-CB09-422D-B95C-E163AA3E31BD}" srcOrd="2" destOrd="0" presId="urn:microsoft.com/office/officeart/2018/2/layout/IconLabelList"/>
    <dgm:cxn modelId="{EF751E17-898F-4C74-B94E-F44EA0693BF6}" type="presParOf" srcId="{76BE8767-CB09-422D-B95C-E163AA3E31BD}" destId="{AC5A2639-DAE1-4C7C-B4CA-BE10F93740A3}" srcOrd="0" destOrd="0" presId="urn:microsoft.com/office/officeart/2018/2/layout/IconLabelList"/>
    <dgm:cxn modelId="{BB3EA797-605B-4A39-B773-D1DB27618E6A}" type="presParOf" srcId="{76BE8767-CB09-422D-B95C-E163AA3E31BD}" destId="{39B87CD2-F8FC-46FE-9177-C271894A7DBF}" srcOrd="1" destOrd="0" presId="urn:microsoft.com/office/officeart/2018/2/layout/IconLabelList"/>
    <dgm:cxn modelId="{0CB1B56E-CF32-417B-8ACB-9F9628613CEF}" type="presParOf" srcId="{76BE8767-CB09-422D-B95C-E163AA3E31BD}" destId="{A579FB44-8CCE-4F38-A6CD-025A84CE081C}" srcOrd="2" destOrd="0" presId="urn:microsoft.com/office/officeart/2018/2/layout/IconLabelList"/>
    <dgm:cxn modelId="{E56C5BF4-A3F8-4696-B0FC-DBF55F39CC6D}" type="presParOf" srcId="{3D72F037-38D9-4CBE-8FD7-55544889263C}" destId="{D951596B-4C90-49CF-86BE-EF99A0C8C37E}" srcOrd="3" destOrd="0" presId="urn:microsoft.com/office/officeart/2018/2/layout/IconLabelList"/>
    <dgm:cxn modelId="{1C9B2869-04D3-4EC7-82FC-A0645E5BF760}" type="presParOf" srcId="{3D72F037-38D9-4CBE-8FD7-55544889263C}" destId="{9C8C16DD-EB3A-4133-A69C-4DF1195E9E32}" srcOrd="4" destOrd="0" presId="urn:microsoft.com/office/officeart/2018/2/layout/IconLabelList"/>
    <dgm:cxn modelId="{C25BC79E-9510-4F5E-9524-D0EEEB4D2920}" type="presParOf" srcId="{9C8C16DD-EB3A-4133-A69C-4DF1195E9E32}" destId="{31C72E3A-440A-4823-9543-452F1C04615D}" srcOrd="0" destOrd="0" presId="urn:microsoft.com/office/officeart/2018/2/layout/IconLabelList"/>
    <dgm:cxn modelId="{0DD8441C-771A-46E9-BEC6-BBC61B8AC4FD}" type="presParOf" srcId="{9C8C16DD-EB3A-4133-A69C-4DF1195E9E32}" destId="{735D20A1-6419-4CC8-8C3D-C15D1B6B0682}" srcOrd="1" destOrd="0" presId="urn:microsoft.com/office/officeart/2018/2/layout/IconLabelList"/>
    <dgm:cxn modelId="{530AE10F-C19A-4096-AC59-80D5529DD816}" type="presParOf" srcId="{9C8C16DD-EB3A-4133-A69C-4DF1195E9E32}" destId="{847C69C1-FD81-4399-9AC3-BE60281F773C}" srcOrd="2" destOrd="0" presId="urn:microsoft.com/office/officeart/2018/2/layout/IconLabelList"/>
    <dgm:cxn modelId="{31C2AF97-0594-4602-9CC8-B884C179A4E7}" type="presParOf" srcId="{3D72F037-38D9-4CBE-8FD7-55544889263C}" destId="{9FFDEDE2-3E32-46FF-9D2E-4B3429E52179}" srcOrd="5" destOrd="0" presId="urn:microsoft.com/office/officeart/2018/2/layout/IconLabelList"/>
    <dgm:cxn modelId="{3A7880A5-FE95-4C62-A56E-1B5AB1EF6C41}" type="presParOf" srcId="{3D72F037-38D9-4CBE-8FD7-55544889263C}" destId="{9C7B5176-4933-4EC2-9D0A-67F0C8D6BF51}" srcOrd="6" destOrd="0" presId="urn:microsoft.com/office/officeart/2018/2/layout/IconLabelList"/>
    <dgm:cxn modelId="{02EDA120-2599-4C52-B4AF-6045D8B19A4E}" type="presParOf" srcId="{9C7B5176-4933-4EC2-9D0A-67F0C8D6BF51}" destId="{83536A27-9CC5-4C97-9A48-25860BC7E1BD}" srcOrd="0" destOrd="0" presId="urn:microsoft.com/office/officeart/2018/2/layout/IconLabelList"/>
    <dgm:cxn modelId="{B0A5729A-FE0D-4ABE-8E00-A63BE96391CE}" type="presParOf" srcId="{9C7B5176-4933-4EC2-9D0A-67F0C8D6BF51}" destId="{49A21407-E96E-429D-8BAC-9D7D5BBC391B}" srcOrd="1" destOrd="0" presId="urn:microsoft.com/office/officeart/2018/2/layout/IconLabelList"/>
    <dgm:cxn modelId="{E558607D-E8F1-481B-9C7A-49A8ADB3A4AF}" type="presParOf" srcId="{9C7B5176-4933-4EC2-9D0A-67F0C8D6BF51}" destId="{44EA1CB2-F034-4D2A-9966-7F51A177046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B3E4B-71A8-4FD7-97E4-BAC1FDA2ECA0}">
      <dsp:nvSpPr>
        <dsp:cNvPr id="0" name=""/>
        <dsp:cNvSpPr/>
      </dsp:nvSpPr>
      <dsp:spPr>
        <a:xfrm>
          <a:off x="676803" y="286631"/>
          <a:ext cx="753837" cy="7538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85EE72-2A1F-45EC-B304-E5ED73F210FA}">
      <dsp:nvSpPr>
        <dsp:cNvPr id="0" name=""/>
        <dsp:cNvSpPr/>
      </dsp:nvSpPr>
      <dsp:spPr>
        <a:xfrm>
          <a:off x="216124" y="1319412"/>
          <a:ext cx="1675195" cy="795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i="0" kern="1200"/>
            <a:t>1. Communication</a:t>
          </a:r>
          <a:r>
            <a:rPr lang="en-US" sz="1100" b="0" i="0" kern="1200"/>
            <a:t>: Sometimes, processes need to share data or coordinate actions. IPC provides the tools to do this.</a:t>
          </a:r>
          <a:endParaRPr lang="en-US" sz="1100" kern="1200"/>
        </a:p>
      </dsp:txBody>
      <dsp:txXfrm>
        <a:off x="216124" y="1319412"/>
        <a:ext cx="1675195" cy="795717"/>
      </dsp:txXfrm>
    </dsp:sp>
    <dsp:sp modelId="{AC5A2639-DAE1-4C7C-B4CA-BE10F93740A3}">
      <dsp:nvSpPr>
        <dsp:cNvPr id="0" name=""/>
        <dsp:cNvSpPr/>
      </dsp:nvSpPr>
      <dsp:spPr>
        <a:xfrm>
          <a:off x="2645157" y="286631"/>
          <a:ext cx="753837" cy="7538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79FB44-8CCE-4F38-A6CD-025A84CE081C}">
      <dsp:nvSpPr>
        <dsp:cNvPr id="0" name=""/>
        <dsp:cNvSpPr/>
      </dsp:nvSpPr>
      <dsp:spPr>
        <a:xfrm>
          <a:off x="2184478" y="1319412"/>
          <a:ext cx="1675195" cy="795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2.Processes are isolated: </a:t>
          </a:r>
          <a:r>
            <a:rPr lang="en-US" sz="1100" kern="1200" dirty="0"/>
            <a:t>Each process has its own memory space and cannot directly access another process’s memory.</a:t>
          </a:r>
        </a:p>
      </dsp:txBody>
      <dsp:txXfrm>
        <a:off x="2184478" y="1319412"/>
        <a:ext cx="1675195" cy="795717"/>
      </dsp:txXfrm>
    </dsp:sp>
    <dsp:sp modelId="{31C72E3A-440A-4823-9543-452F1C04615D}">
      <dsp:nvSpPr>
        <dsp:cNvPr id="0" name=""/>
        <dsp:cNvSpPr/>
      </dsp:nvSpPr>
      <dsp:spPr>
        <a:xfrm>
          <a:off x="4613512" y="286631"/>
          <a:ext cx="753837" cy="7538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7C69C1-FD81-4399-9AC3-BE60281F773C}">
      <dsp:nvSpPr>
        <dsp:cNvPr id="0" name=""/>
        <dsp:cNvSpPr/>
      </dsp:nvSpPr>
      <dsp:spPr>
        <a:xfrm>
          <a:off x="4152833" y="1319412"/>
          <a:ext cx="1675195" cy="795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3. Collaboration: </a:t>
          </a:r>
          <a:r>
            <a:rPr lang="en-US" sz="1100" kern="1200"/>
            <a:t>Some applications consist of multiple processes that need to work together (e.g., a web server and a database).</a:t>
          </a:r>
        </a:p>
      </dsp:txBody>
      <dsp:txXfrm>
        <a:off x="4152833" y="1319412"/>
        <a:ext cx="1675195" cy="795717"/>
      </dsp:txXfrm>
    </dsp:sp>
    <dsp:sp modelId="{83536A27-9CC5-4C97-9A48-25860BC7E1BD}">
      <dsp:nvSpPr>
        <dsp:cNvPr id="0" name=""/>
        <dsp:cNvSpPr/>
      </dsp:nvSpPr>
      <dsp:spPr>
        <a:xfrm>
          <a:off x="2645157" y="2533929"/>
          <a:ext cx="753837" cy="7538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EA1CB2-F034-4D2A-9966-7F51A177046C}">
      <dsp:nvSpPr>
        <dsp:cNvPr id="0" name=""/>
        <dsp:cNvSpPr/>
      </dsp:nvSpPr>
      <dsp:spPr>
        <a:xfrm>
          <a:off x="2184478" y="3566710"/>
          <a:ext cx="1675195" cy="7957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4. Performance: </a:t>
          </a:r>
          <a:r>
            <a:rPr lang="en-US" sz="1100" kern="1200"/>
            <a:t>Sharing data efficiently between processes can improve performance rather than using slow alternatives like files.</a:t>
          </a:r>
        </a:p>
      </dsp:txBody>
      <dsp:txXfrm>
        <a:off x="2184478" y="3566710"/>
        <a:ext cx="1675195" cy="79571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824FB4-4D7A-4910-B476-D32A9E6D46AD}"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9F8CC4-2418-47B4-81AD-D6455C971FD0}" type="slidenum">
              <a:rPr lang="en-IN" smtClean="0"/>
              <a:t>‹#›</a:t>
            </a:fld>
            <a:endParaRPr lang="en-IN"/>
          </a:p>
        </p:txBody>
      </p:sp>
    </p:spTree>
    <p:extLst>
      <p:ext uri="{BB962C8B-B14F-4D97-AF65-F5344CB8AC3E}">
        <p14:creationId xmlns:p14="http://schemas.microsoft.com/office/powerpoint/2010/main" val="2776755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owardsdev.com/understanding-inter-process-communication-in-linux-fork-pipes-shared-memory-and-message-queues-2503a9e334ad"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helinuxcode.com/linux-ipc-mechanism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What is a Process?</a:t>
            </a:r>
          </a:p>
          <a:p>
            <a:r>
              <a:rPr lang="en-US" dirty="0">
                <a:effectLst/>
              </a:rPr>
              <a:t>In an operating system, a process is the fundamental unit of execution. When a high-level programming language program is compiled, an executable file is created, which can be considered a process. This process can be invoked by the scheduler, which determines when and how to execute the process without requiring human intervention. The operating system plays a crucial role in the management and operation of a system since it runs various processes as needed. It handles tasks ranging from process creation to process termination. The primary responsibility of an operating system is to efficiently manage and execute processes based on the system's requirements. In Linux systems, processes are usually created by duplicating an existing process known as the parent process through a mechanism called forking. When a process needs to create a new process, it executes the "fork()" system call. The process that starts the "fork()" is known as the </a:t>
            </a:r>
            <a:r>
              <a:rPr lang="en-US" b="1" dirty="0">
                <a:effectLst/>
              </a:rPr>
              <a:t>parent process</a:t>
            </a:r>
            <a:r>
              <a:rPr lang="en-US" dirty="0">
                <a:effectLst/>
              </a:rPr>
              <a:t>, and the newly created process is known as the </a:t>
            </a:r>
            <a:r>
              <a:rPr lang="en-US" b="1" dirty="0">
                <a:effectLst/>
              </a:rPr>
              <a:t>child process</a:t>
            </a:r>
            <a:r>
              <a:rPr lang="en-US" dirty="0">
                <a:effectLst/>
              </a:rPr>
              <a:t>. After forking, both the parent and child processes continue their execution from the moment of the fork, but they have independent execution spaces and states.</a:t>
            </a:r>
          </a:p>
          <a:p>
            <a:r>
              <a:rPr lang="en-US" b="1" dirty="0">
                <a:effectLst/>
              </a:rPr>
              <a:t>What Is Inter-Process Communication In Linux?</a:t>
            </a:r>
          </a:p>
          <a:p>
            <a:r>
              <a:rPr lang="en-US" dirty="0">
                <a:effectLst/>
              </a:rPr>
              <a:t>IPC in </a:t>
            </a:r>
            <a:r>
              <a:rPr lang="en-US" dirty="0" err="1">
                <a:effectLst/>
              </a:rPr>
              <a:t>linux</a:t>
            </a:r>
            <a:r>
              <a:rPr lang="en-US" dirty="0">
                <a:effectLst/>
              </a:rPr>
              <a:t> refers to the mechanisms and techniques that allow processes to exchange information, share resources, and communicate with one another. This involves synchronizing their actions and managing shared data. IPC in </a:t>
            </a:r>
            <a:r>
              <a:rPr lang="en-US" dirty="0" err="1">
                <a:effectLst/>
              </a:rPr>
              <a:t>linux</a:t>
            </a:r>
            <a:r>
              <a:rPr lang="en-US" dirty="0">
                <a:effectLst/>
              </a:rPr>
              <a:t> allows processes that are running on the same system to communicate, coordinate, and exchange data. Consider the following scenario: you have a client-server application. The client and server are independent processes that operate on the same Linux system. The client makes requests to the server, which processes the requests and returns responses to the client. This communication can be established via inter-process communication (IPC) mechanisms.</a:t>
            </a:r>
          </a:p>
          <a:p>
            <a:r>
              <a:rPr lang="en-US" b="1" dirty="0">
                <a:effectLst/>
              </a:rPr>
              <a:t>Types of Inter-Process Communication</a:t>
            </a:r>
          </a:p>
          <a:p>
            <a:r>
              <a:rPr lang="en-US" dirty="0">
                <a:effectLst/>
              </a:rPr>
              <a:t>There are several processes running within a single system by a single operating system. To facilitate this, an operating system offers various mechanisms for inter-process communication (IPC). In Linux, these mechanisms are implemented as part of the kernel module. The Linux kernel has many IPC mechanisms that allow processes to communicate and collaborate. Processes can exchange information and synchronize their actions by using the IPC mechanisms provided by the Linux kernel, enabling efficient and cooperative system operation. Here are some of Linux's inter-process communication (IPC) mechanisms:</a:t>
            </a:r>
          </a:p>
          <a:p>
            <a:pPr>
              <a:buFont typeface="+mj-lt"/>
              <a:buAutoNum type="arabicPeriod"/>
            </a:pPr>
            <a:r>
              <a:rPr lang="en-US" b="1" dirty="0">
                <a:effectLst/>
              </a:rPr>
              <a:t>Signals:</a:t>
            </a:r>
            <a:br>
              <a:rPr lang="en-US" dirty="0">
                <a:effectLst/>
              </a:rPr>
            </a:br>
            <a:r>
              <a:rPr lang="en-US" dirty="0">
                <a:effectLst/>
              </a:rPr>
              <a:t>A signal is a notice to a process that an event has occurred. They are a lightweight form of IPC that can be sent between processes to handle events like process termination or user-defined events.</a:t>
            </a:r>
          </a:p>
          <a:p>
            <a:pPr>
              <a:buFont typeface="+mj-lt"/>
              <a:buAutoNum type="arabicPeriod"/>
            </a:pPr>
            <a:r>
              <a:rPr lang="en-US" b="1" dirty="0">
                <a:effectLst/>
              </a:rPr>
              <a:t>Anonymous Pipes:</a:t>
            </a:r>
            <a:br>
              <a:rPr lang="en-US" dirty="0">
                <a:effectLst/>
              </a:rPr>
            </a:br>
            <a:r>
              <a:rPr lang="en-US" dirty="0">
                <a:effectLst/>
              </a:rPr>
              <a:t>In Linux, anonymous pipes are a type of inter-process communication (IPC) mechanism that allows connected processes to communicate with one another. They offer a one-way data transmission route between processes. The pipe is created by the parent process using the pipe() system call, and it is accessible to both the parent and child processes after forking. The parent process writes data to the pipe's write end, while the child process reads from the read end.</a:t>
            </a:r>
          </a:p>
          <a:p>
            <a:pPr>
              <a:buFont typeface="+mj-lt"/>
              <a:buAutoNum type="arabicPeriod"/>
            </a:pPr>
            <a:r>
              <a:rPr lang="en-US" b="1" dirty="0">
                <a:effectLst/>
              </a:rPr>
              <a:t>FIFO:</a:t>
            </a:r>
            <a:br>
              <a:rPr lang="en-US" dirty="0">
                <a:effectLst/>
              </a:rPr>
            </a:br>
            <a:r>
              <a:rPr lang="en-US" dirty="0">
                <a:effectLst/>
              </a:rPr>
              <a:t>FIFO is a Linux IPC mechanism that allows unrelated processes to communicate with one another. It uses a unique named file as a channel for data exchange. FIFOs are referred to as </a:t>
            </a:r>
            <a:r>
              <a:rPr lang="en-US" b="1" dirty="0">
                <a:effectLst/>
              </a:rPr>
              <a:t>"named pipes"</a:t>
            </a:r>
            <a:r>
              <a:rPr lang="en-US" dirty="0">
                <a:effectLst/>
              </a:rPr>
              <a:t> because they have a unique name in the file system, which serves as their identifier. FIFOs can be created using commands like </a:t>
            </a:r>
            <a:r>
              <a:rPr lang="en-US" dirty="0" err="1">
                <a:effectLst/>
              </a:rPr>
              <a:t>mkfifo</a:t>
            </a:r>
            <a:r>
              <a:rPr lang="en-US" dirty="0">
                <a:effectLst/>
              </a:rPr>
              <a:t> or programmatically with </a:t>
            </a:r>
            <a:r>
              <a:rPr lang="en-US" dirty="0" err="1">
                <a:effectLst/>
              </a:rPr>
              <a:t>mkfifo</a:t>
            </a:r>
            <a:r>
              <a:rPr lang="en-US" dirty="0">
                <a:effectLst/>
              </a:rPr>
              <a:t>() system call.</a:t>
            </a:r>
          </a:p>
          <a:p>
            <a:pPr>
              <a:buFont typeface="+mj-lt"/>
              <a:buAutoNum type="arabicPeriod"/>
            </a:pPr>
            <a:r>
              <a:rPr lang="en-US" b="1" dirty="0" err="1">
                <a:effectLst/>
              </a:rPr>
              <a:t>SysV</a:t>
            </a:r>
            <a:r>
              <a:rPr lang="en-US" b="1" dirty="0">
                <a:effectLst/>
              </a:rPr>
              <a:t> Message Queues:</a:t>
            </a:r>
            <a:br>
              <a:rPr lang="en-US" dirty="0">
                <a:effectLst/>
              </a:rPr>
            </a:br>
            <a:r>
              <a:rPr lang="en-US" dirty="0" err="1">
                <a:effectLst/>
              </a:rPr>
              <a:t>SysV</a:t>
            </a:r>
            <a:r>
              <a:rPr lang="en-US" dirty="0">
                <a:effectLst/>
              </a:rPr>
              <a:t> Message Queues is a Linux inter-process communication (IPC) mechanism that enables processes to exchange messages via a message queue. The System V message queue is designed for server applications.</a:t>
            </a:r>
          </a:p>
          <a:p>
            <a:pPr>
              <a:buFont typeface="+mj-lt"/>
              <a:buAutoNum type="arabicPeriod"/>
            </a:pPr>
            <a:r>
              <a:rPr lang="en-US" b="1" dirty="0">
                <a:effectLst/>
              </a:rPr>
              <a:t>POSIX Message Queues:</a:t>
            </a:r>
            <a:br>
              <a:rPr lang="en-US" dirty="0">
                <a:effectLst/>
              </a:rPr>
            </a:br>
            <a:r>
              <a:rPr lang="en-US" dirty="0">
                <a:effectLst/>
              </a:rPr>
              <a:t>The abbreviation POSIX stands for Portable Operating System Interface. POSIX message queues are an IPC mechanism that has been provided in Linux since version 2.6.6 (May 2004). It allows processes to exchange data in the form of messages to complete their tasks. The POSIX message queue is designed for use in real-time applications.</a:t>
            </a:r>
          </a:p>
          <a:p>
            <a:pPr>
              <a:buFont typeface="+mj-lt"/>
              <a:buAutoNum type="arabicPeriod"/>
            </a:pPr>
            <a:r>
              <a:rPr lang="en-US" b="1" dirty="0" err="1">
                <a:effectLst/>
              </a:rPr>
              <a:t>SysV</a:t>
            </a:r>
            <a:r>
              <a:rPr lang="en-US" b="1" dirty="0">
                <a:effectLst/>
              </a:rPr>
              <a:t> Shared memory:</a:t>
            </a:r>
            <a:br>
              <a:rPr lang="en-US" dirty="0">
                <a:effectLst/>
              </a:rPr>
            </a:br>
            <a:r>
              <a:rPr lang="en-US" dirty="0" err="1">
                <a:effectLst/>
              </a:rPr>
              <a:t>SysV</a:t>
            </a:r>
            <a:r>
              <a:rPr lang="en-US" dirty="0">
                <a:effectLst/>
              </a:rPr>
              <a:t> Shared memory enables sharing of memory resources across multiple processes. It allows for the rapid and efficient exchange of massive volumes of data between processes.</a:t>
            </a:r>
          </a:p>
          <a:p>
            <a:pPr>
              <a:buFont typeface="+mj-lt"/>
              <a:buAutoNum type="arabicPeriod"/>
            </a:pPr>
            <a:r>
              <a:rPr lang="en-US" b="1" dirty="0">
                <a:effectLst/>
              </a:rPr>
              <a:t>POSIX Shared-memory:</a:t>
            </a:r>
            <a:br>
              <a:rPr lang="en-US" dirty="0">
                <a:effectLst/>
              </a:rPr>
            </a:br>
            <a:r>
              <a:rPr lang="en-US" dirty="0">
                <a:effectLst/>
              </a:rPr>
              <a:t>POSIX Shared Memory is similar to </a:t>
            </a:r>
            <a:r>
              <a:rPr lang="en-US" dirty="0" err="1">
                <a:effectLst/>
              </a:rPr>
              <a:t>SysV</a:t>
            </a:r>
            <a:r>
              <a:rPr lang="en-US" dirty="0">
                <a:effectLst/>
              </a:rPr>
              <a:t> Shared Memory but corresponds to the POSIX standard. It provides a more adaptable and portable interface for sharing memory between processes.</a:t>
            </a:r>
          </a:p>
          <a:p>
            <a:pPr>
              <a:buFont typeface="+mj-lt"/>
              <a:buAutoNum type="arabicPeriod"/>
            </a:pPr>
            <a:r>
              <a:rPr lang="en-US" b="1" dirty="0" err="1">
                <a:effectLst/>
              </a:rPr>
              <a:t>SysV</a:t>
            </a:r>
            <a:r>
              <a:rPr lang="en-US" b="1" dirty="0">
                <a:effectLst/>
              </a:rPr>
              <a:t> semaphores:</a:t>
            </a:r>
            <a:br>
              <a:rPr lang="en-US" dirty="0">
                <a:effectLst/>
              </a:rPr>
            </a:br>
            <a:r>
              <a:rPr lang="en-US" dirty="0" err="1">
                <a:effectLst/>
              </a:rPr>
              <a:t>SysV</a:t>
            </a:r>
            <a:r>
              <a:rPr lang="en-US" dirty="0">
                <a:effectLst/>
              </a:rPr>
              <a:t> semaphores are used for process synchronization and mutual exclusion. They enable processes to coordinate access to shared resources by using atomic operations such as wait and signal.</a:t>
            </a:r>
          </a:p>
          <a:p>
            <a:pPr>
              <a:buFont typeface="+mj-lt"/>
              <a:buAutoNum type="arabicPeriod"/>
            </a:pPr>
            <a:r>
              <a:rPr lang="en-US" b="1" dirty="0">
                <a:effectLst/>
              </a:rPr>
              <a:t>POSIX semaphores:</a:t>
            </a:r>
            <a:br>
              <a:rPr lang="en-US" dirty="0">
                <a:effectLst/>
              </a:rPr>
            </a:br>
            <a:r>
              <a:rPr lang="en-US" dirty="0">
                <a:effectLst/>
              </a:rPr>
              <a:t>POSIX semaphores serve the same purpose as </a:t>
            </a:r>
            <a:r>
              <a:rPr lang="en-US" dirty="0" err="1">
                <a:effectLst/>
              </a:rPr>
              <a:t>SysV</a:t>
            </a:r>
            <a:r>
              <a:rPr lang="en-US" dirty="0">
                <a:effectLst/>
              </a:rPr>
              <a:t> semaphores but POSIX semaphore calls are significantly simpler than </a:t>
            </a:r>
            <a:r>
              <a:rPr lang="en-US" dirty="0" err="1">
                <a:effectLst/>
              </a:rPr>
              <a:t>SysV</a:t>
            </a:r>
            <a:r>
              <a:rPr lang="en-US" dirty="0">
                <a:effectLst/>
              </a:rPr>
              <a:t> semaphore calls. POSIX semaphores have been available on </a:t>
            </a:r>
            <a:r>
              <a:rPr lang="en-US" dirty="0" err="1">
                <a:effectLst/>
              </a:rPr>
              <a:t>glibc</a:t>
            </a:r>
            <a:r>
              <a:rPr lang="en-US" dirty="0">
                <a:effectLst/>
              </a:rPr>
              <a:t>-based Linux systems since version 2.6.</a:t>
            </a:r>
          </a:p>
          <a:p>
            <a:pPr>
              <a:buFont typeface="+mj-lt"/>
              <a:buAutoNum type="arabicPeriod"/>
            </a:pPr>
            <a:r>
              <a:rPr lang="en-US" b="1" dirty="0">
                <a:effectLst/>
              </a:rPr>
              <a:t>FUTEX locks:</a:t>
            </a:r>
            <a:br>
              <a:rPr lang="en-US" dirty="0">
                <a:effectLst/>
              </a:rPr>
            </a:br>
            <a:r>
              <a:rPr lang="en-US" dirty="0">
                <a:effectLst/>
              </a:rPr>
              <a:t>FUTEX (Fast User-space Mutex) locks are a lightweight process synchronization mechanism. The fundamental goal is to provide a more efficient mechanism for user-space code to synchronize multiple threads with minimal kernel interaction.</a:t>
            </a:r>
          </a:p>
          <a:p>
            <a:pPr>
              <a:buFont typeface="+mj-lt"/>
              <a:buAutoNum type="arabicPeriod"/>
            </a:pPr>
            <a:r>
              <a:rPr lang="en-US" b="1" dirty="0">
                <a:effectLst/>
              </a:rPr>
              <a:t>Memory-Mapped (File-backed and anonymous shared memory using </a:t>
            </a:r>
            <a:r>
              <a:rPr lang="en-US" b="1" dirty="0" err="1">
                <a:effectLst/>
              </a:rPr>
              <a:t>mmap</a:t>
            </a:r>
            <a:r>
              <a:rPr lang="en-US" b="1" dirty="0">
                <a:effectLst/>
              </a:rPr>
              <a:t>):</a:t>
            </a:r>
            <a:br>
              <a:rPr lang="en-US" dirty="0">
                <a:effectLst/>
              </a:rPr>
            </a:br>
            <a:r>
              <a:rPr lang="en-US" dirty="0">
                <a:effectLst/>
              </a:rPr>
              <a:t>Memory-mapped IPC enables processes to exchange memory regions mapped to the same file or anonymous memory. It provides a high-performance mechanism for transferring data across processes.</a:t>
            </a:r>
          </a:p>
          <a:p>
            <a:pPr>
              <a:buFont typeface="+mj-lt"/>
              <a:buAutoNum type="arabicPeriod"/>
            </a:pPr>
            <a:r>
              <a:rPr lang="en-US" b="1" dirty="0">
                <a:effectLst/>
              </a:rPr>
              <a:t>UNIX Domain Sockets:</a:t>
            </a:r>
            <a:br>
              <a:rPr lang="en-US" dirty="0">
                <a:effectLst/>
              </a:rPr>
            </a:br>
            <a:r>
              <a:rPr lang="en-US" dirty="0">
                <a:effectLst/>
              </a:rPr>
              <a:t>UNIX Domain Sockets are similar to network sockets but are used for communication between processes on the same machine. UNIX domain sockets support both stream-oriented TCP and datagram-oriented UDP protocols.</a:t>
            </a:r>
          </a:p>
          <a:p>
            <a:pPr>
              <a:buFont typeface="+mj-lt"/>
              <a:buAutoNum type="arabicPeriod"/>
            </a:pPr>
            <a:r>
              <a:rPr lang="en-US" b="1" dirty="0" err="1">
                <a:effectLst/>
              </a:rPr>
              <a:t>Netlink</a:t>
            </a:r>
            <a:r>
              <a:rPr lang="en-US" b="1" dirty="0">
                <a:effectLst/>
              </a:rPr>
              <a:t> Sockets:</a:t>
            </a:r>
            <a:br>
              <a:rPr lang="en-US" dirty="0">
                <a:effectLst/>
              </a:rPr>
            </a:br>
            <a:r>
              <a:rPr lang="en-US" dirty="0" err="1">
                <a:effectLst/>
              </a:rPr>
              <a:t>Netlink</a:t>
            </a:r>
            <a:r>
              <a:rPr lang="en-US" dirty="0">
                <a:effectLst/>
              </a:rPr>
              <a:t> Sockets is a Linux kernel socket interface that allows inter-process communication between the user-space and the kernel, as well as between multiple user-space processes.</a:t>
            </a:r>
          </a:p>
          <a:p>
            <a:pPr>
              <a:buFont typeface="+mj-lt"/>
              <a:buAutoNum type="arabicPeriod"/>
            </a:pPr>
            <a:r>
              <a:rPr lang="en-US" b="1" dirty="0">
                <a:effectLst/>
              </a:rPr>
              <a:t>Network Sockets:</a:t>
            </a:r>
            <a:br>
              <a:rPr lang="en-US" dirty="0">
                <a:effectLst/>
              </a:rPr>
            </a:br>
            <a:r>
              <a:rPr lang="en-US" dirty="0">
                <a:effectLst/>
              </a:rPr>
              <a:t>Network sockets enable processes to communicate with one another via a network. They provide a common interface for inter-process communication between machines.</a:t>
            </a:r>
          </a:p>
          <a:p>
            <a:pPr>
              <a:buFont typeface="+mj-lt"/>
              <a:buAutoNum type="arabicPeriod"/>
            </a:pPr>
            <a:r>
              <a:rPr lang="en-US" b="1" dirty="0" err="1">
                <a:effectLst/>
              </a:rPr>
              <a:t>Inotify</a:t>
            </a:r>
            <a:r>
              <a:rPr lang="en-US" b="1" dirty="0">
                <a:effectLst/>
              </a:rPr>
              <a:t> mechanisms:</a:t>
            </a:r>
            <a:br>
              <a:rPr lang="en-US" dirty="0">
                <a:effectLst/>
              </a:rPr>
            </a:br>
            <a:r>
              <a:rPr lang="en-US" dirty="0" err="1">
                <a:effectLst/>
              </a:rPr>
              <a:t>Inotify</a:t>
            </a:r>
            <a:r>
              <a:rPr lang="en-US" dirty="0">
                <a:effectLst/>
              </a:rPr>
              <a:t> mechanisms enable processes to monitor file system events such as file changes, creations, and deletions. They provide a technique for handling file system changes efficiently and reactively.</a:t>
            </a:r>
          </a:p>
          <a:p>
            <a:pPr>
              <a:buFont typeface="+mj-lt"/>
              <a:buAutoNum type="arabicPeriod"/>
            </a:pPr>
            <a:r>
              <a:rPr lang="en-US" b="1" dirty="0">
                <a:effectLst/>
              </a:rPr>
              <a:t>FUSE subsystem:</a:t>
            </a:r>
            <a:br>
              <a:rPr lang="en-US" dirty="0">
                <a:effectLst/>
              </a:rPr>
            </a:br>
            <a:r>
              <a:rPr lang="en-US" dirty="0">
                <a:effectLst/>
              </a:rPr>
              <a:t>FUSE (Filesystem in User-space) subsystem allows users to design customized file systems that are implemented in user space rather than the kernel. It enables flexible and extensible file system communication between user processes and the kernel.</a:t>
            </a:r>
          </a:p>
          <a:p>
            <a:pPr>
              <a:buFont typeface="+mj-lt"/>
              <a:buAutoNum type="arabicPeriod"/>
            </a:pPr>
            <a:r>
              <a:rPr lang="en-US" b="1" dirty="0">
                <a:effectLst/>
              </a:rPr>
              <a:t>D-Bus subsystem:</a:t>
            </a:r>
            <a:br>
              <a:rPr lang="en-US" dirty="0">
                <a:effectLst/>
              </a:rPr>
            </a:br>
            <a:r>
              <a:rPr lang="en-US" dirty="0">
                <a:effectLst/>
              </a:rPr>
              <a:t>D-Bus is a mechanism of inter-process communication (IPC) between processes in Linux and other Unix-like systems. It has a layered structure. D-Bus was particularly designed to fulfill the needs of current Linux systems. It provides a message bus architecture and supports various programming languages and platforms.</a:t>
            </a:r>
          </a:p>
          <a:p>
            <a:r>
              <a:rPr lang="en-US" b="1" dirty="0">
                <a:effectLst/>
              </a:rPr>
              <a:t>Signals Inter-Process Communication System</a:t>
            </a:r>
          </a:p>
          <a:p>
            <a:r>
              <a:rPr lang="en-US" dirty="0">
                <a:effectLst/>
              </a:rPr>
              <a:t>Signals in Linux allow processes to communicate with one another by sending notifications or triggering specific actions. Consider signals to be messages that processes can send to one another. For example, when a user hits </a:t>
            </a:r>
            <a:r>
              <a:rPr lang="en-US" b="1" dirty="0" err="1">
                <a:effectLst/>
              </a:rPr>
              <a:t>Ctrl+Z</a:t>
            </a:r>
            <a:r>
              <a:rPr lang="en-US" dirty="0">
                <a:effectLst/>
              </a:rPr>
              <a:t>, the keyboard generates an interrupt. The operating system then sends a "SIGINT" signal to the running process. When a signal is received, the process temporarily suspends its usual execution and executes a distinct block of code known as the </a:t>
            </a:r>
            <a:r>
              <a:rPr lang="en-US" b="1" dirty="0">
                <a:effectLst/>
              </a:rPr>
              <a:t>signal handler</a:t>
            </a:r>
            <a:r>
              <a:rPr lang="en-US" dirty="0">
                <a:effectLst/>
              </a:rPr>
              <a:t>. In Linux, all signals have a default set of signal handlers, reducing the need to handle them individually for each program. As a result, signals provide a mechanism for processes to respond to system events or interruptions, allowing for effective communication and control.</a:t>
            </a:r>
          </a:p>
          <a:p>
            <a:r>
              <a:rPr lang="en-US" dirty="0">
                <a:effectLst/>
              </a:rPr>
              <a:t>Consider the </a:t>
            </a:r>
            <a:r>
              <a:rPr lang="en-US" b="1" dirty="0" err="1">
                <a:effectLst/>
              </a:rPr>
              <a:t>Ctrl+Z</a:t>
            </a:r>
            <a:r>
              <a:rPr lang="en-US" dirty="0">
                <a:effectLst/>
              </a:rPr>
              <a:t> signal. Normally, when the user releases the key, the process terminates. However, programs can define their special functions to handle such signals. These functions can be communicated to the kernel using a signal system call from the application layer. When a process receives a signal, the operating system will invoke the corresponding special function defined by the program. Signals are not only used for communication between processes and the kernel but they can also be used between a Process and Operating System. Signals are used by processes to communicate with one another. To do this, a system call function named kill(</a:t>
            </a:r>
            <a:r>
              <a:rPr lang="en-US" dirty="0" err="1">
                <a:effectLst/>
              </a:rPr>
              <a:t>Pid_Id</a:t>
            </a:r>
            <a:r>
              <a:rPr lang="en-US" dirty="0">
                <a:effectLst/>
              </a:rPr>
              <a:t>) can be utilized to send a signal from one process to another.</a:t>
            </a:r>
          </a:p>
          <a:p>
            <a:r>
              <a:rPr lang="en-US" b="1" dirty="0">
                <a:effectLst/>
              </a:rPr>
              <a:t>(17) D-BUS Inter-Process Communication</a:t>
            </a:r>
          </a:p>
          <a:p>
            <a:r>
              <a:rPr lang="en-US" dirty="0">
                <a:effectLst/>
              </a:rPr>
              <a:t>D-Bus is a mechanism of inter-process communication (IPC) between processes in Linux and other Unix-like systems. It has a layered structure. D-Bus was particularly designed to fulfill the needs of current Linux systems. Its major goal was to replace current remote object systems in GNOME and KDE, such as CORBA and DCOP. The goal was to build D-Bus as a universal and neutral </a:t>
            </a:r>
            <a:r>
              <a:rPr lang="en-US" dirty="0" err="1">
                <a:effectLst/>
              </a:rPr>
              <a:t>interprocess</a:t>
            </a:r>
            <a:r>
              <a:rPr lang="en-US" dirty="0">
                <a:effectLst/>
              </a:rPr>
              <a:t> communication (IPC) mechanism that could be used by both desktop environments, responding to their requirements while bringing new features. D-Bus was created to be a complete IPC solution, combining GNOME and KDE communication capabilities and paving the way for enhanced functionality and interoperability.</a:t>
            </a:r>
          </a:p>
          <a:p>
            <a:r>
              <a:rPr lang="en-US" b="1" dirty="0">
                <a:effectLst/>
              </a:rPr>
              <a:t>Uses of D-BUS</a:t>
            </a:r>
            <a:endParaRPr lang="en-US" dirty="0">
              <a:effectLst/>
            </a:endParaRPr>
          </a:p>
          <a:p>
            <a:r>
              <a:rPr lang="en-US" dirty="0">
                <a:effectLst/>
              </a:rPr>
              <a:t>D-Bus is a full-featured IPC in </a:t>
            </a:r>
            <a:r>
              <a:rPr lang="en-US" dirty="0" err="1">
                <a:effectLst/>
              </a:rPr>
              <a:t>linux</a:t>
            </a:r>
            <a:r>
              <a:rPr lang="en-US" dirty="0">
                <a:effectLst/>
              </a:rPr>
              <a:t> and object system that can be used for a variety of tasks. Firstly, it supports essential </a:t>
            </a:r>
            <a:r>
              <a:rPr lang="en-US" dirty="0" err="1">
                <a:effectLst/>
              </a:rPr>
              <a:t>interprocess</a:t>
            </a:r>
            <a:r>
              <a:rPr lang="en-US" dirty="0">
                <a:effectLst/>
              </a:rPr>
              <a:t> communication (IPC), which allows processes to communicate data like UNIX domain sockets but with enhanced features. Secondly, D-Bus enables the transfer of events or signals across the system, facilitating enhanced communication and integration between various components. Finally, D-Bus provides a remote object system, which allows an application to request services and call methods from a different object. This feature is similar to CORBA but with less complication.</a:t>
            </a:r>
          </a:p>
          <a:p>
            <a:r>
              <a:rPr lang="en-US" b="1" dirty="0">
                <a:effectLst/>
              </a:rPr>
              <a:t>Features of D-BUS</a:t>
            </a:r>
            <a:br>
              <a:rPr lang="en-US" dirty="0">
                <a:effectLst/>
              </a:rPr>
            </a:br>
            <a:r>
              <a:rPr lang="en-US" dirty="0" err="1">
                <a:effectLst/>
              </a:rPr>
              <a:t>D-Bus</a:t>
            </a:r>
            <a:r>
              <a:rPr lang="en-US" dirty="0">
                <a:effectLst/>
              </a:rPr>
              <a:t> stands out from other IPC mechanisms in a few key ways. Firstly, it operates on discrete messages rather than bytes streams. Each D-Bus message is made up of metadata (headers) and data (payload), resulting in a well-structured binary format. This is in contrast to other IPC mechanisms in which communication is based on arbitrary streams of bytes with no specified message format.</a:t>
            </a:r>
          </a:p>
          <a:p>
            <a:r>
              <a:rPr lang="en-US" dirty="0">
                <a:effectLst/>
              </a:rPr>
              <a:t>Secondly, D-Bus uses a bus-based system. While direct process-to-process communication is feasible, D-Bus includes a message bus daemon that acts as a central hub for routing messages between processes on a certain bus. This results in the formation of a bus topology in which processes can communicate with one or more applications at the same time.</a:t>
            </a:r>
          </a:p>
          <a:p>
            <a:r>
              <a:rPr lang="en-US" dirty="0">
                <a:effectLst/>
              </a:rPr>
              <a:t>Finally, D-Bus is distinguished by the existence of two types of buses: system buses and session buses. The system bus is global and covers the whole system, allowing communication between all authorized users. It makes system-wide events and interactions possible. The session bus, on the other hand, is created during a user's login session and is unique to that user. It works at the user level, allowing IPC in </a:t>
            </a:r>
            <a:r>
              <a:rPr lang="en-US" dirty="0" err="1">
                <a:effectLst/>
              </a:rPr>
              <a:t>linux</a:t>
            </a:r>
            <a:r>
              <a:rPr lang="en-US" dirty="0">
                <a:effectLst/>
              </a:rPr>
              <a:t> and remote object system functionality to be adapted to the user's applications.</a:t>
            </a:r>
          </a:p>
          <a:p>
            <a:r>
              <a:rPr lang="en-US" b="1" dirty="0">
                <a:effectLst/>
              </a:rPr>
              <a:t>Why D-BUS?</a:t>
            </a:r>
          </a:p>
          <a:p>
            <a:r>
              <a:rPr lang="en-US" dirty="0">
                <a:effectLst/>
              </a:rPr>
              <a:t>There are several reasons why D-BUS inter-process communication (IPC) mechanism is used. One reason is that The concept of a system-wide message bus is a novel approach where a single bus is shared by the entire system, enabling events to propagate from the kernel to the highest-level applications. Unlike Linux, which has distinct layers and interfaces, lacking integration, the system message bus of D-Bus enhances integration while upholding sound engineering practices. With this bus, events like disk full, printer queue empty, or low battery power can rise through the system's layers, becoming accessible to any interested application. As a result, the system can adapt and react to these events in real-time. The transmission of events occurs asynchronously and without the need for continuous polling.</a:t>
            </a:r>
          </a:p>
          <a:p>
            <a:r>
              <a:rPr lang="en-US" b="1" dirty="0">
                <a:effectLst/>
              </a:rPr>
              <a:t>The Kernel Event Layer</a:t>
            </a:r>
          </a:p>
          <a:p>
            <a:r>
              <a:rPr lang="en-US" dirty="0">
                <a:effectLst/>
              </a:rPr>
              <a:t>The Kernel Event Layer serves as a communication mechanism between the kernel and user space, utilizing a high-speed </a:t>
            </a:r>
            <a:r>
              <a:rPr lang="en-US" dirty="0" err="1">
                <a:effectLst/>
              </a:rPr>
              <a:t>Netlink</a:t>
            </a:r>
            <a:r>
              <a:rPr lang="en-US" dirty="0">
                <a:effectLst/>
              </a:rPr>
              <a:t> socket for asynchronous communication. This layer can be integrated with D-Bus, enabling the kernel to send D-Bus signals. The </a:t>
            </a:r>
            <a:r>
              <a:rPr lang="en-US" b="1" dirty="0">
                <a:effectLst/>
              </a:rPr>
              <a:t>Kernel Event Layer</a:t>
            </a:r>
            <a:r>
              <a:rPr lang="en-US" dirty="0">
                <a:effectLst/>
              </a:rPr>
              <a:t> is closely related to </a:t>
            </a:r>
            <a:r>
              <a:rPr lang="en-US" dirty="0" err="1">
                <a:effectLst/>
              </a:rPr>
              <a:t>sysfs</a:t>
            </a:r>
            <a:r>
              <a:rPr lang="en-US" dirty="0">
                <a:effectLst/>
              </a:rPr>
              <a:t>, which depicts a hierarchical tree of objects on current Linux systems that reside in /sys. Each directory in </a:t>
            </a:r>
            <a:r>
              <a:rPr lang="en-US" dirty="0" err="1">
                <a:effectLst/>
              </a:rPr>
              <a:t>sysfs</a:t>
            </a:r>
            <a:r>
              <a:rPr lang="en-US" dirty="0">
                <a:effectLst/>
              </a:rPr>
              <a:t> corresponds to an object structure in the kernel and serves as an object representation. By leveraging this relationship, Kernel Event Layer events are modeled as if they originated from </a:t>
            </a:r>
            <a:r>
              <a:rPr lang="en-US" dirty="0" err="1">
                <a:effectLst/>
              </a:rPr>
              <a:t>sysfs</a:t>
            </a:r>
            <a:r>
              <a:rPr lang="en-US" dirty="0">
                <a:effectLst/>
              </a:rPr>
              <a:t> paths, resembling emitted events from objects. As </a:t>
            </a:r>
            <a:r>
              <a:rPr lang="en-US" dirty="0" err="1">
                <a:effectLst/>
              </a:rPr>
              <a:t>sysfs</a:t>
            </a:r>
            <a:r>
              <a:rPr lang="en-US" dirty="0">
                <a:effectLst/>
              </a:rPr>
              <a:t> paths can be easily translated to D-Bus paths, the Kernel Event Layer and D-Bus naturally complement each other. The 2.6.10-rc1 kernel now includes this Kernel Event Layer. D-</a:t>
            </a:r>
            <a:r>
              <a:rPr lang="en-US" dirty="0" err="1">
                <a:effectLst/>
              </a:rPr>
              <a:t>Bus'</a:t>
            </a:r>
            <a:r>
              <a:rPr lang="en-US" dirty="0">
                <a:effectLst/>
              </a:rPr>
              <a:t> session bus, on the other hand, enables inter-process communication (IPC) and remote method invocation. It aims to develop a unified framework for GNOME and KDE that outperforms CORBA and DCOP. While adding new functionality, D-Bus aims to meet the requirements of both projects.</a:t>
            </a:r>
          </a:p>
          <a:p>
            <a:r>
              <a:rPr lang="en-US" b="1" dirty="0">
                <a:effectLst/>
              </a:rPr>
              <a:t>Conclusion</a:t>
            </a:r>
          </a:p>
          <a:p>
            <a:pPr>
              <a:buFont typeface="Arial" panose="020B0604020202020204" pitchFamily="34" charset="0"/>
              <a:buChar char="•"/>
            </a:pPr>
            <a:r>
              <a:rPr lang="en-US" dirty="0">
                <a:effectLst/>
              </a:rPr>
              <a:t>A process is the fundamental unit of execution. When a high-level programming language program is compiled, an executable file is created, which can be considered a process.</a:t>
            </a:r>
          </a:p>
          <a:p>
            <a:pPr>
              <a:buFont typeface="Arial" panose="020B0604020202020204" pitchFamily="34" charset="0"/>
              <a:buChar char="•"/>
            </a:pPr>
            <a:r>
              <a:rPr lang="en-US" dirty="0">
                <a:effectLst/>
              </a:rPr>
              <a:t>In Linux systems, processes are usually created by duplicating an existing process known as the parent process through a mechanism called forking.</a:t>
            </a:r>
          </a:p>
          <a:p>
            <a:pPr>
              <a:buFont typeface="Arial" panose="020B0604020202020204" pitchFamily="34" charset="0"/>
              <a:buChar char="•"/>
            </a:pPr>
            <a:r>
              <a:rPr lang="en-US" b="1" dirty="0">
                <a:effectLst/>
              </a:rPr>
              <a:t>IPC in </a:t>
            </a:r>
            <a:r>
              <a:rPr lang="en-US" b="1" dirty="0" err="1">
                <a:effectLst/>
              </a:rPr>
              <a:t>linux</a:t>
            </a:r>
            <a:r>
              <a:rPr lang="en-US" dirty="0">
                <a:effectLst/>
              </a:rPr>
              <a:t> refers to the mechanisms and techniques that allow processes to exchange information, share resources, and communicate with one another.</a:t>
            </a:r>
          </a:p>
          <a:p>
            <a:pPr>
              <a:buFont typeface="Arial" panose="020B0604020202020204" pitchFamily="34" charset="0"/>
              <a:buChar char="•"/>
            </a:pPr>
            <a:r>
              <a:rPr lang="en-US" dirty="0">
                <a:effectLst/>
              </a:rPr>
              <a:t>IPC in </a:t>
            </a:r>
            <a:r>
              <a:rPr lang="en-US" dirty="0" err="1">
                <a:effectLst/>
              </a:rPr>
              <a:t>linux</a:t>
            </a:r>
            <a:r>
              <a:rPr lang="en-US" dirty="0">
                <a:effectLst/>
              </a:rPr>
              <a:t> allows processes that are running on the same system to communicate, coordinate, and exchange data.</a:t>
            </a:r>
          </a:p>
          <a:p>
            <a:pPr>
              <a:buFont typeface="Arial" panose="020B0604020202020204" pitchFamily="34" charset="0"/>
              <a:buChar char="•"/>
            </a:pPr>
            <a:r>
              <a:rPr lang="en-US" b="1" dirty="0">
                <a:effectLst/>
              </a:rPr>
              <a:t>Signals in Linux</a:t>
            </a:r>
            <a:r>
              <a:rPr lang="en-US" dirty="0">
                <a:effectLst/>
              </a:rPr>
              <a:t> allow processes to communicate with one another by sending notifications or triggering specific actions.</a:t>
            </a:r>
          </a:p>
          <a:p>
            <a:pPr>
              <a:buFont typeface="Arial" panose="020B0604020202020204" pitchFamily="34" charset="0"/>
              <a:buChar char="•"/>
            </a:pPr>
            <a:r>
              <a:rPr lang="en-US" dirty="0">
                <a:effectLst/>
              </a:rPr>
              <a:t>When a signal is received, the process temporarily suspends its usual execution and executes a distinct block of code known as the signal handler.</a:t>
            </a:r>
          </a:p>
          <a:p>
            <a:pPr>
              <a:buFont typeface="Arial" panose="020B0604020202020204" pitchFamily="34" charset="0"/>
              <a:buChar char="•"/>
            </a:pPr>
            <a:r>
              <a:rPr lang="en-US" b="1" dirty="0">
                <a:effectLst/>
              </a:rPr>
              <a:t>D-Bus</a:t>
            </a:r>
            <a:r>
              <a:rPr lang="en-US" dirty="0">
                <a:effectLst/>
              </a:rPr>
              <a:t> is a full-featured IPC mechanism, which allows processes to communicate data like UNIX domain sockets but with enhanced features.</a:t>
            </a:r>
          </a:p>
          <a:p>
            <a:pPr>
              <a:buFont typeface="Arial" panose="020B0604020202020204" pitchFamily="34" charset="0"/>
              <a:buChar char="•"/>
            </a:pPr>
            <a:r>
              <a:rPr lang="en-US" dirty="0">
                <a:effectLst/>
              </a:rPr>
              <a:t>The </a:t>
            </a:r>
            <a:r>
              <a:rPr lang="en-US" b="1" dirty="0">
                <a:effectLst/>
              </a:rPr>
              <a:t>Kernel Event Layer</a:t>
            </a:r>
            <a:r>
              <a:rPr lang="en-US" dirty="0">
                <a:effectLst/>
              </a:rPr>
              <a:t> serves as a communication mechanism between the kernel and user space, utilizing a high-speed </a:t>
            </a:r>
            <a:r>
              <a:rPr lang="en-US" dirty="0" err="1">
                <a:effectLst/>
              </a:rPr>
              <a:t>Netlink</a:t>
            </a:r>
            <a:r>
              <a:rPr lang="en-US" dirty="0">
                <a:effectLst/>
              </a:rPr>
              <a:t> socket for asynchronous communication.</a:t>
            </a:r>
          </a:p>
          <a:p>
            <a:endParaRPr lang="en-IN" dirty="0"/>
          </a:p>
        </p:txBody>
      </p:sp>
      <p:sp>
        <p:nvSpPr>
          <p:cNvPr id="4" name="Slide Number Placeholder 3"/>
          <p:cNvSpPr>
            <a:spLocks noGrp="1"/>
          </p:cNvSpPr>
          <p:nvPr>
            <p:ph type="sldNum" sz="quarter" idx="5"/>
          </p:nvPr>
        </p:nvSpPr>
        <p:spPr/>
        <p:txBody>
          <a:bodyPr/>
          <a:lstStyle/>
          <a:p>
            <a:fld id="{119F8CC4-2418-47B4-81AD-D6455C971FD0}" type="slidenum">
              <a:rPr lang="en-IN" smtClean="0"/>
              <a:t>2</a:t>
            </a:fld>
            <a:endParaRPr lang="en-IN"/>
          </a:p>
        </p:txBody>
      </p:sp>
    </p:spTree>
    <p:extLst>
      <p:ext uri="{BB962C8B-B14F-4D97-AF65-F5344CB8AC3E}">
        <p14:creationId xmlns:p14="http://schemas.microsoft.com/office/powerpoint/2010/main" val="384175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Understanding Inter-process Communication in Linux: Fork, Pipes, Shared Memory, and Message Queues | by </a:t>
            </a:r>
            <a:r>
              <a:rPr lang="en-IN" dirty="0" err="1">
                <a:hlinkClick r:id="rId3"/>
              </a:rPr>
              <a:t>Isuru</a:t>
            </a:r>
            <a:r>
              <a:rPr lang="en-IN" dirty="0">
                <a:hlinkClick r:id="rId3"/>
              </a:rPr>
              <a:t> </a:t>
            </a:r>
            <a:r>
              <a:rPr lang="en-IN" dirty="0" err="1">
                <a:hlinkClick r:id="rId3"/>
              </a:rPr>
              <a:t>Harischandra</a:t>
            </a:r>
            <a:r>
              <a:rPr lang="en-IN" dirty="0">
                <a:hlinkClick r:id="rId3"/>
              </a:rPr>
              <a:t> | Towards Dev</a:t>
            </a:r>
            <a:endParaRPr lang="en-IN" dirty="0"/>
          </a:p>
        </p:txBody>
      </p:sp>
      <p:sp>
        <p:nvSpPr>
          <p:cNvPr id="4" name="Slide Number Placeholder 3"/>
          <p:cNvSpPr>
            <a:spLocks noGrp="1"/>
          </p:cNvSpPr>
          <p:nvPr>
            <p:ph type="sldNum" sz="quarter" idx="5"/>
          </p:nvPr>
        </p:nvSpPr>
        <p:spPr/>
        <p:txBody>
          <a:bodyPr/>
          <a:lstStyle/>
          <a:p>
            <a:fld id="{119F8CC4-2418-47B4-81AD-D6455C971FD0}" type="slidenum">
              <a:rPr lang="en-IN" smtClean="0"/>
              <a:t>6</a:t>
            </a:fld>
            <a:endParaRPr lang="en-IN"/>
          </a:p>
        </p:txBody>
      </p:sp>
    </p:spTree>
    <p:extLst>
      <p:ext uri="{BB962C8B-B14F-4D97-AF65-F5344CB8AC3E}">
        <p14:creationId xmlns:p14="http://schemas.microsoft.com/office/powerpoint/2010/main" val="3516890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A Developer‘s Guide to Inter-Process Communication in Linux – </a:t>
            </a:r>
            <a:r>
              <a:rPr lang="en-US" dirty="0" err="1">
                <a:hlinkClick r:id="rId3"/>
              </a:rPr>
              <a:t>TheLinuxCode</a:t>
            </a:r>
            <a:endParaRPr lang="en-IN" dirty="0"/>
          </a:p>
        </p:txBody>
      </p:sp>
      <p:sp>
        <p:nvSpPr>
          <p:cNvPr id="4" name="Slide Number Placeholder 3"/>
          <p:cNvSpPr>
            <a:spLocks noGrp="1"/>
          </p:cNvSpPr>
          <p:nvPr>
            <p:ph type="sldNum" sz="quarter" idx="5"/>
          </p:nvPr>
        </p:nvSpPr>
        <p:spPr/>
        <p:txBody>
          <a:bodyPr/>
          <a:lstStyle/>
          <a:p>
            <a:fld id="{119F8CC4-2418-47B4-81AD-D6455C971FD0}" type="slidenum">
              <a:rPr lang="en-IN" smtClean="0"/>
              <a:t>14</a:t>
            </a:fld>
            <a:endParaRPr lang="en-IN"/>
          </a:p>
        </p:txBody>
      </p:sp>
    </p:spTree>
    <p:extLst>
      <p:ext uri="{BB962C8B-B14F-4D97-AF65-F5344CB8AC3E}">
        <p14:creationId xmlns:p14="http://schemas.microsoft.com/office/powerpoint/2010/main" val="220541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F74EC-91C4-CC25-C8AE-E57DB66687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A66C63-62B8-7DFD-1840-166758DCDB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E496C0-DA99-CD2B-B944-5D24DB2D45A9}"/>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5" name="Footer Placeholder 4">
            <a:extLst>
              <a:ext uri="{FF2B5EF4-FFF2-40B4-BE49-F238E27FC236}">
                <a16:creationId xmlns:a16="http://schemas.microsoft.com/office/drawing/2014/main" id="{85524BB8-BF4E-F0ED-E859-156AF8142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D65FE-C6E2-DFD9-AD4A-C9DD32A84256}"/>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2641264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344A8-EED1-D13D-7BDF-851B4DB78B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511DD-DA20-508B-5ABC-BBE4255B7E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02B338-5195-40B7-3792-059C361CD663}"/>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5" name="Footer Placeholder 4">
            <a:extLst>
              <a:ext uri="{FF2B5EF4-FFF2-40B4-BE49-F238E27FC236}">
                <a16:creationId xmlns:a16="http://schemas.microsoft.com/office/drawing/2014/main" id="{F1CFB608-0B3A-475D-E62B-60C9092DBC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A46AC7-E2E7-AFA6-A33A-FFCC2175104A}"/>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927458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6D6A9-9EEC-534A-3413-B7C0B70EBB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284BE7-633E-8291-51A9-9F7CFB2B7D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22F4C-AF5B-2773-A37E-460370D2F6C3}"/>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5" name="Footer Placeholder 4">
            <a:extLst>
              <a:ext uri="{FF2B5EF4-FFF2-40B4-BE49-F238E27FC236}">
                <a16:creationId xmlns:a16="http://schemas.microsoft.com/office/drawing/2014/main" id="{56969076-F16D-F0B7-DBF2-8D0274966A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522E58-C742-A24A-650D-C3F4884A369D}"/>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03754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EA119-A189-6FA8-F616-D680AC161B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BADF03-CAB3-EF19-E462-3CF27B41B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CFDCF2-C6CF-316A-83AC-AA13321A486A}"/>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5" name="Footer Placeholder 4">
            <a:extLst>
              <a:ext uri="{FF2B5EF4-FFF2-40B4-BE49-F238E27FC236}">
                <a16:creationId xmlns:a16="http://schemas.microsoft.com/office/drawing/2014/main" id="{189723A5-125B-0F8C-F48F-EB8313A1C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2DF1AE-593B-6F58-965C-63AAF5C17958}"/>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324444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75E2-F53F-B8F3-C5F1-2E419301E7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63937C-2DC8-DA7A-26D6-EAFB2DCBA9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FD6B7C-0613-2445-F7E5-0E3781E27255}"/>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5" name="Footer Placeholder 4">
            <a:extLst>
              <a:ext uri="{FF2B5EF4-FFF2-40B4-BE49-F238E27FC236}">
                <a16:creationId xmlns:a16="http://schemas.microsoft.com/office/drawing/2014/main" id="{150451AE-8046-7600-20C6-9D4C5F40C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BC0735-3081-8178-DDAC-93293FAE879F}"/>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766202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C3D0D-FDF2-5A69-38FB-452641CA62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6604A02-1A98-E798-2F8D-4FAF27900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AAFAF5-6305-2E24-91EA-2D9E52BEF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78E9E8-F104-B6B0-3A76-09700BDF4E6F}"/>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6" name="Footer Placeholder 5">
            <a:extLst>
              <a:ext uri="{FF2B5EF4-FFF2-40B4-BE49-F238E27FC236}">
                <a16:creationId xmlns:a16="http://schemas.microsoft.com/office/drawing/2014/main" id="{DB82F0CD-8218-413D-BEB2-69B55DA382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BA7293-16C2-3A1B-C3A1-514B49C21868}"/>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61186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0E3-A07D-ABE7-743C-4EF7037F14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82D0CB-46D5-A06F-C755-CDBD13A24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F568B-7EC8-7F1E-C823-1BE209BB55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1CD9DCC-7564-98DF-0AE2-DAFA3A9F3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05CA89-1EB3-D9A4-D207-DBBA9C875A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76087F-5200-A957-D330-7A20E8BD55AB}"/>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8" name="Footer Placeholder 7">
            <a:extLst>
              <a:ext uri="{FF2B5EF4-FFF2-40B4-BE49-F238E27FC236}">
                <a16:creationId xmlns:a16="http://schemas.microsoft.com/office/drawing/2014/main" id="{58B7E476-4A23-A25B-21F6-EF5DE9EF09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0C5FFE-DEA4-1E62-7314-7DF6D7559BD4}"/>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255241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9BDF-AE6F-B2EB-EB02-13AF6767BB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453B8C-A914-7D3C-042F-EB8A52B18710}"/>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4" name="Footer Placeholder 3">
            <a:extLst>
              <a:ext uri="{FF2B5EF4-FFF2-40B4-BE49-F238E27FC236}">
                <a16:creationId xmlns:a16="http://schemas.microsoft.com/office/drawing/2014/main" id="{E6107201-41C9-2F64-A6A0-5DBDE1D4E0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016295-6296-7034-4220-310AE26659CB}"/>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703831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47B9BA-2194-BF79-33D2-C7376B956CC7}"/>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3" name="Footer Placeholder 2">
            <a:extLst>
              <a:ext uri="{FF2B5EF4-FFF2-40B4-BE49-F238E27FC236}">
                <a16:creationId xmlns:a16="http://schemas.microsoft.com/office/drawing/2014/main" id="{EB5A9576-DBE6-8A2E-6A26-00161FFF54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A0F661A-EEC8-33FC-B29D-561E30353675}"/>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3394186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65AD-FA03-B62B-1C19-E5E1168F8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16173C-373A-6E78-71C1-ED0EFAC71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8D7614-FEDF-3FE6-9EAD-A954EDC58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CD31F-67A5-D7FD-C915-DFCC085C1A74}"/>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6" name="Footer Placeholder 5">
            <a:extLst>
              <a:ext uri="{FF2B5EF4-FFF2-40B4-BE49-F238E27FC236}">
                <a16:creationId xmlns:a16="http://schemas.microsoft.com/office/drawing/2014/main" id="{30F72B25-2520-77AC-2C53-A80CB88D9E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BAFC34-C1F1-DB37-AC7C-DB71918316F0}"/>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3225761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5453-C4AA-75A3-A128-0C1221BA8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5E447C-3F9D-873A-BE22-E9D56669B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9E8676-4E77-73FF-1034-F4322AE88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78601-700E-F046-E558-C560EBDE43D3}"/>
              </a:ext>
            </a:extLst>
          </p:cNvPr>
          <p:cNvSpPr>
            <a:spLocks noGrp="1"/>
          </p:cNvSpPr>
          <p:nvPr>
            <p:ph type="dt" sz="half" idx="10"/>
          </p:nvPr>
        </p:nvSpPr>
        <p:spPr/>
        <p:txBody>
          <a:bodyPr/>
          <a:lstStyle/>
          <a:p>
            <a:fld id="{FBD77047-13BE-47E0-A840-FA97651E85D1}" type="datetimeFigureOut">
              <a:rPr lang="en-IN" smtClean="0"/>
              <a:t>06-03-2025</a:t>
            </a:fld>
            <a:endParaRPr lang="en-IN"/>
          </a:p>
        </p:txBody>
      </p:sp>
      <p:sp>
        <p:nvSpPr>
          <p:cNvPr id="6" name="Footer Placeholder 5">
            <a:extLst>
              <a:ext uri="{FF2B5EF4-FFF2-40B4-BE49-F238E27FC236}">
                <a16:creationId xmlns:a16="http://schemas.microsoft.com/office/drawing/2014/main" id="{CAAB96B0-08E8-C8C3-6047-9AC6ED4143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B4292-D50C-CBAA-6D2D-0E1D9F137E54}"/>
              </a:ext>
            </a:extLst>
          </p:cNvPr>
          <p:cNvSpPr>
            <a:spLocks noGrp="1"/>
          </p:cNvSpPr>
          <p:nvPr>
            <p:ph type="sldNum" sz="quarter" idx="12"/>
          </p:nvPr>
        </p:nvSpPr>
        <p:spPr/>
        <p:txBody>
          <a:bodyPr/>
          <a:lstStyle/>
          <a:p>
            <a:fld id="{DB118980-04C5-4C63-9350-63B7556F08F8}" type="slidenum">
              <a:rPr lang="en-IN" smtClean="0"/>
              <a:t>‹#›</a:t>
            </a:fld>
            <a:endParaRPr lang="en-IN"/>
          </a:p>
        </p:txBody>
      </p:sp>
    </p:spTree>
    <p:extLst>
      <p:ext uri="{BB962C8B-B14F-4D97-AF65-F5344CB8AC3E}">
        <p14:creationId xmlns:p14="http://schemas.microsoft.com/office/powerpoint/2010/main" val="1530591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E276E-CA2E-C0AD-6155-A162B728F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7AD587-E466-83A6-552D-3C6D178E64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3A1F0F-4524-DB78-EC8C-39DBE5479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D77047-13BE-47E0-A840-FA97651E85D1}" type="datetimeFigureOut">
              <a:rPr lang="en-IN" smtClean="0"/>
              <a:t>06-03-2025</a:t>
            </a:fld>
            <a:endParaRPr lang="en-IN"/>
          </a:p>
        </p:txBody>
      </p:sp>
      <p:sp>
        <p:nvSpPr>
          <p:cNvPr id="5" name="Footer Placeholder 4">
            <a:extLst>
              <a:ext uri="{FF2B5EF4-FFF2-40B4-BE49-F238E27FC236}">
                <a16:creationId xmlns:a16="http://schemas.microsoft.com/office/drawing/2014/main" id="{BEAF28F4-3B4F-090C-86BC-C53DC139A2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A9633B-FC54-8AF2-9477-35FFAD95E2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118980-04C5-4C63-9350-63B7556F08F8}" type="slidenum">
              <a:rPr lang="en-IN" smtClean="0"/>
              <a:t>‹#›</a:t>
            </a:fld>
            <a:endParaRPr lang="en-IN"/>
          </a:p>
        </p:txBody>
      </p:sp>
    </p:spTree>
    <p:extLst>
      <p:ext uri="{BB962C8B-B14F-4D97-AF65-F5344CB8AC3E}">
        <p14:creationId xmlns:p14="http://schemas.microsoft.com/office/powerpoint/2010/main" val="414312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264CC-D82A-5585-1480-B3D28362D66D}"/>
              </a:ext>
            </a:extLst>
          </p:cNvPr>
          <p:cNvSpPr>
            <a:spLocks noGrp="1"/>
          </p:cNvSpPr>
          <p:nvPr>
            <p:ph type="ctrTitle"/>
          </p:nvPr>
        </p:nvSpPr>
        <p:spPr>
          <a:xfrm>
            <a:off x="6590662" y="4267832"/>
            <a:ext cx="4805996" cy="1297115"/>
          </a:xfrm>
        </p:spPr>
        <p:txBody>
          <a:bodyPr anchor="t">
            <a:normAutofit/>
          </a:bodyPr>
          <a:lstStyle/>
          <a:p>
            <a:pPr algn="l"/>
            <a:r>
              <a:rPr lang="en-US" sz="4000">
                <a:solidFill>
                  <a:schemeClr val="tx2"/>
                </a:solidFill>
              </a:rPr>
              <a:t>IPC in Unix/Linux</a:t>
            </a:r>
            <a:endParaRPr lang="en-IN" sz="4000">
              <a:solidFill>
                <a:schemeClr val="tx2"/>
              </a:solidFill>
            </a:endParaRPr>
          </a:p>
        </p:txBody>
      </p:sp>
      <p:pic>
        <p:nvPicPr>
          <p:cNvPr id="6" name="Graphic 5" descr="Server">
            <a:extLst>
              <a:ext uri="{FF2B5EF4-FFF2-40B4-BE49-F238E27FC236}">
                <a16:creationId xmlns:a16="http://schemas.microsoft.com/office/drawing/2014/main" id="{0833A293-1AE6-CC5E-02F9-F75A13F776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378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4A8BC-4A75-EFA8-E459-84ED7B188856}"/>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 Named Pipes (FIFO)</a:t>
            </a:r>
            <a:br>
              <a:rPr lang="en-US" sz="5400" kern="1200">
                <a:solidFill>
                  <a:schemeClr val="tx1"/>
                </a:solidFill>
                <a:latin typeface="+mj-lt"/>
                <a:ea typeface="+mj-ea"/>
                <a:cs typeface="+mj-cs"/>
              </a:rPr>
            </a:br>
            <a:endParaRPr lang="en-US" sz="5400" kern="1200">
              <a:solidFill>
                <a:schemeClr val="tx1"/>
              </a:solidFill>
              <a:latin typeface="+mj-lt"/>
              <a:ea typeface="+mj-ea"/>
              <a:cs typeface="+mj-cs"/>
            </a:endParaRPr>
          </a:p>
        </p:txBody>
      </p:sp>
      <p:sp>
        <p:nvSpPr>
          <p:cNvPr id="4" name="TextBox 3">
            <a:extLst>
              <a:ext uri="{FF2B5EF4-FFF2-40B4-BE49-F238E27FC236}">
                <a16:creationId xmlns:a16="http://schemas.microsoft.com/office/drawing/2014/main" id="{58A14879-95C9-4158-6D01-1F0FE706AE24}"/>
              </a:ext>
            </a:extLst>
          </p:cNvPr>
          <p:cNvSpPr txBox="1"/>
          <p:nvPr/>
        </p:nvSpPr>
        <p:spPr>
          <a:xfrm>
            <a:off x="1113809" y="953037"/>
            <a:ext cx="4036333" cy="1709849"/>
          </a:xfrm>
          <a:prstGeom prst="rect">
            <a:avLst/>
          </a:prstGeom>
        </p:spPr>
        <p:txBody>
          <a:bodyPr vert="horz" lIns="91440" tIns="45720" rIns="91440" bIns="45720" rtlCol="0" anchor="b">
            <a:normAutofit/>
          </a:bodyPr>
          <a:lstStyle/>
          <a:p>
            <a:pPr>
              <a:lnSpc>
                <a:spcPct val="90000"/>
              </a:lnSpc>
              <a:spcBef>
                <a:spcPts val="1000"/>
              </a:spcBef>
            </a:pPr>
            <a:r>
              <a:rPr lang="en-US" sz="1300" b="0" i="0" kern="1200">
                <a:solidFill>
                  <a:schemeClr val="tx1"/>
                </a:solidFill>
                <a:effectLst/>
                <a:latin typeface="+mn-lt"/>
                <a:ea typeface="+mn-ea"/>
                <a:cs typeface="+mn-cs"/>
              </a:rPr>
              <a:t>FIFO is a Linux IPC mechanism that allows unrelated processes to communicate with one another. It uses a unique named file as a channel for data exchange. FIFOs are referred to as </a:t>
            </a:r>
            <a:r>
              <a:rPr lang="en-US" sz="1300" b="1" i="0" kern="1200">
                <a:solidFill>
                  <a:schemeClr val="tx1"/>
                </a:solidFill>
                <a:effectLst/>
                <a:latin typeface="+mn-lt"/>
                <a:ea typeface="+mn-ea"/>
                <a:cs typeface="+mn-cs"/>
              </a:rPr>
              <a:t>"named pipes"</a:t>
            </a:r>
            <a:r>
              <a:rPr lang="en-US" sz="1300" b="0" i="0" kern="1200">
                <a:solidFill>
                  <a:schemeClr val="tx1"/>
                </a:solidFill>
                <a:effectLst/>
                <a:latin typeface="+mn-lt"/>
                <a:ea typeface="+mn-ea"/>
                <a:cs typeface="+mn-cs"/>
              </a:rPr>
              <a:t> because they have a unique name in the file system, which serves as their identifier. FIFOs can be created using commands like mkfifo or programmatically with mkfifo() system call.</a:t>
            </a:r>
            <a:endParaRPr lang="en-US" sz="1300" kern="1200">
              <a:solidFill>
                <a:schemeClr val="tx1"/>
              </a:solidFill>
              <a:latin typeface="+mn-lt"/>
              <a:ea typeface="+mn-ea"/>
              <a:cs typeface="+mn-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710A34-9FF5-2B07-6C9F-41E39354845D}"/>
              </a:ext>
            </a:extLst>
          </p:cNvPr>
          <p:cNvSpPr txBox="1"/>
          <p:nvPr/>
        </p:nvSpPr>
        <p:spPr>
          <a:xfrm>
            <a:off x="6676533" y="1305341"/>
            <a:ext cx="4899582" cy="4862870"/>
          </a:xfrm>
          <a:prstGeom prst="rect">
            <a:avLst/>
          </a:prstGeom>
          <a:noFill/>
        </p:spPr>
        <p:txBody>
          <a:bodyPr wrap="square">
            <a:spAutoFit/>
          </a:bodyPr>
          <a:lstStyle/>
          <a:p>
            <a:pPr>
              <a:spcAft>
                <a:spcPts val="600"/>
              </a:spcAft>
            </a:pPr>
            <a:r>
              <a:rPr lang="en-US" dirty="0"/>
              <a:t>Pipes work only between related processes (parent-child). Named pipes (FIFO - First In First Out) allow unrelated processes to communicate.</a:t>
            </a:r>
            <a:br>
              <a:rPr lang="en-US" dirty="0"/>
            </a:br>
            <a:endParaRPr lang="en-US"/>
          </a:p>
          <a:p>
            <a:pPr>
              <a:spcAft>
                <a:spcPts val="600"/>
              </a:spcAft>
            </a:pPr>
            <a:r>
              <a:rPr lang="en-US" b="1" dirty="0">
                <a:solidFill>
                  <a:schemeClr val="tx2">
                    <a:lumMod val="75000"/>
                    <a:lumOff val="25000"/>
                  </a:schemeClr>
                </a:solidFill>
              </a:rPr>
              <a:t>Example:  Creating and Using a Named Pipe</a:t>
            </a:r>
            <a:endParaRPr lang="en-US" b="1">
              <a:solidFill>
                <a:schemeClr val="tx2">
                  <a:lumMod val="75000"/>
                  <a:lumOff val="25000"/>
                </a:schemeClr>
              </a:solidFill>
            </a:endParaRPr>
          </a:p>
          <a:p>
            <a:pPr>
              <a:spcAft>
                <a:spcPts val="600"/>
              </a:spcAft>
            </a:pPr>
            <a:r>
              <a:rPr lang="en-US" dirty="0"/>
              <a:t>	</a:t>
            </a:r>
            <a:r>
              <a:rPr lang="en-US" dirty="0" err="1"/>
              <a:t>mkfifo</a:t>
            </a:r>
            <a:r>
              <a:rPr lang="en-US" dirty="0"/>
              <a:t> </a:t>
            </a:r>
            <a:r>
              <a:rPr lang="en-US" dirty="0" err="1"/>
              <a:t>mypipe</a:t>
            </a:r>
            <a:r>
              <a:rPr lang="en-US" dirty="0"/>
              <a:t>  # Create a named pipe</a:t>
            </a:r>
            <a:br>
              <a:rPr lang="en-US" dirty="0"/>
            </a:br>
            <a:endParaRPr lang="en-US"/>
          </a:p>
          <a:p>
            <a:pPr>
              <a:spcAft>
                <a:spcPts val="600"/>
              </a:spcAft>
            </a:pPr>
            <a:r>
              <a:rPr lang="en-US" b="1" dirty="0">
                <a:solidFill>
                  <a:schemeClr val="tx2">
                    <a:lumMod val="75000"/>
                    <a:lumOff val="25000"/>
                  </a:schemeClr>
                </a:solidFill>
              </a:rPr>
              <a:t>In one terminal, run:</a:t>
            </a:r>
            <a:endParaRPr lang="en-US" b="1">
              <a:solidFill>
                <a:schemeClr val="tx2">
                  <a:lumMod val="75000"/>
                  <a:lumOff val="25000"/>
                </a:schemeClr>
              </a:solidFill>
            </a:endParaRPr>
          </a:p>
          <a:p>
            <a:pPr>
              <a:spcAft>
                <a:spcPts val="600"/>
              </a:spcAft>
            </a:pPr>
            <a:r>
              <a:rPr lang="en-US" dirty="0"/>
              <a:t>	echo "Hello World" &gt; </a:t>
            </a:r>
            <a:r>
              <a:rPr lang="en-US" dirty="0" err="1"/>
              <a:t>mypipe</a:t>
            </a:r>
            <a:endParaRPr lang="en-US"/>
          </a:p>
          <a:p>
            <a:pPr>
              <a:spcAft>
                <a:spcPts val="600"/>
              </a:spcAft>
            </a:pPr>
            <a:endParaRPr lang="en-US"/>
          </a:p>
          <a:p>
            <a:pPr>
              <a:spcAft>
                <a:spcPts val="600"/>
              </a:spcAft>
            </a:pPr>
            <a:r>
              <a:rPr lang="en-US" b="1" dirty="0">
                <a:solidFill>
                  <a:schemeClr val="tx2">
                    <a:lumMod val="75000"/>
                    <a:lumOff val="25000"/>
                  </a:schemeClr>
                </a:solidFill>
              </a:rPr>
              <a:t>In another terminal, read:</a:t>
            </a:r>
            <a:endParaRPr lang="en-US" b="1">
              <a:solidFill>
                <a:schemeClr val="tx2">
                  <a:lumMod val="75000"/>
                  <a:lumOff val="25000"/>
                </a:schemeClr>
              </a:solidFill>
            </a:endParaRPr>
          </a:p>
          <a:p>
            <a:pPr>
              <a:spcAft>
                <a:spcPts val="600"/>
              </a:spcAft>
            </a:pPr>
            <a:r>
              <a:rPr lang="en-US" dirty="0"/>
              <a:t>	cat &lt; </a:t>
            </a:r>
            <a:r>
              <a:rPr lang="en-US" dirty="0" err="1"/>
              <a:t>mypipe</a:t>
            </a:r>
            <a:endParaRPr lang="en-US"/>
          </a:p>
          <a:p>
            <a:pPr>
              <a:spcAft>
                <a:spcPts val="600"/>
              </a:spcAft>
            </a:pPr>
            <a:r>
              <a:rPr lang="en-US" dirty="0"/>
              <a:t>The second command reads and prints "Hello World".</a:t>
            </a:r>
            <a:endParaRPr lang="en-US"/>
          </a:p>
        </p:txBody>
      </p:sp>
    </p:spTree>
    <p:extLst>
      <p:ext uri="{BB962C8B-B14F-4D97-AF65-F5344CB8AC3E}">
        <p14:creationId xmlns:p14="http://schemas.microsoft.com/office/powerpoint/2010/main" val="284373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2DE2A-E10D-C060-FF95-8E4700E7AD22}"/>
              </a:ext>
            </a:extLst>
          </p:cNvPr>
          <p:cNvSpPr>
            <a:spLocks noGrp="1"/>
          </p:cNvSpPr>
          <p:nvPr>
            <p:ph type="title"/>
          </p:nvPr>
        </p:nvSpPr>
        <p:spPr/>
        <p:txBody>
          <a:bodyPr/>
          <a:lstStyle/>
          <a:p>
            <a:r>
              <a:rPr lang="en-IN" dirty="0"/>
              <a:t>Message Queues</a:t>
            </a:r>
            <a:br>
              <a:rPr lang="en-IN" dirty="0"/>
            </a:br>
            <a:endParaRPr lang="en-IN" dirty="0"/>
          </a:p>
        </p:txBody>
      </p:sp>
      <p:sp>
        <p:nvSpPr>
          <p:cNvPr id="5" name="TextBox 4">
            <a:extLst>
              <a:ext uri="{FF2B5EF4-FFF2-40B4-BE49-F238E27FC236}">
                <a16:creationId xmlns:a16="http://schemas.microsoft.com/office/drawing/2014/main" id="{560DF4BD-4420-B79C-5871-0FBEF3200D17}"/>
              </a:ext>
            </a:extLst>
          </p:cNvPr>
          <p:cNvSpPr txBox="1"/>
          <p:nvPr/>
        </p:nvSpPr>
        <p:spPr>
          <a:xfrm>
            <a:off x="621382" y="1440193"/>
            <a:ext cx="3903483" cy="923330"/>
          </a:xfrm>
          <a:prstGeom prst="rect">
            <a:avLst/>
          </a:prstGeom>
          <a:noFill/>
        </p:spPr>
        <p:txBody>
          <a:bodyPr wrap="square">
            <a:spAutoFit/>
          </a:bodyPr>
          <a:lstStyle/>
          <a:p>
            <a:r>
              <a:rPr lang="en-US" dirty="0"/>
              <a:t>A message queue allows processes to send and receive structured messages.</a:t>
            </a:r>
          </a:p>
        </p:txBody>
      </p:sp>
      <p:sp>
        <p:nvSpPr>
          <p:cNvPr id="7" name="TextBox 6">
            <a:extLst>
              <a:ext uri="{FF2B5EF4-FFF2-40B4-BE49-F238E27FC236}">
                <a16:creationId xmlns:a16="http://schemas.microsoft.com/office/drawing/2014/main" id="{CE03AB3A-799D-9924-2550-055535619D55}"/>
              </a:ext>
            </a:extLst>
          </p:cNvPr>
          <p:cNvSpPr txBox="1"/>
          <p:nvPr/>
        </p:nvSpPr>
        <p:spPr>
          <a:xfrm>
            <a:off x="5634087" y="474345"/>
            <a:ext cx="6094428" cy="5909310"/>
          </a:xfrm>
          <a:prstGeom prst="rect">
            <a:avLst/>
          </a:prstGeom>
          <a:noFill/>
        </p:spPr>
        <p:txBody>
          <a:bodyPr wrap="square">
            <a:spAutoFit/>
          </a:bodyPr>
          <a:lstStyle/>
          <a:p>
            <a:r>
              <a:rPr lang="en-IN" dirty="0"/>
              <a:t>Example: Message Queue in C</a:t>
            </a:r>
          </a:p>
          <a:p>
            <a:r>
              <a:rPr lang="en-IN" dirty="0"/>
              <a:t>#include &lt;</a:t>
            </a:r>
            <a:r>
              <a:rPr lang="en-IN" dirty="0" err="1"/>
              <a:t>stdio.h</a:t>
            </a:r>
            <a:r>
              <a:rPr lang="en-IN" dirty="0"/>
              <a:t>&gt;</a:t>
            </a:r>
          </a:p>
          <a:p>
            <a:r>
              <a:rPr lang="en-IN" dirty="0"/>
              <a:t>#include &lt;sys/</a:t>
            </a:r>
            <a:r>
              <a:rPr lang="en-IN" dirty="0" err="1"/>
              <a:t>ipc.h</a:t>
            </a:r>
            <a:r>
              <a:rPr lang="en-IN" dirty="0"/>
              <a:t>&gt;</a:t>
            </a:r>
          </a:p>
          <a:p>
            <a:r>
              <a:rPr lang="en-IN" dirty="0"/>
              <a:t>#include &lt;sys/</a:t>
            </a:r>
            <a:r>
              <a:rPr lang="en-IN" dirty="0" err="1"/>
              <a:t>msg.h</a:t>
            </a:r>
            <a:r>
              <a:rPr lang="en-IN" dirty="0"/>
              <a:t>&gt;</a:t>
            </a:r>
          </a:p>
          <a:p>
            <a:r>
              <a:rPr lang="en-IN" dirty="0"/>
              <a:t>struct </a:t>
            </a:r>
            <a:r>
              <a:rPr lang="en-IN" dirty="0" err="1"/>
              <a:t>msg_buffer</a:t>
            </a:r>
            <a:r>
              <a:rPr lang="en-IN" dirty="0"/>
              <a:t> {    </a:t>
            </a:r>
          </a:p>
          <a:p>
            <a:r>
              <a:rPr lang="en-IN" dirty="0"/>
              <a:t>long </a:t>
            </a:r>
            <a:r>
              <a:rPr lang="en-IN" dirty="0" err="1"/>
              <a:t>msg_type</a:t>
            </a:r>
            <a:r>
              <a:rPr lang="en-IN" dirty="0"/>
              <a:t>;    </a:t>
            </a:r>
          </a:p>
          <a:p>
            <a:r>
              <a:rPr lang="en-IN" dirty="0"/>
              <a:t>char </a:t>
            </a:r>
            <a:r>
              <a:rPr lang="en-IN" dirty="0" err="1"/>
              <a:t>msg_text</a:t>
            </a:r>
            <a:r>
              <a:rPr lang="en-IN" dirty="0"/>
              <a:t>[100];</a:t>
            </a:r>
          </a:p>
          <a:p>
            <a:r>
              <a:rPr lang="en-IN" dirty="0"/>
              <a:t>};</a:t>
            </a:r>
          </a:p>
          <a:p>
            <a:r>
              <a:rPr lang="en-IN" dirty="0"/>
              <a:t>int main() </a:t>
            </a:r>
          </a:p>
          <a:p>
            <a:r>
              <a:rPr lang="en-IN" dirty="0"/>
              <a:t>{    </a:t>
            </a:r>
          </a:p>
          <a:p>
            <a:r>
              <a:rPr lang="en-IN" dirty="0"/>
              <a:t>	</a:t>
            </a:r>
            <a:r>
              <a:rPr lang="en-IN" dirty="0" err="1"/>
              <a:t>key_t</a:t>
            </a:r>
            <a:r>
              <a:rPr lang="en-IN" dirty="0"/>
              <a:t> key = </a:t>
            </a:r>
            <a:r>
              <a:rPr lang="en-IN" dirty="0" err="1"/>
              <a:t>ftok</a:t>
            </a:r>
            <a:r>
              <a:rPr lang="en-IN" dirty="0"/>
              <a:t>("</a:t>
            </a:r>
            <a:r>
              <a:rPr lang="en-IN" dirty="0" err="1"/>
              <a:t>progfile</a:t>
            </a:r>
            <a:r>
              <a:rPr lang="en-IN" dirty="0"/>
              <a:t>", 65);    </a:t>
            </a:r>
          </a:p>
          <a:p>
            <a:r>
              <a:rPr lang="en-IN" dirty="0"/>
              <a:t>	int </a:t>
            </a:r>
            <a:r>
              <a:rPr lang="en-IN" dirty="0" err="1"/>
              <a:t>msgid</a:t>
            </a:r>
            <a:r>
              <a:rPr lang="en-IN" dirty="0"/>
              <a:t> = </a:t>
            </a:r>
            <a:r>
              <a:rPr lang="en-IN" dirty="0" err="1"/>
              <a:t>msgget</a:t>
            </a:r>
            <a:r>
              <a:rPr lang="en-IN" dirty="0"/>
              <a:t>(key, 0666 | IPC_CREAT);        </a:t>
            </a:r>
          </a:p>
          <a:p>
            <a:r>
              <a:rPr lang="en-IN" dirty="0"/>
              <a:t>	struct </a:t>
            </a:r>
            <a:r>
              <a:rPr lang="en-IN" dirty="0" err="1"/>
              <a:t>msg_buffer</a:t>
            </a:r>
            <a:r>
              <a:rPr lang="en-IN" dirty="0"/>
              <a:t> message;    </a:t>
            </a:r>
          </a:p>
          <a:p>
            <a:r>
              <a:rPr lang="en-IN" dirty="0"/>
              <a:t>	</a:t>
            </a:r>
            <a:r>
              <a:rPr lang="en-IN" dirty="0" err="1"/>
              <a:t>message.msg_type</a:t>
            </a:r>
            <a:r>
              <a:rPr lang="en-IN" dirty="0"/>
              <a:t> = 1;    </a:t>
            </a:r>
          </a:p>
          <a:p>
            <a:r>
              <a:rPr lang="en-IN" dirty="0"/>
              <a:t>	</a:t>
            </a:r>
            <a:r>
              <a:rPr lang="en-IN" dirty="0" err="1"/>
              <a:t>printf</a:t>
            </a:r>
            <a:r>
              <a:rPr lang="en-IN" dirty="0"/>
              <a:t>("Enter message: ");    </a:t>
            </a:r>
          </a:p>
          <a:p>
            <a:r>
              <a:rPr lang="en-IN" dirty="0"/>
              <a:t>	</a:t>
            </a:r>
            <a:r>
              <a:rPr lang="en-IN" dirty="0" err="1"/>
              <a:t>fgets</a:t>
            </a:r>
            <a:r>
              <a:rPr lang="en-IN" dirty="0"/>
              <a:t>(</a:t>
            </a:r>
            <a:r>
              <a:rPr lang="en-IN" dirty="0" err="1"/>
              <a:t>message.msg_text</a:t>
            </a:r>
            <a:r>
              <a:rPr lang="en-IN" dirty="0"/>
              <a:t>, 100, stdin);        </a:t>
            </a:r>
          </a:p>
          <a:p>
            <a:r>
              <a:rPr lang="en-IN" dirty="0"/>
              <a:t>	</a:t>
            </a:r>
            <a:r>
              <a:rPr lang="en-IN" dirty="0" err="1"/>
              <a:t>msgsnd</a:t>
            </a:r>
            <a:r>
              <a:rPr lang="en-IN" dirty="0"/>
              <a:t>(</a:t>
            </a:r>
            <a:r>
              <a:rPr lang="en-IN" dirty="0" err="1"/>
              <a:t>msgid</a:t>
            </a:r>
            <a:r>
              <a:rPr lang="en-IN" dirty="0"/>
              <a:t>, &amp;message, 	</a:t>
            </a:r>
            <a:r>
              <a:rPr lang="en-IN" dirty="0" err="1"/>
              <a:t>sizeof</a:t>
            </a:r>
            <a:r>
              <a:rPr lang="en-IN" dirty="0"/>
              <a:t>(</a:t>
            </a:r>
            <a:r>
              <a:rPr lang="en-IN" dirty="0" err="1"/>
              <a:t>message.msg_text</a:t>
            </a:r>
            <a:r>
              <a:rPr lang="en-IN" dirty="0"/>
              <a:t>), 0);    </a:t>
            </a:r>
          </a:p>
          <a:p>
            <a:r>
              <a:rPr lang="en-IN" dirty="0"/>
              <a:t>	</a:t>
            </a:r>
            <a:r>
              <a:rPr lang="en-IN" dirty="0" err="1"/>
              <a:t>printf</a:t>
            </a:r>
            <a:r>
              <a:rPr lang="en-IN" dirty="0"/>
              <a:t>("Message sent!\n");    </a:t>
            </a:r>
          </a:p>
          <a:p>
            <a:r>
              <a:rPr lang="en-IN" dirty="0"/>
              <a:t>	return 0;</a:t>
            </a:r>
          </a:p>
          <a:p>
            <a:r>
              <a:rPr lang="en-IN" dirty="0"/>
              <a:t>}</a:t>
            </a:r>
          </a:p>
        </p:txBody>
      </p:sp>
      <p:sp>
        <p:nvSpPr>
          <p:cNvPr id="4" name="TextBox 3">
            <a:extLst>
              <a:ext uri="{FF2B5EF4-FFF2-40B4-BE49-F238E27FC236}">
                <a16:creationId xmlns:a16="http://schemas.microsoft.com/office/drawing/2014/main" id="{D80D6D2A-121F-2A3F-CE87-41E819C7E135}"/>
              </a:ext>
            </a:extLst>
          </p:cNvPr>
          <p:cNvSpPr txBox="1"/>
          <p:nvPr/>
        </p:nvSpPr>
        <p:spPr>
          <a:xfrm>
            <a:off x="621383" y="3294149"/>
            <a:ext cx="3988324" cy="1754326"/>
          </a:xfrm>
          <a:prstGeom prst="rect">
            <a:avLst/>
          </a:prstGeom>
          <a:noFill/>
        </p:spPr>
        <p:txBody>
          <a:bodyPr wrap="square">
            <a:spAutoFit/>
          </a:bodyPr>
          <a:lstStyle/>
          <a:p>
            <a:r>
              <a:rPr lang="en-IN" b="0" i="0" dirty="0" err="1">
                <a:solidFill>
                  <a:srgbClr val="61738E"/>
                </a:solidFill>
                <a:effectLst/>
                <a:latin typeface="__Source_Sans_Pro_2fe30b"/>
              </a:rPr>
              <a:t>SysV</a:t>
            </a:r>
            <a:r>
              <a:rPr lang="en-IN" b="0" i="0" dirty="0">
                <a:solidFill>
                  <a:srgbClr val="61738E"/>
                </a:solidFill>
                <a:effectLst/>
                <a:latin typeface="__Source_Sans_Pro_2fe30b"/>
              </a:rPr>
              <a:t> Message Queues is a Linux </a:t>
            </a:r>
            <a:r>
              <a:rPr lang="en-IN" b="0" i="0" dirty="0">
                <a:effectLst/>
                <a:latin typeface="__Source_Sans_Pro_2fe30b"/>
              </a:rPr>
              <a:t>inter-process communication (IPC)</a:t>
            </a:r>
            <a:r>
              <a:rPr lang="en-IN" b="0" i="0" dirty="0">
                <a:solidFill>
                  <a:srgbClr val="61738E"/>
                </a:solidFill>
                <a:effectLst/>
                <a:latin typeface="__Source_Sans_Pro_2fe30b"/>
              </a:rPr>
              <a:t> mechanism that enables processes to exchange messages via a message queue. The System V message queue is designed for server applications.</a:t>
            </a:r>
            <a:endParaRPr lang="en-IN" dirty="0"/>
          </a:p>
        </p:txBody>
      </p:sp>
    </p:spTree>
    <p:extLst>
      <p:ext uri="{BB962C8B-B14F-4D97-AF65-F5344CB8AC3E}">
        <p14:creationId xmlns:p14="http://schemas.microsoft.com/office/powerpoint/2010/main" val="313975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49E3E-080C-60AE-AEC0-EFED5B3FB666}"/>
              </a:ext>
            </a:extLst>
          </p:cNvPr>
          <p:cNvSpPr>
            <a:spLocks noGrp="1"/>
          </p:cNvSpPr>
          <p:nvPr>
            <p:ph type="title"/>
          </p:nvPr>
        </p:nvSpPr>
        <p:spPr>
          <a:xfrm>
            <a:off x="385714" y="365124"/>
            <a:ext cx="5807697" cy="1325563"/>
          </a:xfrm>
        </p:spPr>
        <p:txBody>
          <a:bodyPr>
            <a:normAutofit fontScale="90000"/>
          </a:bodyPr>
          <a:lstStyle/>
          <a:p>
            <a:r>
              <a:rPr lang="en-IN" dirty="0"/>
              <a:t>Shared Memory (Fastest IPC)</a:t>
            </a:r>
            <a:br>
              <a:rPr lang="en-IN" dirty="0"/>
            </a:br>
            <a:endParaRPr lang="en-IN" dirty="0"/>
          </a:p>
        </p:txBody>
      </p:sp>
      <p:sp>
        <p:nvSpPr>
          <p:cNvPr id="5" name="TextBox 4">
            <a:extLst>
              <a:ext uri="{FF2B5EF4-FFF2-40B4-BE49-F238E27FC236}">
                <a16:creationId xmlns:a16="http://schemas.microsoft.com/office/drawing/2014/main" id="{8858B2EB-7B9B-FBBB-DC4C-20705F4FDB30}"/>
              </a:ext>
            </a:extLst>
          </p:cNvPr>
          <p:cNvSpPr txBox="1"/>
          <p:nvPr/>
        </p:nvSpPr>
        <p:spPr>
          <a:xfrm>
            <a:off x="876300" y="2690336"/>
            <a:ext cx="2960016" cy="1477328"/>
          </a:xfrm>
          <a:prstGeom prst="rect">
            <a:avLst/>
          </a:prstGeom>
          <a:noFill/>
        </p:spPr>
        <p:txBody>
          <a:bodyPr wrap="square">
            <a:spAutoFit/>
          </a:bodyPr>
          <a:lstStyle/>
          <a:p>
            <a:r>
              <a:rPr lang="en-US" dirty="0"/>
              <a:t>Shared memory allows multiple processes to access the same memory segment, avoiding the need for data copying.</a:t>
            </a:r>
            <a:endParaRPr lang="en-IN" dirty="0"/>
          </a:p>
        </p:txBody>
      </p:sp>
      <p:sp>
        <p:nvSpPr>
          <p:cNvPr id="7" name="TextBox 6">
            <a:extLst>
              <a:ext uri="{FF2B5EF4-FFF2-40B4-BE49-F238E27FC236}">
                <a16:creationId xmlns:a16="http://schemas.microsoft.com/office/drawing/2014/main" id="{CDCB8792-D51A-7AE9-E7F7-C2A55764EA91}"/>
              </a:ext>
            </a:extLst>
          </p:cNvPr>
          <p:cNvSpPr txBox="1"/>
          <p:nvPr/>
        </p:nvSpPr>
        <p:spPr>
          <a:xfrm>
            <a:off x="5316717" y="1207398"/>
            <a:ext cx="6401584" cy="4801314"/>
          </a:xfrm>
          <a:prstGeom prst="rect">
            <a:avLst/>
          </a:prstGeom>
          <a:noFill/>
        </p:spPr>
        <p:txBody>
          <a:bodyPr wrap="square">
            <a:spAutoFit/>
          </a:bodyPr>
          <a:lstStyle/>
          <a:p>
            <a:r>
              <a:rPr lang="en-IN" dirty="0"/>
              <a:t>Example: Using Shared Memory in C</a:t>
            </a:r>
          </a:p>
          <a:p>
            <a:r>
              <a:rPr lang="en-IN" dirty="0"/>
              <a:t>#include &lt;</a:t>
            </a:r>
            <a:r>
              <a:rPr lang="en-IN" dirty="0" err="1"/>
              <a:t>stdio.h</a:t>
            </a:r>
            <a:r>
              <a:rPr lang="en-IN" dirty="0"/>
              <a:t>&gt;</a:t>
            </a:r>
          </a:p>
          <a:p>
            <a:r>
              <a:rPr lang="en-IN" dirty="0"/>
              <a:t>#include &lt;sys/</a:t>
            </a:r>
            <a:r>
              <a:rPr lang="en-IN" dirty="0" err="1"/>
              <a:t>ipc.h</a:t>
            </a:r>
            <a:r>
              <a:rPr lang="en-IN" dirty="0"/>
              <a:t>&gt;</a:t>
            </a:r>
          </a:p>
          <a:p>
            <a:r>
              <a:rPr lang="en-IN" dirty="0"/>
              <a:t>#include &lt;sys/</a:t>
            </a:r>
            <a:r>
              <a:rPr lang="en-IN" dirty="0" err="1"/>
              <a:t>shm.h</a:t>
            </a:r>
            <a:r>
              <a:rPr lang="en-IN" dirty="0"/>
              <a:t>&gt;</a:t>
            </a:r>
          </a:p>
          <a:p>
            <a:r>
              <a:rPr lang="en-IN" dirty="0"/>
              <a:t>#include &lt;</a:t>
            </a:r>
            <a:r>
              <a:rPr lang="en-IN" dirty="0" err="1"/>
              <a:t>string.h</a:t>
            </a:r>
            <a:r>
              <a:rPr lang="en-IN" dirty="0"/>
              <a:t>&gt;</a:t>
            </a:r>
          </a:p>
          <a:p>
            <a:r>
              <a:rPr lang="en-IN" dirty="0"/>
              <a:t>int main() </a:t>
            </a:r>
          </a:p>
          <a:p>
            <a:r>
              <a:rPr lang="en-IN" dirty="0"/>
              <a:t>{    </a:t>
            </a:r>
          </a:p>
          <a:p>
            <a:r>
              <a:rPr lang="en-IN" dirty="0"/>
              <a:t>	</a:t>
            </a:r>
            <a:r>
              <a:rPr lang="en-IN" dirty="0" err="1"/>
              <a:t>key_t</a:t>
            </a:r>
            <a:r>
              <a:rPr lang="en-IN" dirty="0"/>
              <a:t> key = </a:t>
            </a:r>
            <a:r>
              <a:rPr lang="en-IN" dirty="0" err="1"/>
              <a:t>ftok</a:t>
            </a:r>
            <a:r>
              <a:rPr lang="en-IN" dirty="0"/>
              <a:t>("</a:t>
            </a:r>
            <a:r>
              <a:rPr lang="en-IN" dirty="0" err="1"/>
              <a:t>shmfile</a:t>
            </a:r>
            <a:r>
              <a:rPr lang="en-IN" dirty="0"/>
              <a:t>", 65);</a:t>
            </a:r>
          </a:p>
          <a:p>
            <a:r>
              <a:rPr lang="en-IN" dirty="0"/>
              <a:t>        	int </a:t>
            </a:r>
            <a:r>
              <a:rPr lang="en-IN" dirty="0" err="1"/>
              <a:t>shmid</a:t>
            </a:r>
            <a:r>
              <a:rPr lang="en-IN" dirty="0"/>
              <a:t> = </a:t>
            </a:r>
            <a:r>
              <a:rPr lang="en-IN" dirty="0" err="1"/>
              <a:t>shmget</a:t>
            </a:r>
            <a:r>
              <a:rPr lang="en-IN" dirty="0"/>
              <a:t>(key, 1024, 0666 | IPC_CREAT);        </a:t>
            </a:r>
          </a:p>
          <a:p>
            <a:r>
              <a:rPr lang="en-IN" dirty="0"/>
              <a:t>	char *str = (char*) </a:t>
            </a:r>
            <a:r>
              <a:rPr lang="en-IN" dirty="0" err="1"/>
              <a:t>shmat</a:t>
            </a:r>
            <a:r>
              <a:rPr lang="en-IN" dirty="0"/>
              <a:t>(</a:t>
            </a:r>
            <a:r>
              <a:rPr lang="en-IN" dirty="0" err="1"/>
              <a:t>shmid</a:t>
            </a:r>
            <a:r>
              <a:rPr lang="en-IN" dirty="0"/>
              <a:t>, NULL, 0);    </a:t>
            </a:r>
          </a:p>
          <a:p>
            <a:r>
              <a:rPr lang="en-IN" dirty="0"/>
              <a:t>	</a:t>
            </a:r>
            <a:r>
              <a:rPr lang="en-IN" dirty="0" err="1"/>
              <a:t>strcpy</a:t>
            </a:r>
            <a:r>
              <a:rPr lang="en-IN" dirty="0"/>
              <a:t>(str, "Hello, Shared Memory!");        </a:t>
            </a:r>
          </a:p>
          <a:p>
            <a:r>
              <a:rPr lang="en-IN" dirty="0"/>
              <a:t>	</a:t>
            </a:r>
            <a:r>
              <a:rPr lang="en-IN" dirty="0" err="1"/>
              <a:t>printf</a:t>
            </a:r>
            <a:r>
              <a:rPr lang="en-IN" dirty="0"/>
              <a:t>("Data written: %s\n", str);    </a:t>
            </a:r>
          </a:p>
          <a:p>
            <a:r>
              <a:rPr lang="en-IN" dirty="0"/>
              <a:t>	</a:t>
            </a:r>
            <a:r>
              <a:rPr lang="en-IN" dirty="0" err="1"/>
              <a:t>shmdt</a:t>
            </a:r>
            <a:r>
              <a:rPr lang="en-IN" dirty="0"/>
              <a:t>(str); // Detach memory    </a:t>
            </a:r>
          </a:p>
          <a:p>
            <a:r>
              <a:rPr lang="en-IN" dirty="0"/>
              <a:t>return 0;}</a:t>
            </a:r>
          </a:p>
          <a:p>
            <a:endParaRPr lang="en-IN" dirty="0"/>
          </a:p>
          <a:p>
            <a:r>
              <a:rPr lang="en-IN" dirty="0"/>
              <a:t>The data is stored in shared memory and can be accessed by another process.</a:t>
            </a:r>
          </a:p>
        </p:txBody>
      </p:sp>
    </p:spTree>
    <p:extLst>
      <p:ext uri="{BB962C8B-B14F-4D97-AF65-F5344CB8AC3E}">
        <p14:creationId xmlns:p14="http://schemas.microsoft.com/office/powerpoint/2010/main" val="526043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EFDD6-5C20-28C3-51DA-25F1603BABEF}"/>
              </a:ext>
            </a:extLst>
          </p:cNvPr>
          <p:cNvSpPr>
            <a:spLocks noGrp="1"/>
          </p:cNvSpPr>
          <p:nvPr>
            <p:ph type="title"/>
          </p:nvPr>
        </p:nvSpPr>
        <p:spPr/>
        <p:txBody>
          <a:bodyPr/>
          <a:lstStyle/>
          <a:p>
            <a:r>
              <a:rPr lang="en-IN" dirty="0"/>
              <a:t> Sockets (For Network Communication)</a:t>
            </a:r>
            <a:br>
              <a:rPr lang="en-IN" dirty="0"/>
            </a:br>
            <a:endParaRPr lang="en-IN" dirty="0"/>
          </a:p>
        </p:txBody>
      </p:sp>
      <p:sp>
        <p:nvSpPr>
          <p:cNvPr id="5" name="TextBox 4">
            <a:extLst>
              <a:ext uri="{FF2B5EF4-FFF2-40B4-BE49-F238E27FC236}">
                <a16:creationId xmlns:a16="http://schemas.microsoft.com/office/drawing/2014/main" id="{EA842ED6-8357-B5CD-29CF-6813A4149877}"/>
              </a:ext>
            </a:extLst>
          </p:cNvPr>
          <p:cNvSpPr txBox="1"/>
          <p:nvPr/>
        </p:nvSpPr>
        <p:spPr>
          <a:xfrm>
            <a:off x="530258" y="2686887"/>
            <a:ext cx="2128100" cy="2031325"/>
          </a:xfrm>
          <a:prstGeom prst="rect">
            <a:avLst/>
          </a:prstGeom>
          <a:noFill/>
        </p:spPr>
        <p:txBody>
          <a:bodyPr wrap="square">
            <a:spAutoFit/>
          </a:bodyPr>
          <a:lstStyle/>
          <a:p>
            <a:r>
              <a:rPr lang="en-US" dirty="0"/>
              <a:t>Sockets allow communication between processes on different machines over a network.</a:t>
            </a:r>
          </a:p>
          <a:p>
            <a:endParaRPr lang="en-US" dirty="0"/>
          </a:p>
        </p:txBody>
      </p:sp>
      <p:sp>
        <p:nvSpPr>
          <p:cNvPr id="7" name="TextBox 6">
            <a:extLst>
              <a:ext uri="{FF2B5EF4-FFF2-40B4-BE49-F238E27FC236}">
                <a16:creationId xmlns:a16="http://schemas.microsoft.com/office/drawing/2014/main" id="{04FA9420-17CC-E99F-09CC-EEB12FCB214D}"/>
              </a:ext>
            </a:extLst>
          </p:cNvPr>
          <p:cNvSpPr txBox="1"/>
          <p:nvPr/>
        </p:nvSpPr>
        <p:spPr>
          <a:xfrm>
            <a:off x="4008749" y="1909548"/>
            <a:ext cx="6907490" cy="3139321"/>
          </a:xfrm>
          <a:prstGeom prst="rect">
            <a:avLst/>
          </a:prstGeom>
          <a:noFill/>
        </p:spPr>
        <p:txBody>
          <a:bodyPr wrap="square">
            <a:spAutoFit/>
          </a:bodyPr>
          <a:lstStyle/>
          <a:p>
            <a:r>
              <a:rPr lang="en-IN" dirty="0"/>
              <a:t>Example: Basic Server Using Sockets in Python</a:t>
            </a:r>
          </a:p>
          <a:p>
            <a:endParaRPr lang="en-IN" dirty="0"/>
          </a:p>
          <a:p>
            <a:r>
              <a:rPr lang="en-IN" dirty="0"/>
              <a:t>import socket</a:t>
            </a:r>
          </a:p>
          <a:p>
            <a:r>
              <a:rPr lang="en-IN" dirty="0" err="1"/>
              <a:t>server_socket</a:t>
            </a:r>
            <a:r>
              <a:rPr lang="en-IN" dirty="0"/>
              <a:t> = </a:t>
            </a:r>
            <a:r>
              <a:rPr lang="en-IN" dirty="0" err="1"/>
              <a:t>socket.socket</a:t>
            </a:r>
            <a:r>
              <a:rPr lang="en-IN" dirty="0"/>
              <a:t>(</a:t>
            </a:r>
            <a:r>
              <a:rPr lang="en-IN" dirty="0" err="1"/>
              <a:t>socket.AF_INET</a:t>
            </a:r>
            <a:r>
              <a:rPr lang="en-IN" dirty="0"/>
              <a:t>, </a:t>
            </a:r>
            <a:r>
              <a:rPr lang="en-IN" dirty="0" err="1"/>
              <a:t>socket.SOCK_STREAM</a:t>
            </a:r>
            <a:r>
              <a:rPr lang="en-IN" dirty="0"/>
              <a:t>)</a:t>
            </a:r>
          </a:p>
          <a:p>
            <a:r>
              <a:rPr lang="en-IN" dirty="0" err="1"/>
              <a:t>server_socket.bind</a:t>
            </a:r>
            <a:r>
              <a:rPr lang="en-IN" dirty="0"/>
              <a:t>(("localhost", 12345))</a:t>
            </a:r>
            <a:r>
              <a:rPr lang="en-IN" dirty="0" err="1"/>
              <a:t>server_socket.listen</a:t>
            </a:r>
            <a:r>
              <a:rPr lang="en-IN" dirty="0"/>
              <a:t>(1)</a:t>
            </a:r>
          </a:p>
          <a:p>
            <a:r>
              <a:rPr lang="en-IN" dirty="0"/>
              <a:t>conn, </a:t>
            </a:r>
            <a:r>
              <a:rPr lang="en-IN" dirty="0" err="1"/>
              <a:t>addr</a:t>
            </a:r>
            <a:r>
              <a:rPr lang="en-IN" dirty="0"/>
              <a:t> = </a:t>
            </a:r>
            <a:r>
              <a:rPr lang="en-IN" dirty="0" err="1"/>
              <a:t>server_socket.accept</a:t>
            </a:r>
            <a:r>
              <a:rPr lang="en-IN" dirty="0"/>
              <a:t>()</a:t>
            </a:r>
          </a:p>
          <a:p>
            <a:r>
              <a:rPr lang="en-IN" dirty="0"/>
              <a:t>print("Connected by", </a:t>
            </a:r>
            <a:r>
              <a:rPr lang="en-IN" dirty="0" err="1"/>
              <a:t>addr</a:t>
            </a:r>
            <a:r>
              <a:rPr lang="en-IN" dirty="0"/>
              <a:t>)</a:t>
            </a:r>
            <a:r>
              <a:rPr lang="en-IN" dirty="0" err="1"/>
              <a:t>conn.sendall</a:t>
            </a:r>
            <a:r>
              <a:rPr lang="en-IN" dirty="0"/>
              <a:t>(</a:t>
            </a:r>
            <a:r>
              <a:rPr lang="en-IN" dirty="0" err="1"/>
              <a:t>b"Hello</a:t>
            </a:r>
            <a:r>
              <a:rPr lang="en-IN" dirty="0"/>
              <a:t> from server!")</a:t>
            </a:r>
          </a:p>
          <a:p>
            <a:r>
              <a:rPr lang="en-IN" dirty="0" err="1"/>
              <a:t>conn.close</a:t>
            </a:r>
            <a:r>
              <a:rPr lang="en-IN" dirty="0"/>
              <a:t>()</a:t>
            </a:r>
          </a:p>
          <a:p>
            <a:endParaRPr lang="en-IN" dirty="0"/>
          </a:p>
          <a:p>
            <a:r>
              <a:rPr lang="en-IN" dirty="0"/>
              <a:t>The server listens on port 12345.</a:t>
            </a:r>
          </a:p>
        </p:txBody>
      </p:sp>
    </p:spTree>
    <p:extLst>
      <p:ext uri="{BB962C8B-B14F-4D97-AF65-F5344CB8AC3E}">
        <p14:creationId xmlns:p14="http://schemas.microsoft.com/office/powerpoint/2010/main" val="275034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05E9-4DF8-FE0E-CFF3-3E2F2366A1BF}"/>
              </a:ext>
            </a:extLst>
          </p:cNvPr>
          <p:cNvSpPr>
            <a:spLocks noGrp="1"/>
          </p:cNvSpPr>
          <p:nvPr>
            <p:ph type="title"/>
          </p:nvPr>
        </p:nvSpPr>
        <p:spPr/>
        <p:txBody>
          <a:bodyPr/>
          <a:lstStyle/>
          <a:p>
            <a:r>
              <a:rPr lang="en-IN" b="1" i="0" dirty="0">
                <a:effectLst/>
                <a:latin typeface="-apple-system"/>
              </a:rPr>
              <a:t>IPC Mechanisms</a:t>
            </a:r>
            <a:br>
              <a:rPr lang="en-IN" b="1" i="0" dirty="0">
                <a:effectLst/>
                <a:latin typeface="-apple-system"/>
              </a:rPr>
            </a:br>
            <a:endParaRPr lang="en-IN" dirty="0"/>
          </a:p>
        </p:txBody>
      </p:sp>
      <p:sp>
        <p:nvSpPr>
          <p:cNvPr id="3" name="Content Placeholder 2">
            <a:extLst>
              <a:ext uri="{FF2B5EF4-FFF2-40B4-BE49-F238E27FC236}">
                <a16:creationId xmlns:a16="http://schemas.microsoft.com/office/drawing/2014/main" id="{E5ECB04F-3733-B31F-B11D-A298961A59DA}"/>
              </a:ext>
            </a:extLst>
          </p:cNvPr>
          <p:cNvSpPr>
            <a:spLocks noGrp="1"/>
          </p:cNvSpPr>
          <p:nvPr>
            <p:ph idx="1"/>
          </p:nvPr>
        </p:nvSpPr>
        <p:spPr/>
        <p:txBody>
          <a:bodyPr/>
          <a:lstStyle/>
          <a:p>
            <a:r>
              <a:rPr lang="en-IN" b="1" i="0" dirty="0">
                <a:effectLst/>
                <a:latin typeface="-apple-system"/>
              </a:rPr>
              <a:t>Shared Memory</a:t>
            </a:r>
          </a:p>
          <a:p>
            <a:r>
              <a:rPr lang="en-IN" b="1" i="0" dirty="0">
                <a:effectLst/>
                <a:latin typeface="-apple-system"/>
              </a:rPr>
              <a:t>Message Queues</a:t>
            </a:r>
          </a:p>
          <a:p>
            <a:r>
              <a:rPr lang="en-IN" b="1" i="0" dirty="0">
                <a:effectLst/>
                <a:latin typeface="-apple-system"/>
              </a:rPr>
              <a:t>Semaphores</a:t>
            </a:r>
          </a:p>
          <a:p>
            <a:endParaRPr lang="en-IN" dirty="0"/>
          </a:p>
        </p:txBody>
      </p:sp>
      <p:sp>
        <p:nvSpPr>
          <p:cNvPr id="5" name="TextBox 4">
            <a:extLst>
              <a:ext uri="{FF2B5EF4-FFF2-40B4-BE49-F238E27FC236}">
                <a16:creationId xmlns:a16="http://schemas.microsoft.com/office/drawing/2014/main" id="{12B87504-AB71-078D-545C-5B0AFC8D5A3C}"/>
              </a:ext>
            </a:extLst>
          </p:cNvPr>
          <p:cNvSpPr txBox="1"/>
          <p:nvPr/>
        </p:nvSpPr>
        <p:spPr>
          <a:xfrm>
            <a:off x="5063067" y="1825625"/>
            <a:ext cx="6096000" cy="1754326"/>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334155"/>
                </a:solidFill>
                <a:effectLst/>
                <a:latin typeface="-apple-system"/>
              </a:rPr>
              <a:t>Use shared memory</a:t>
            </a:r>
            <a:r>
              <a:rPr lang="en-US" b="0" i="0" dirty="0">
                <a:solidFill>
                  <a:srgbClr val="334155"/>
                </a:solidFill>
                <a:effectLst/>
                <a:latin typeface="-apple-system"/>
              </a:rPr>
              <a:t> when raw speed matters most – e.g. multimedia apps</a:t>
            </a:r>
          </a:p>
          <a:p>
            <a:pPr algn="l" fontAlgn="base">
              <a:buFont typeface="Arial" panose="020B0604020202020204" pitchFamily="34" charset="0"/>
              <a:buChar char="•"/>
            </a:pPr>
            <a:r>
              <a:rPr lang="en-US" b="1" i="0" dirty="0">
                <a:solidFill>
                  <a:srgbClr val="334155"/>
                </a:solidFill>
                <a:effectLst/>
                <a:latin typeface="-apple-system"/>
              </a:rPr>
              <a:t>Use message queues</a:t>
            </a:r>
            <a:r>
              <a:rPr lang="en-US" b="0" i="0" dirty="0">
                <a:solidFill>
                  <a:srgbClr val="334155"/>
                </a:solidFill>
                <a:effectLst/>
                <a:latin typeface="-apple-system"/>
              </a:rPr>
              <a:t> for simple, reliable application messaging</a:t>
            </a:r>
          </a:p>
          <a:p>
            <a:pPr algn="l" fontAlgn="base">
              <a:buFont typeface="Arial" panose="020B0604020202020204" pitchFamily="34" charset="0"/>
              <a:buChar char="•"/>
            </a:pPr>
            <a:r>
              <a:rPr lang="en-US" b="1" i="0" dirty="0">
                <a:solidFill>
                  <a:srgbClr val="334155"/>
                </a:solidFill>
                <a:effectLst/>
                <a:latin typeface="-apple-system"/>
              </a:rPr>
              <a:t>Use semaphores</a:t>
            </a:r>
            <a:r>
              <a:rPr lang="en-US" b="0" i="0" dirty="0">
                <a:solidFill>
                  <a:srgbClr val="334155"/>
                </a:solidFill>
                <a:effectLst/>
                <a:latin typeface="-apple-system"/>
              </a:rPr>
              <a:t> when complex synchronization logic is needed</a:t>
            </a:r>
          </a:p>
        </p:txBody>
      </p:sp>
    </p:spTree>
    <p:extLst>
      <p:ext uri="{BB962C8B-B14F-4D97-AF65-F5344CB8AC3E}">
        <p14:creationId xmlns:p14="http://schemas.microsoft.com/office/powerpoint/2010/main" val="145813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CF05-4585-1D41-F509-44E51C649139}"/>
              </a:ext>
            </a:extLst>
          </p:cNvPr>
          <p:cNvSpPr>
            <a:spLocks noGrp="1"/>
          </p:cNvSpPr>
          <p:nvPr>
            <p:ph type="title"/>
          </p:nvPr>
        </p:nvSpPr>
        <p:spPr/>
        <p:txBody>
          <a:bodyPr/>
          <a:lstStyle/>
          <a:p>
            <a:r>
              <a:rPr lang="en-IN" b="1" i="0" dirty="0">
                <a:effectLst/>
                <a:latin typeface="-apple-system"/>
              </a:rPr>
              <a:t>Shared Memory</a:t>
            </a:r>
            <a:br>
              <a:rPr lang="en-IN" b="1" i="0" dirty="0">
                <a:effectLst/>
                <a:latin typeface="-apple-system"/>
              </a:rPr>
            </a:br>
            <a:endParaRPr lang="en-IN" dirty="0"/>
          </a:p>
        </p:txBody>
      </p:sp>
      <p:sp>
        <p:nvSpPr>
          <p:cNvPr id="5" name="TextBox 4">
            <a:extLst>
              <a:ext uri="{FF2B5EF4-FFF2-40B4-BE49-F238E27FC236}">
                <a16:creationId xmlns:a16="http://schemas.microsoft.com/office/drawing/2014/main" id="{C7CB51A5-781D-C94B-EC37-96F9781C8C0A}"/>
              </a:ext>
            </a:extLst>
          </p:cNvPr>
          <p:cNvSpPr txBox="1"/>
          <p:nvPr/>
        </p:nvSpPr>
        <p:spPr>
          <a:xfrm>
            <a:off x="747075" y="1385988"/>
            <a:ext cx="9867506" cy="646331"/>
          </a:xfrm>
          <a:prstGeom prst="rect">
            <a:avLst/>
          </a:prstGeom>
          <a:noFill/>
        </p:spPr>
        <p:txBody>
          <a:bodyPr wrap="square">
            <a:spAutoFit/>
          </a:bodyPr>
          <a:lstStyle/>
          <a:p>
            <a:r>
              <a:rPr lang="en-US" b="0" i="0" dirty="0">
                <a:solidFill>
                  <a:srgbClr val="334155"/>
                </a:solidFill>
                <a:effectLst/>
                <a:latin typeface="-apple-system"/>
              </a:rPr>
              <a:t>Shared memory allows direct access to common memory regions so processes can exchange data very quickly. It’s one of the fastest forms of IPC available.</a:t>
            </a:r>
            <a:endParaRPr lang="en-IN" dirty="0"/>
          </a:p>
        </p:txBody>
      </p:sp>
      <p:sp>
        <p:nvSpPr>
          <p:cNvPr id="6" name="Rectangle 1">
            <a:extLst>
              <a:ext uri="{FF2B5EF4-FFF2-40B4-BE49-F238E27FC236}">
                <a16:creationId xmlns:a16="http://schemas.microsoft.com/office/drawing/2014/main" id="{1F15610B-B379-ED50-1E9C-44480A94AA4E}"/>
              </a:ext>
            </a:extLst>
          </p:cNvPr>
          <p:cNvSpPr>
            <a:spLocks noChangeArrowheads="1"/>
          </p:cNvSpPr>
          <p:nvPr/>
        </p:nvSpPr>
        <p:spPr bwMode="auto">
          <a:xfrm>
            <a:off x="747075" y="3193393"/>
            <a:ext cx="4418814" cy="240065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4155"/>
                </a:solidFill>
                <a:effectLst/>
                <a:latin typeface="-apple-system"/>
              </a:rPr>
              <a:t>Here is how it works: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One process first initializes a shared memory segment via the </a:t>
            </a:r>
            <a:r>
              <a:rPr kumimoji="0" lang="en-US" altLang="en-US" sz="1100" b="0" i="0" u="none" strike="noStrike" cap="none" normalizeH="0" baseline="0" dirty="0" err="1">
                <a:ln>
                  <a:noFill/>
                </a:ln>
                <a:solidFill>
                  <a:srgbClr val="334155"/>
                </a:solidFill>
                <a:effectLst/>
                <a:latin typeface="Monaco"/>
              </a:rPr>
              <a:t>shmget</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system call. This allocates a region of RAM visible within the kernel.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Processes then attach to this region using </a:t>
            </a:r>
            <a:r>
              <a:rPr kumimoji="0" lang="en-US" altLang="en-US" sz="1100" b="0" i="0" u="none" strike="noStrike" cap="none" normalizeH="0" baseline="0" dirty="0" err="1">
                <a:ln>
                  <a:noFill/>
                </a:ln>
                <a:solidFill>
                  <a:srgbClr val="334155"/>
                </a:solidFill>
                <a:effectLst/>
                <a:latin typeface="Monaco"/>
              </a:rPr>
              <a:t>shmat</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map it into their virtual address space. Now they can access the common RAM as if it were normal memory.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Processes can read and write data in the shared segment as needed to transfer information at memory speed.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When done, they invoke </a:t>
            </a:r>
            <a:r>
              <a:rPr kumimoji="0" lang="en-US" altLang="en-US" sz="1100" b="0" i="0" u="none" strike="noStrike" cap="none" normalizeH="0" baseline="0" dirty="0" err="1">
                <a:ln>
                  <a:noFill/>
                </a:ln>
                <a:solidFill>
                  <a:srgbClr val="334155"/>
                </a:solidFill>
                <a:effectLst/>
                <a:latin typeface="Monaco"/>
              </a:rPr>
              <a:t>shmdt</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detach the segment and </a:t>
            </a:r>
            <a:r>
              <a:rPr kumimoji="0" lang="en-US" altLang="en-US" sz="1100" b="0" i="0" u="none" strike="noStrike" cap="none" normalizeH="0" baseline="0" dirty="0" err="1">
                <a:ln>
                  <a:noFill/>
                </a:ln>
                <a:solidFill>
                  <a:srgbClr val="334155"/>
                </a:solidFill>
                <a:effectLst/>
                <a:latin typeface="Monaco"/>
              </a:rPr>
              <a:t>shmctl</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de-allocate it when no longer required.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57971EBD-FED7-A3E6-0CDC-BBD69253161E}"/>
              </a:ext>
            </a:extLst>
          </p:cNvPr>
          <p:cNvSpPr>
            <a:spLocks noChangeArrowheads="1"/>
          </p:cNvSpPr>
          <p:nvPr/>
        </p:nvSpPr>
        <p:spPr bwMode="auto">
          <a:xfrm>
            <a:off x="7026113" y="3193393"/>
            <a:ext cx="3676453"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4155"/>
                </a:solidFill>
                <a:effectLst/>
                <a:latin typeface="-apple-system"/>
              </a:rPr>
              <a:t>This performance makes shared memory ideal for applications like: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High-speed multimedia streaming between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Low-latency transmitting of financial trade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Game engines requiring frequent, fast process coordination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4155"/>
                </a:solidFill>
                <a:effectLst/>
                <a:latin typeface="-apple-system"/>
              </a:rPr>
              <a:t>However, there are downsides to consider:</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Increased coding complexity to manage shared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Manual synchronization required when accessing data concurrently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Difficulty debugging errors across process boundaries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0936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58AB-E9CA-0727-328D-8F71B4701FC9}"/>
              </a:ext>
            </a:extLst>
          </p:cNvPr>
          <p:cNvSpPr>
            <a:spLocks noGrp="1"/>
          </p:cNvSpPr>
          <p:nvPr>
            <p:ph type="title"/>
          </p:nvPr>
        </p:nvSpPr>
        <p:spPr/>
        <p:txBody>
          <a:bodyPr/>
          <a:lstStyle/>
          <a:p>
            <a:r>
              <a:rPr lang="en-IN" b="1" i="0" dirty="0">
                <a:effectLst/>
                <a:latin typeface="-apple-system"/>
              </a:rPr>
              <a:t>Semaphores</a:t>
            </a:r>
            <a:br>
              <a:rPr lang="en-IN" b="1" i="0" dirty="0">
                <a:effectLst/>
                <a:latin typeface="-apple-system"/>
              </a:rPr>
            </a:br>
            <a:endParaRPr lang="en-IN" dirty="0"/>
          </a:p>
        </p:txBody>
      </p:sp>
      <p:sp>
        <p:nvSpPr>
          <p:cNvPr id="5" name="TextBox 4">
            <a:extLst>
              <a:ext uri="{FF2B5EF4-FFF2-40B4-BE49-F238E27FC236}">
                <a16:creationId xmlns:a16="http://schemas.microsoft.com/office/drawing/2014/main" id="{9A83D85D-887C-2662-0B54-BD0EC897001D}"/>
              </a:ext>
            </a:extLst>
          </p:cNvPr>
          <p:cNvSpPr txBox="1"/>
          <p:nvPr/>
        </p:nvSpPr>
        <p:spPr>
          <a:xfrm>
            <a:off x="907331" y="1426598"/>
            <a:ext cx="6094428" cy="1200329"/>
          </a:xfrm>
          <a:prstGeom prst="rect">
            <a:avLst/>
          </a:prstGeom>
          <a:noFill/>
        </p:spPr>
        <p:txBody>
          <a:bodyPr wrap="square">
            <a:spAutoFit/>
          </a:bodyPr>
          <a:lstStyle/>
          <a:p>
            <a:r>
              <a:rPr lang="en-US" b="0" i="0" dirty="0">
                <a:solidFill>
                  <a:srgbClr val="334155"/>
                </a:solidFill>
                <a:effectLst/>
                <a:latin typeface="-apple-system"/>
              </a:rPr>
              <a:t>The last IPC mechanism Linux offers is semaphores. Unlike the previous examples, semaphores do not exchange data between processes. </a:t>
            </a:r>
            <a:r>
              <a:rPr lang="en-US" b="1" i="0" dirty="0">
                <a:solidFill>
                  <a:srgbClr val="334155"/>
                </a:solidFill>
                <a:effectLst/>
                <a:latin typeface="-apple-system"/>
              </a:rPr>
              <a:t>Instead, they allow processes to lock resources and signal each other to prevent conflicts.</a:t>
            </a:r>
            <a:endParaRPr lang="en-IN" dirty="0"/>
          </a:p>
        </p:txBody>
      </p:sp>
      <p:sp>
        <p:nvSpPr>
          <p:cNvPr id="7" name="Rectangle 2">
            <a:extLst>
              <a:ext uri="{FF2B5EF4-FFF2-40B4-BE49-F238E27FC236}">
                <a16:creationId xmlns:a16="http://schemas.microsoft.com/office/drawing/2014/main" id="{36F1AB03-6DDF-2339-1464-83284978B5EF}"/>
              </a:ext>
            </a:extLst>
          </p:cNvPr>
          <p:cNvSpPr>
            <a:spLocks noChangeArrowheads="1"/>
          </p:cNvSpPr>
          <p:nvPr/>
        </p:nvSpPr>
        <p:spPr bwMode="auto">
          <a:xfrm>
            <a:off x="1358245" y="3307744"/>
            <a:ext cx="7587792"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334155"/>
                </a:solidFill>
                <a:effectLst/>
                <a:latin typeface="-apple-system"/>
              </a:rPr>
              <a:t>Semaphores work as follows: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One process initializes a semaphore using </a:t>
            </a:r>
            <a:r>
              <a:rPr kumimoji="0" lang="en-US" altLang="en-US" sz="1100" b="0" i="0" u="none" strike="noStrike" cap="none" normalizeH="0" baseline="0">
                <a:ln>
                  <a:noFill/>
                </a:ln>
                <a:solidFill>
                  <a:srgbClr val="334155"/>
                </a:solidFill>
                <a:effectLst/>
                <a:latin typeface="Monaco"/>
              </a:rPr>
              <a:t>semget()</a:t>
            </a:r>
            <a:r>
              <a:rPr kumimoji="0" lang="en-US" altLang="en-US" sz="1200" b="0" i="0" u="none" strike="noStrike" cap="none" normalizeH="0" baseline="0">
                <a:ln>
                  <a:noFill/>
                </a:ln>
                <a:solidFill>
                  <a:srgbClr val="334155"/>
                </a:solidFill>
                <a:effectLst/>
                <a:latin typeface="-apple-system"/>
              </a:rPr>
              <a:t>, specifying the access flags and initial count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Other processes then call </a:t>
            </a:r>
            <a:r>
              <a:rPr kumimoji="0" lang="en-US" altLang="en-US" sz="1100" b="0" i="0" u="none" strike="noStrike" cap="none" normalizeH="0" baseline="0">
                <a:ln>
                  <a:noFill/>
                </a:ln>
                <a:solidFill>
                  <a:srgbClr val="334155"/>
                </a:solidFill>
                <a:effectLst/>
                <a:latin typeface="Monaco"/>
              </a:rPr>
              <a:t>semop()</a:t>
            </a:r>
            <a:r>
              <a:rPr kumimoji="0" lang="en-US" altLang="en-US" sz="1200" b="0" i="0" u="none" strike="noStrike" cap="none" normalizeH="0" baseline="0">
                <a:ln>
                  <a:noFill/>
                </a:ln>
                <a:solidFill>
                  <a:srgbClr val="334155"/>
                </a:solidFill>
                <a:effectLst/>
                <a:latin typeface="-apple-system"/>
              </a:rPr>
              <a:t> before accessing a shared resource: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If the semaphore count is &gt; 0, </a:t>
            </a:r>
            <a:r>
              <a:rPr kumimoji="0" lang="en-US" altLang="en-US" sz="1100" b="0" i="0" u="none" strike="noStrike" cap="none" normalizeH="0" baseline="0">
                <a:ln>
                  <a:noFill/>
                </a:ln>
                <a:solidFill>
                  <a:srgbClr val="334155"/>
                </a:solidFill>
                <a:effectLst/>
                <a:latin typeface="Monaco"/>
              </a:rPr>
              <a:t>semop()</a:t>
            </a:r>
            <a:r>
              <a:rPr kumimoji="0" lang="en-US" altLang="en-US" sz="1200" b="0" i="0" u="none" strike="noStrike" cap="none" normalizeH="0" baseline="0">
                <a:ln>
                  <a:noFill/>
                </a:ln>
                <a:solidFill>
                  <a:srgbClr val="334155"/>
                </a:solidFill>
                <a:effectLst/>
                <a:latin typeface="-apple-system"/>
              </a:rPr>
              <a:t> decrements it and lets the process continue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If the count is 0, </a:t>
            </a:r>
            <a:r>
              <a:rPr kumimoji="0" lang="en-US" altLang="en-US" sz="1100" b="0" i="0" u="none" strike="noStrike" cap="none" normalizeH="0" baseline="0">
                <a:ln>
                  <a:noFill/>
                </a:ln>
                <a:solidFill>
                  <a:srgbClr val="334155"/>
                </a:solidFill>
                <a:effectLst/>
                <a:latin typeface="Monaco"/>
              </a:rPr>
              <a:t>semop()</a:t>
            </a:r>
            <a:r>
              <a:rPr kumimoji="0" lang="en-US" altLang="en-US" sz="1200" b="0" i="0" u="none" strike="noStrike" cap="none" normalizeH="0" baseline="0">
                <a:ln>
                  <a:noFill/>
                </a:ln>
                <a:solidFill>
                  <a:srgbClr val="334155"/>
                </a:solidFill>
                <a:effectLst/>
                <a:latin typeface="-apple-system"/>
              </a:rPr>
              <a:t> blocks waiting until another process signals the semaphore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When done with the resource, a process calls </a:t>
            </a:r>
            <a:r>
              <a:rPr kumimoji="0" lang="en-US" altLang="en-US" sz="1100" b="0" i="0" u="none" strike="noStrike" cap="none" normalizeH="0" baseline="0">
                <a:ln>
                  <a:noFill/>
                </a:ln>
                <a:solidFill>
                  <a:srgbClr val="334155"/>
                </a:solidFill>
                <a:effectLst/>
                <a:latin typeface="Monaco"/>
              </a:rPr>
              <a:t>semop()</a:t>
            </a:r>
            <a:r>
              <a:rPr kumimoji="0" lang="en-US" altLang="en-US" sz="1200" b="0" i="0" u="none" strike="noStrike" cap="none" normalizeH="0" baseline="0">
                <a:ln>
                  <a:noFill/>
                </a:ln>
                <a:solidFill>
                  <a:srgbClr val="334155"/>
                </a:solidFill>
                <a:effectLst/>
                <a:latin typeface="-apple-system"/>
              </a:rPr>
              <a:t> again to increment the count – potentially releasing a blocked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334155"/>
                </a:solidFill>
                <a:effectLst/>
                <a:latin typeface="-apple-system"/>
              </a:rPr>
              <a:t>A process can repeatedly wait on and signal the semaphore when accessing the resource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681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DE7D-3CD7-5CA3-9346-1C58484478C4}"/>
              </a:ext>
            </a:extLst>
          </p:cNvPr>
          <p:cNvSpPr>
            <a:spLocks noGrp="1"/>
          </p:cNvSpPr>
          <p:nvPr>
            <p:ph type="title"/>
          </p:nvPr>
        </p:nvSpPr>
        <p:spPr>
          <a:xfrm>
            <a:off x="262467" y="119592"/>
            <a:ext cx="10515600" cy="1325563"/>
          </a:xfrm>
        </p:spPr>
        <p:txBody>
          <a:bodyPr/>
          <a:lstStyle/>
          <a:p>
            <a:r>
              <a:rPr lang="en-IN" b="1" i="0" dirty="0">
                <a:effectLst/>
                <a:latin typeface="-apple-system"/>
              </a:rPr>
              <a:t>Message Queues</a:t>
            </a:r>
            <a:br>
              <a:rPr lang="en-IN" b="1" i="0" dirty="0">
                <a:effectLst/>
                <a:latin typeface="-apple-system"/>
              </a:rPr>
            </a:br>
            <a:endParaRPr lang="en-IN" dirty="0"/>
          </a:p>
        </p:txBody>
      </p:sp>
      <p:sp>
        <p:nvSpPr>
          <p:cNvPr id="5" name="TextBox 4">
            <a:extLst>
              <a:ext uri="{FF2B5EF4-FFF2-40B4-BE49-F238E27FC236}">
                <a16:creationId xmlns:a16="http://schemas.microsoft.com/office/drawing/2014/main" id="{346FDA7A-7B44-B3A2-CCE4-606F76280623}"/>
              </a:ext>
            </a:extLst>
          </p:cNvPr>
          <p:cNvSpPr txBox="1"/>
          <p:nvPr/>
        </p:nvSpPr>
        <p:spPr>
          <a:xfrm>
            <a:off x="262467" y="1032337"/>
            <a:ext cx="6094428" cy="646331"/>
          </a:xfrm>
          <a:prstGeom prst="rect">
            <a:avLst/>
          </a:prstGeom>
          <a:noFill/>
        </p:spPr>
        <p:txBody>
          <a:bodyPr wrap="square">
            <a:spAutoFit/>
          </a:bodyPr>
          <a:lstStyle/>
          <a:p>
            <a:r>
              <a:rPr lang="en-US" b="0" i="0" dirty="0">
                <a:solidFill>
                  <a:srgbClr val="334155"/>
                </a:solidFill>
                <a:effectLst/>
                <a:latin typeface="-apple-system"/>
              </a:rPr>
              <a:t>IPC option – message queues. These allow processes to reliably pass discrete messages through kernel buffer structures.</a:t>
            </a:r>
            <a:endParaRPr lang="en-IN" dirty="0"/>
          </a:p>
        </p:txBody>
      </p:sp>
      <p:sp>
        <p:nvSpPr>
          <p:cNvPr id="6" name="Rectangle 1">
            <a:extLst>
              <a:ext uri="{FF2B5EF4-FFF2-40B4-BE49-F238E27FC236}">
                <a16:creationId xmlns:a16="http://schemas.microsoft.com/office/drawing/2014/main" id="{BCAA2663-7261-9E21-4983-A1DE13839AF5}"/>
              </a:ext>
            </a:extLst>
          </p:cNvPr>
          <p:cNvSpPr>
            <a:spLocks noChangeArrowheads="1"/>
          </p:cNvSpPr>
          <p:nvPr/>
        </p:nvSpPr>
        <p:spPr bwMode="auto">
          <a:xfrm>
            <a:off x="262467" y="1674674"/>
            <a:ext cx="7106108" cy="175432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A process first initializes a new message queue via the </a:t>
            </a:r>
            <a:r>
              <a:rPr kumimoji="0" lang="en-US" altLang="en-US" sz="1100" b="0" i="0" u="none" strike="noStrike" cap="none" normalizeH="0" baseline="0" dirty="0" err="1">
                <a:ln>
                  <a:noFill/>
                </a:ln>
                <a:solidFill>
                  <a:srgbClr val="334155"/>
                </a:solidFill>
                <a:effectLst/>
                <a:latin typeface="Monaco"/>
              </a:rPr>
              <a:t>msgget</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system call, passing permission flags and queue capacity.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Processes then invoke </a:t>
            </a:r>
            <a:r>
              <a:rPr kumimoji="0" lang="en-US" altLang="en-US" sz="1100" b="0" i="0" u="none" strike="noStrike" cap="none" normalizeH="0" baseline="0" dirty="0" err="1">
                <a:ln>
                  <a:noFill/>
                </a:ln>
                <a:solidFill>
                  <a:srgbClr val="334155"/>
                </a:solidFill>
                <a:effectLst/>
                <a:latin typeface="Monaco"/>
              </a:rPr>
              <a:t>msgsnd</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enqueue a new message containing arbitrary data onto the queue.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The receiving process calls </a:t>
            </a:r>
            <a:r>
              <a:rPr kumimoji="0" lang="en-US" altLang="en-US" sz="1100" b="0" i="0" u="none" strike="noStrike" cap="none" normalizeH="0" baseline="0" dirty="0" err="1">
                <a:ln>
                  <a:noFill/>
                </a:ln>
                <a:solidFill>
                  <a:srgbClr val="334155"/>
                </a:solidFill>
                <a:effectLst/>
                <a:latin typeface="Monaco"/>
              </a:rPr>
              <a:t>msgrcv</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fetch messages from the front of the queue in FIFO order. This will block if no messages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334155"/>
                </a:solidFill>
                <a:effectLst/>
                <a:latin typeface="-apple-system"/>
              </a:rPr>
              <a:t>When done, a process uses </a:t>
            </a:r>
            <a:r>
              <a:rPr kumimoji="0" lang="en-US" altLang="en-US" sz="1100" b="0" i="0" u="none" strike="noStrike" cap="none" normalizeH="0" baseline="0" dirty="0" err="1">
                <a:ln>
                  <a:noFill/>
                </a:ln>
                <a:solidFill>
                  <a:srgbClr val="334155"/>
                </a:solidFill>
                <a:effectLst/>
                <a:latin typeface="Monaco"/>
              </a:rPr>
              <a:t>msgctl</a:t>
            </a:r>
            <a:r>
              <a:rPr kumimoji="0" lang="en-US" altLang="en-US" sz="1100" b="0" i="0" u="none" strike="noStrike" cap="none" normalizeH="0" baseline="0" dirty="0">
                <a:ln>
                  <a:noFill/>
                </a:ln>
                <a:solidFill>
                  <a:srgbClr val="334155"/>
                </a:solidFill>
                <a:effectLst/>
                <a:latin typeface="Monaco"/>
              </a:rPr>
              <a:t>()</a:t>
            </a:r>
            <a:r>
              <a:rPr kumimoji="0" lang="en-US" altLang="en-US" sz="1200" b="0" i="0" u="none" strike="noStrike" cap="none" normalizeH="0" baseline="0" dirty="0">
                <a:ln>
                  <a:noFill/>
                </a:ln>
                <a:solidFill>
                  <a:srgbClr val="334155"/>
                </a:solidFill>
                <a:effectLst/>
                <a:latin typeface="-apple-system"/>
              </a:rPr>
              <a:t> to fully remove the queue.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D28DA80D-D45D-24F2-57F1-52BCCE307671}"/>
              </a:ext>
            </a:extLst>
          </p:cNvPr>
          <p:cNvSpPr>
            <a:spLocks noChangeArrowheads="1"/>
          </p:cNvSpPr>
          <p:nvPr/>
        </p:nvSpPr>
        <p:spPr bwMode="auto">
          <a:xfrm>
            <a:off x="7817964" y="858630"/>
            <a:ext cx="3642674" cy="3980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4155"/>
                </a:solidFill>
                <a:effectLst/>
                <a:highlight>
                  <a:srgbClr val="FFFF00"/>
                </a:highlight>
                <a:latin typeface="Monaco"/>
              </a:rPr>
              <a:t>/* Sender process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#include &lt;sys/</a:t>
            </a:r>
            <a:r>
              <a:rPr kumimoji="0" lang="en-US" altLang="en-US" sz="1100" b="0" i="0" u="none" strike="noStrike" cap="none" normalizeH="0" baseline="0" dirty="0" err="1">
                <a:ln>
                  <a:noFill/>
                </a:ln>
                <a:solidFill>
                  <a:srgbClr val="334155"/>
                </a:solidFill>
                <a:effectLst/>
                <a:latin typeface="Monaco"/>
              </a:rPr>
              <a:t>msg.h</a:t>
            </a:r>
            <a:r>
              <a:rPr kumimoji="0" lang="en-US" altLang="en-US" sz="1100" b="0" i="0" u="none" strike="noStrike" cap="none" normalizeH="0" baseline="0" dirty="0">
                <a:ln>
                  <a:noFill/>
                </a:ln>
                <a:solidFill>
                  <a:srgbClr val="334155"/>
                </a:solidFill>
                <a:effectLst/>
                <a:latin typeface="Monac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struct message { char text[100];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int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 Create new queue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int </a:t>
            </a:r>
            <a:r>
              <a:rPr kumimoji="0" lang="en-US" altLang="en-US" sz="1100" b="0" i="0" u="none" strike="noStrike" cap="none" normalizeH="0" baseline="0" dirty="0" err="1">
                <a:ln>
                  <a:noFill/>
                </a:ln>
                <a:solidFill>
                  <a:srgbClr val="334155"/>
                </a:solidFill>
                <a:effectLst/>
                <a:latin typeface="Monaco"/>
              </a:rPr>
              <a:t>qid</a:t>
            </a:r>
            <a:r>
              <a:rPr kumimoji="0" lang="en-US" altLang="en-US" sz="1100" b="0" i="0" u="none" strike="noStrike" cap="none" normalizeH="0" baseline="0" dirty="0">
                <a:ln>
                  <a:noFill/>
                </a:ln>
                <a:solidFill>
                  <a:srgbClr val="334155"/>
                </a:solidFill>
                <a:effectLst/>
                <a:latin typeface="Monaco"/>
              </a:rPr>
              <a:t> = </a:t>
            </a:r>
            <a:r>
              <a:rPr kumimoji="0" lang="en-US" altLang="en-US" sz="1100" b="0" i="0" u="none" strike="noStrike" cap="none" normalizeH="0" baseline="0" dirty="0" err="1">
                <a:ln>
                  <a:noFill/>
                </a:ln>
                <a:solidFill>
                  <a:srgbClr val="334155"/>
                </a:solidFill>
                <a:effectLst/>
                <a:latin typeface="Monaco"/>
              </a:rPr>
              <a:t>msgget</a:t>
            </a:r>
            <a:r>
              <a:rPr kumimoji="0" lang="en-US" altLang="en-US" sz="1100" b="0" i="0" u="none" strike="noStrike" cap="none" normalizeH="0" baseline="0" dirty="0">
                <a:ln>
                  <a:noFill/>
                </a:ln>
                <a:solidFill>
                  <a:srgbClr val="334155"/>
                </a:solidFill>
                <a:effectLst/>
                <a:latin typeface="Monaco"/>
              </a:rPr>
              <a:t>(IPC_PRIVATE, 0600);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 Populate message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struct message msg; </a:t>
            </a:r>
            <a:r>
              <a:rPr kumimoji="0" lang="en-US" altLang="en-US" sz="1100" b="0" i="0" u="none" strike="noStrike" cap="none" normalizeH="0" baseline="0" dirty="0" err="1">
                <a:ln>
                  <a:noFill/>
                </a:ln>
                <a:solidFill>
                  <a:srgbClr val="334155"/>
                </a:solidFill>
                <a:effectLst/>
                <a:latin typeface="Monaco"/>
              </a:rPr>
              <a:t>strcpy</a:t>
            </a:r>
            <a:r>
              <a:rPr kumimoji="0" lang="en-US" altLang="en-US" sz="1100" b="0" i="0" u="none" strike="noStrike" cap="none" normalizeH="0" baseline="0" dirty="0">
                <a:ln>
                  <a:noFill/>
                </a:ln>
                <a:solidFill>
                  <a:srgbClr val="334155"/>
                </a:solidFill>
                <a:effectLst/>
                <a:latin typeface="Monaco"/>
              </a:rPr>
              <a:t>(</a:t>
            </a:r>
            <a:r>
              <a:rPr kumimoji="0" lang="en-US" altLang="en-US" sz="1100" b="0" i="0" u="none" strike="noStrike" cap="none" normalizeH="0" baseline="0" dirty="0" err="1">
                <a:ln>
                  <a:noFill/>
                </a:ln>
                <a:solidFill>
                  <a:srgbClr val="334155"/>
                </a:solidFill>
                <a:effectLst/>
                <a:latin typeface="Monaco"/>
              </a:rPr>
              <a:t>msg.text</a:t>
            </a:r>
            <a:r>
              <a:rPr kumimoji="0" lang="en-US" altLang="en-US" sz="1100" b="0" i="0" u="none" strike="noStrike" cap="none" normalizeH="0" baseline="0" dirty="0">
                <a:ln>
                  <a:noFill/>
                </a:ln>
                <a:solidFill>
                  <a:srgbClr val="334155"/>
                </a:solidFill>
                <a:effectLst/>
                <a:latin typeface="Monaco"/>
              </a:rPr>
              <a:t>, "Hello!");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 Enqueue message </a:t>
            </a:r>
            <a:r>
              <a:rPr kumimoji="0" lang="en-US" altLang="en-US" sz="1100" b="0" i="0" u="none" strike="noStrike" cap="none" normalizeH="0" baseline="0" dirty="0" err="1">
                <a:ln>
                  <a:noFill/>
                </a:ln>
                <a:solidFill>
                  <a:srgbClr val="334155"/>
                </a:solidFill>
                <a:effectLst/>
                <a:latin typeface="Monaco"/>
              </a:rPr>
              <a:t>msgsnd</a:t>
            </a:r>
            <a:r>
              <a:rPr kumimoji="0" lang="en-US" altLang="en-US" sz="1100" b="0" i="0" u="none" strike="noStrike" cap="none" normalizeH="0" baseline="0" dirty="0">
                <a:ln>
                  <a:noFill/>
                </a:ln>
                <a:solidFill>
                  <a:srgbClr val="334155"/>
                </a:solidFill>
                <a:effectLst/>
                <a:latin typeface="Monaco"/>
              </a:rPr>
              <a:t>(</a:t>
            </a:r>
            <a:r>
              <a:rPr kumimoji="0" lang="en-US" altLang="en-US" sz="1100" b="0" i="0" u="none" strike="noStrike" cap="none" normalizeH="0" baseline="0" dirty="0" err="1">
                <a:ln>
                  <a:noFill/>
                </a:ln>
                <a:solidFill>
                  <a:srgbClr val="334155"/>
                </a:solidFill>
                <a:effectLst/>
                <a:latin typeface="Monaco"/>
              </a:rPr>
              <a:t>qid</a:t>
            </a:r>
            <a:r>
              <a:rPr kumimoji="0" lang="en-US" altLang="en-US" sz="1100" b="0" i="0" u="none" strike="noStrike" cap="none" normalizeH="0" baseline="0" dirty="0">
                <a:ln>
                  <a:noFill/>
                </a:ln>
                <a:solidFill>
                  <a:srgbClr val="334155"/>
                </a:solidFill>
                <a:effectLst/>
                <a:latin typeface="Monaco"/>
              </a:rPr>
              <a:t>, &amp;msg, </a:t>
            </a:r>
            <a:r>
              <a:rPr kumimoji="0" lang="en-US" altLang="en-US" sz="1100" b="0" i="0" u="none" strike="noStrike" cap="none" normalizeH="0" baseline="0" dirty="0" err="1">
                <a:ln>
                  <a:noFill/>
                </a:ln>
                <a:solidFill>
                  <a:srgbClr val="334155"/>
                </a:solidFill>
                <a:effectLst/>
                <a:latin typeface="Monaco"/>
              </a:rPr>
              <a:t>sizeof</a:t>
            </a:r>
            <a:r>
              <a:rPr kumimoji="0" lang="en-US" altLang="en-US" sz="1100" b="0" i="0" u="none" strike="noStrike" cap="none" normalizeH="0" baseline="0" dirty="0">
                <a:ln>
                  <a:noFill/>
                </a:ln>
                <a:solidFill>
                  <a:srgbClr val="334155"/>
                </a:solidFill>
                <a:effectLst/>
                <a:latin typeface="Monaco"/>
              </a:rPr>
              <a:t>(msg),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334155"/>
              </a:solidFill>
              <a:effectLst/>
              <a:latin typeface="Monac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4155"/>
                </a:solidFill>
                <a:effectLst/>
                <a:highlight>
                  <a:srgbClr val="FFFF00"/>
                </a:highlight>
                <a:latin typeface="Monaco"/>
              </a:rPr>
              <a:t>/* Receiver process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#include &lt;sys/</a:t>
            </a:r>
            <a:r>
              <a:rPr kumimoji="0" lang="en-US" altLang="en-US" sz="1100" b="0" i="0" u="none" strike="noStrike" cap="none" normalizeH="0" baseline="0" dirty="0" err="1">
                <a:ln>
                  <a:noFill/>
                </a:ln>
                <a:solidFill>
                  <a:srgbClr val="334155"/>
                </a:solidFill>
                <a:effectLst/>
                <a:latin typeface="Monaco"/>
              </a:rPr>
              <a:t>msg.h</a:t>
            </a:r>
            <a:r>
              <a:rPr kumimoji="0" lang="en-US" altLang="en-US" sz="1100" b="0" i="0" u="none" strike="noStrike" cap="none" normalizeH="0" baseline="0" dirty="0">
                <a:ln>
                  <a:noFill/>
                </a:ln>
                <a:solidFill>
                  <a:srgbClr val="334155"/>
                </a:solidFill>
                <a:effectLst/>
                <a:latin typeface="Monaco"/>
              </a:rPr>
              <a:t>&gt;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struct message { char text[100];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int main() { // Get queue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int </a:t>
            </a:r>
            <a:r>
              <a:rPr kumimoji="0" lang="en-US" altLang="en-US" sz="1100" b="0" i="0" u="none" strike="noStrike" cap="none" normalizeH="0" baseline="0" dirty="0" err="1">
                <a:ln>
                  <a:noFill/>
                </a:ln>
                <a:solidFill>
                  <a:srgbClr val="334155"/>
                </a:solidFill>
                <a:effectLst/>
                <a:latin typeface="Monaco"/>
              </a:rPr>
              <a:t>qid</a:t>
            </a:r>
            <a:r>
              <a:rPr kumimoji="0" lang="en-US" altLang="en-US" sz="1100" b="0" i="0" u="none" strike="noStrike" cap="none" normalizeH="0" baseline="0" dirty="0">
                <a:ln>
                  <a:noFill/>
                </a:ln>
                <a:solidFill>
                  <a:srgbClr val="334155"/>
                </a:solidFill>
                <a:effectLst/>
                <a:latin typeface="Monaco"/>
              </a:rPr>
              <a:t> = </a:t>
            </a:r>
            <a:r>
              <a:rPr kumimoji="0" lang="en-US" altLang="en-US" sz="1100" b="0" i="0" u="none" strike="noStrike" cap="none" normalizeH="0" baseline="0" dirty="0" err="1">
                <a:ln>
                  <a:noFill/>
                </a:ln>
                <a:solidFill>
                  <a:srgbClr val="334155"/>
                </a:solidFill>
                <a:effectLst/>
                <a:latin typeface="Monaco"/>
              </a:rPr>
              <a:t>msgget</a:t>
            </a:r>
            <a:r>
              <a:rPr kumimoji="0" lang="en-US" altLang="en-US" sz="1100" b="0" i="0" u="none" strike="noStrike" cap="none" normalizeH="0" baseline="0" dirty="0">
                <a:ln>
                  <a:noFill/>
                </a:ln>
                <a:solidFill>
                  <a:srgbClr val="334155"/>
                </a:solidFill>
                <a:effectLst/>
                <a:latin typeface="Monaco"/>
              </a:rPr>
              <a:t>(IPC_PRIVATE, 0600); // Wait for message struct message msg;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334155"/>
                </a:solidFill>
                <a:effectLst/>
                <a:latin typeface="Monaco"/>
              </a:rPr>
              <a:t>msgrcv</a:t>
            </a:r>
            <a:r>
              <a:rPr kumimoji="0" lang="en-US" altLang="en-US" sz="1100" b="0" i="0" u="none" strike="noStrike" cap="none" normalizeH="0" baseline="0" dirty="0">
                <a:ln>
                  <a:noFill/>
                </a:ln>
                <a:solidFill>
                  <a:srgbClr val="334155"/>
                </a:solidFill>
                <a:effectLst/>
                <a:latin typeface="Monaco"/>
              </a:rPr>
              <a:t>(</a:t>
            </a:r>
            <a:r>
              <a:rPr kumimoji="0" lang="en-US" altLang="en-US" sz="1100" b="0" i="0" u="none" strike="noStrike" cap="none" normalizeH="0" baseline="0" dirty="0" err="1">
                <a:ln>
                  <a:noFill/>
                </a:ln>
                <a:solidFill>
                  <a:srgbClr val="334155"/>
                </a:solidFill>
                <a:effectLst/>
                <a:latin typeface="Monaco"/>
              </a:rPr>
              <a:t>qid</a:t>
            </a:r>
            <a:r>
              <a:rPr kumimoji="0" lang="en-US" altLang="en-US" sz="1100" b="0" i="0" u="none" strike="noStrike" cap="none" normalizeH="0" baseline="0" dirty="0">
                <a:ln>
                  <a:noFill/>
                </a:ln>
                <a:solidFill>
                  <a:srgbClr val="334155"/>
                </a:solidFill>
                <a:effectLst/>
                <a:latin typeface="Monaco"/>
              </a:rPr>
              <a:t>, &amp;msg, </a:t>
            </a:r>
            <a:r>
              <a:rPr kumimoji="0" lang="en-US" altLang="en-US" sz="1100" b="0" i="0" u="none" strike="noStrike" cap="none" normalizeH="0" baseline="0" dirty="0" err="1">
                <a:ln>
                  <a:noFill/>
                </a:ln>
                <a:solidFill>
                  <a:srgbClr val="334155"/>
                </a:solidFill>
                <a:effectLst/>
                <a:latin typeface="Monaco"/>
              </a:rPr>
              <a:t>sizeof</a:t>
            </a:r>
            <a:r>
              <a:rPr kumimoji="0" lang="en-US" altLang="en-US" sz="1100" b="0" i="0" u="none" strike="noStrike" cap="none" normalizeH="0" baseline="0" dirty="0">
                <a:ln>
                  <a:noFill/>
                </a:ln>
                <a:solidFill>
                  <a:srgbClr val="334155"/>
                </a:solidFill>
                <a:effectLst/>
                <a:latin typeface="Monaco"/>
              </a:rPr>
              <a:t>(msg), 0,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 Print text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334155"/>
                </a:solidFill>
                <a:effectLst/>
                <a:latin typeface="Monaco"/>
              </a:rPr>
              <a:t>printf</a:t>
            </a:r>
            <a:r>
              <a:rPr kumimoji="0" lang="en-US" altLang="en-US" sz="1100" b="0" i="0" u="none" strike="noStrike" cap="none" normalizeH="0" baseline="0" dirty="0">
                <a:ln>
                  <a:noFill/>
                </a:ln>
                <a:solidFill>
                  <a:srgbClr val="334155"/>
                </a:solidFill>
                <a:effectLst/>
                <a:latin typeface="Monaco"/>
              </a:rPr>
              <a:t>("%s\n", </a:t>
            </a:r>
            <a:r>
              <a:rPr kumimoji="0" lang="en-US" altLang="en-US" sz="1100" b="0" i="0" u="none" strike="noStrike" cap="none" normalizeH="0" baseline="0" dirty="0" err="1">
                <a:ln>
                  <a:noFill/>
                </a:ln>
                <a:solidFill>
                  <a:srgbClr val="334155"/>
                </a:solidFill>
                <a:effectLst/>
                <a:latin typeface="Monaco"/>
              </a:rPr>
              <a:t>msg.text</a:t>
            </a:r>
            <a:r>
              <a:rPr kumimoji="0" lang="en-US" altLang="en-US" sz="1100" b="0" i="0" u="none" strike="noStrike" cap="none" normalizeH="0" baseline="0" dirty="0">
                <a:ln>
                  <a:noFill/>
                </a:ln>
                <a:solidFill>
                  <a:srgbClr val="334155"/>
                </a:solidFill>
                <a:effectLst/>
                <a:latin typeface="Monaco"/>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334155"/>
                </a:solidFill>
                <a:effectLst/>
                <a:latin typeface="Monaco"/>
              </a:rPr>
              <a:t>return 0;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D09D0048-B45E-D376-9A53-EF2E64CCEE24}"/>
              </a:ext>
            </a:extLst>
          </p:cNvPr>
          <p:cNvSpPr txBox="1"/>
          <p:nvPr/>
        </p:nvSpPr>
        <p:spPr>
          <a:xfrm>
            <a:off x="286537" y="3387586"/>
            <a:ext cx="7082038" cy="2031325"/>
          </a:xfrm>
          <a:prstGeom prst="rect">
            <a:avLst/>
          </a:prstGeom>
          <a:noFill/>
        </p:spPr>
        <p:txBody>
          <a:bodyPr wrap="square">
            <a:spAutoFit/>
          </a:bodyPr>
          <a:lstStyle/>
          <a:p>
            <a:pPr algn="l" fontAlgn="base"/>
            <a:r>
              <a:rPr lang="en-US" b="0" i="0" dirty="0">
                <a:solidFill>
                  <a:srgbClr val="334155"/>
                </a:solidFill>
                <a:effectLst/>
                <a:latin typeface="-apple-system"/>
              </a:rPr>
              <a:t>Message queues strike a balance between shared memory and semaphores. They provide reliable, asynchronous message passing with less coding overhead.</a:t>
            </a:r>
          </a:p>
          <a:p>
            <a:pPr algn="l" fontAlgn="base"/>
            <a:r>
              <a:rPr lang="en-US" b="0" i="0" dirty="0">
                <a:solidFill>
                  <a:srgbClr val="334155"/>
                </a:solidFill>
                <a:effectLst/>
                <a:latin typeface="-apple-system"/>
              </a:rPr>
              <a:t>Typical use cases include:</a:t>
            </a:r>
          </a:p>
          <a:p>
            <a:pPr algn="l" fontAlgn="base">
              <a:buFont typeface="Arial" panose="020B0604020202020204" pitchFamily="34" charset="0"/>
              <a:buChar char="•"/>
            </a:pPr>
            <a:r>
              <a:rPr lang="en-US" b="0" i="0" dirty="0">
                <a:solidFill>
                  <a:srgbClr val="334155"/>
                </a:solidFill>
                <a:effectLst/>
                <a:latin typeface="-apple-system"/>
              </a:rPr>
              <a:t>Transmitting intermittent data between client-server applications</a:t>
            </a:r>
          </a:p>
          <a:p>
            <a:pPr algn="l" fontAlgn="base">
              <a:buFont typeface="Arial" panose="020B0604020202020204" pitchFamily="34" charset="0"/>
              <a:buChar char="•"/>
            </a:pPr>
            <a:r>
              <a:rPr lang="en-US" b="0" i="0" dirty="0">
                <a:solidFill>
                  <a:srgbClr val="334155"/>
                </a:solidFill>
                <a:effectLst/>
                <a:latin typeface="-apple-system"/>
              </a:rPr>
              <a:t>Distributing logging or monitoring messages across a system</a:t>
            </a:r>
          </a:p>
          <a:p>
            <a:pPr algn="l" fontAlgn="base">
              <a:buFont typeface="Arial" panose="020B0604020202020204" pitchFamily="34" charset="0"/>
              <a:buChar char="•"/>
            </a:pPr>
            <a:r>
              <a:rPr lang="en-US" b="0" i="0" dirty="0">
                <a:solidFill>
                  <a:srgbClr val="334155"/>
                </a:solidFill>
                <a:effectLst/>
                <a:latin typeface="-apple-system"/>
              </a:rPr>
              <a:t>Passing work orders between producers and consumer processes</a:t>
            </a:r>
          </a:p>
        </p:txBody>
      </p:sp>
    </p:spTree>
    <p:extLst>
      <p:ext uri="{BB962C8B-B14F-4D97-AF65-F5344CB8AC3E}">
        <p14:creationId xmlns:p14="http://schemas.microsoft.com/office/powerpoint/2010/main" val="236151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40FD5-266C-9DE9-5349-C4BD8B937E40}"/>
              </a:ext>
            </a:extLst>
          </p:cNvPr>
          <p:cNvSpPr>
            <a:spLocks noGrp="1"/>
          </p:cNvSpPr>
          <p:nvPr>
            <p:ph type="title"/>
          </p:nvPr>
        </p:nvSpPr>
        <p:spPr/>
        <p:txBody>
          <a:bodyPr/>
          <a:lstStyle/>
          <a:p>
            <a:r>
              <a:rPr lang="en-IN" b="1" i="0" dirty="0">
                <a:effectLst/>
                <a:latin typeface="-apple-system"/>
              </a:rPr>
              <a:t>Comparing IPC Mechanisms</a:t>
            </a:r>
            <a:br>
              <a:rPr lang="en-IN" b="1" i="0" dirty="0">
                <a:effectLst/>
                <a:latin typeface="-apple-system"/>
              </a:rPr>
            </a:br>
            <a:endParaRPr lang="en-IN" dirty="0"/>
          </a:p>
        </p:txBody>
      </p:sp>
      <p:graphicFrame>
        <p:nvGraphicFramePr>
          <p:cNvPr id="4" name="Table 3">
            <a:extLst>
              <a:ext uri="{FF2B5EF4-FFF2-40B4-BE49-F238E27FC236}">
                <a16:creationId xmlns:a16="http://schemas.microsoft.com/office/drawing/2014/main" id="{31A1BF59-BE4B-D8DD-E338-8D62F9B453E9}"/>
              </a:ext>
            </a:extLst>
          </p:cNvPr>
          <p:cNvGraphicFramePr>
            <a:graphicFrameLocks noGrp="1"/>
          </p:cNvGraphicFramePr>
          <p:nvPr>
            <p:extLst>
              <p:ext uri="{D42A27DB-BD31-4B8C-83A1-F6EECF244321}">
                <p14:modId xmlns:p14="http://schemas.microsoft.com/office/powerpoint/2010/main" val="2171323626"/>
              </p:ext>
            </p:extLst>
          </p:nvPr>
        </p:nvGraphicFramePr>
        <p:xfrm>
          <a:off x="1384039" y="1232959"/>
          <a:ext cx="6930228" cy="4710643"/>
        </p:xfrm>
        <a:graphic>
          <a:graphicData uri="http://schemas.openxmlformats.org/drawingml/2006/table">
            <a:tbl>
              <a:tblPr/>
              <a:tblGrid>
                <a:gridCol w="1732557">
                  <a:extLst>
                    <a:ext uri="{9D8B030D-6E8A-4147-A177-3AD203B41FA5}">
                      <a16:colId xmlns:a16="http://schemas.microsoft.com/office/drawing/2014/main" val="900381873"/>
                    </a:ext>
                  </a:extLst>
                </a:gridCol>
                <a:gridCol w="1732557">
                  <a:extLst>
                    <a:ext uri="{9D8B030D-6E8A-4147-A177-3AD203B41FA5}">
                      <a16:colId xmlns:a16="http://schemas.microsoft.com/office/drawing/2014/main" val="3782565694"/>
                    </a:ext>
                  </a:extLst>
                </a:gridCol>
                <a:gridCol w="1732557">
                  <a:extLst>
                    <a:ext uri="{9D8B030D-6E8A-4147-A177-3AD203B41FA5}">
                      <a16:colId xmlns:a16="http://schemas.microsoft.com/office/drawing/2014/main" val="949287387"/>
                    </a:ext>
                  </a:extLst>
                </a:gridCol>
                <a:gridCol w="1732557">
                  <a:extLst>
                    <a:ext uri="{9D8B030D-6E8A-4147-A177-3AD203B41FA5}">
                      <a16:colId xmlns:a16="http://schemas.microsoft.com/office/drawing/2014/main" val="3707304345"/>
                    </a:ext>
                  </a:extLst>
                </a:gridCol>
              </a:tblGrid>
              <a:tr h="737812">
                <a:tc>
                  <a:txBody>
                    <a:bodyPr/>
                    <a:lstStyle/>
                    <a:p>
                      <a:r>
                        <a:rPr lang="en-IN" sz="1000" b="1">
                          <a:effectLst/>
                        </a:rPr>
                        <a:t>Feature</a:t>
                      </a:r>
                    </a:p>
                  </a:txBody>
                  <a:tcPr marL="52426" marR="52426" marT="26213" marB="26213" anchor="ctr">
                    <a:lnL>
                      <a:noFill/>
                    </a:lnL>
                    <a:lnR>
                      <a:noFill/>
                    </a:lnR>
                    <a:lnT>
                      <a:noFill/>
                    </a:lnT>
                    <a:lnB>
                      <a:noFill/>
                    </a:lnB>
                    <a:solidFill>
                      <a:srgbClr val="FFFFFF"/>
                    </a:solidFill>
                  </a:tcPr>
                </a:tc>
                <a:tc>
                  <a:txBody>
                    <a:bodyPr/>
                    <a:lstStyle/>
                    <a:p>
                      <a:r>
                        <a:rPr lang="en-IN" sz="1000" b="1">
                          <a:effectLst/>
                        </a:rPr>
                        <a:t>Shared Memory</a:t>
                      </a:r>
                    </a:p>
                  </a:txBody>
                  <a:tcPr marL="52426" marR="52426" marT="26213" marB="26213" anchor="ctr">
                    <a:lnL>
                      <a:noFill/>
                    </a:lnL>
                    <a:lnR>
                      <a:noFill/>
                    </a:lnR>
                    <a:lnT>
                      <a:noFill/>
                    </a:lnT>
                    <a:lnB>
                      <a:noFill/>
                    </a:lnB>
                    <a:solidFill>
                      <a:srgbClr val="FFFFFF"/>
                    </a:solidFill>
                  </a:tcPr>
                </a:tc>
                <a:tc>
                  <a:txBody>
                    <a:bodyPr/>
                    <a:lstStyle/>
                    <a:p>
                      <a:r>
                        <a:rPr lang="en-IN" sz="1000" b="1">
                          <a:effectLst/>
                        </a:rPr>
                        <a:t>Message Queues</a:t>
                      </a:r>
                    </a:p>
                  </a:txBody>
                  <a:tcPr marL="52426" marR="52426" marT="26213" marB="26213" anchor="ctr">
                    <a:lnL>
                      <a:noFill/>
                    </a:lnL>
                    <a:lnR>
                      <a:noFill/>
                    </a:lnR>
                    <a:lnT>
                      <a:noFill/>
                    </a:lnT>
                    <a:lnB>
                      <a:noFill/>
                    </a:lnB>
                    <a:solidFill>
                      <a:srgbClr val="FFFFFF"/>
                    </a:solidFill>
                  </a:tcPr>
                </a:tc>
                <a:tc>
                  <a:txBody>
                    <a:bodyPr/>
                    <a:lstStyle/>
                    <a:p>
                      <a:r>
                        <a:rPr lang="en-IN" sz="1000" b="1">
                          <a:effectLst/>
                        </a:rPr>
                        <a:t>Semaphores</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1869344524"/>
                  </a:ext>
                </a:extLst>
              </a:tr>
              <a:tr h="397283">
                <a:tc>
                  <a:txBody>
                    <a:bodyPr/>
                    <a:lstStyle/>
                    <a:p>
                      <a:r>
                        <a:rPr lang="en-IN" sz="1000">
                          <a:effectLst/>
                        </a:rPr>
                        <a:t>Speed</a:t>
                      </a:r>
                    </a:p>
                  </a:txBody>
                  <a:tcPr marL="52426" marR="52426" marT="26213" marB="26213" anchor="ctr">
                    <a:lnL>
                      <a:noFill/>
                    </a:lnL>
                    <a:lnR>
                      <a:noFill/>
                    </a:lnR>
                    <a:lnT>
                      <a:noFill/>
                    </a:lnT>
                    <a:lnB>
                      <a:noFill/>
                    </a:lnB>
                    <a:solidFill>
                      <a:srgbClr val="FFFFFF"/>
                    </a:solidFill>
                  </a:tcPr>
                </a:tc>
                <a:tc>
                  <a:txBody>
                    <a:bodyPr/>
                    <a:lstStyle/>
                    <a:p>
                      <a:r>
                        <a:rPr lang="en-IN" sz="1000">
                          <a:effectLst/>
                        </a:rPr>
                        <a:t>Very Fast</a:t>
                      </a:r>
                    </a:p>
                  </a:txBody>
                  <a:tcPr marL="52426" marR="52426" marT="26213" marB="26213" anchor="ctr">
                    <a:lnL>
                      <a:noFill/>
                    </a:lnL>
                    <a:lnR>
                      <a:noFill/>
                    </a:lnR>
                    <a:lnT>
                      <a:noFill/>
                    </a:lnT>
                    <a:lnB>
                      <a:noFill/>
                    </a:lnB>
                    <a:solidFill>
                      <a:srgbClr val="FFFFFF"/>
                    </a:solidFill>
                  </a:tcPr>
                </a:tc>
                <a:tc>
                  <a:txBody>
                    <a:bodyPr/>
                    <a:lstStyle/>
                    <a:p>
                      <a:r>
                        <a:rPr lang="en-IN" sz="1000">
                          <a:effectLst/>
                        </a:rPr>
                        <a:t>Medium</a:t>
                      </a:r>
                    </a:p>
                  </a:txBody>
                  <a:tcPr marL="52426" marR="52426" marT="26213" marB="26213" anchor="ctr">
                    <a:lnL>
                      <a:noFill/>
                    </a:lnL>
                    <a:lnR>
                      <a:noFill/>
                    </a:lnR>
                    <a:lnT>
                      <a:noFill/>
                    </a:lnT>
                    <a:lnB>
                      <a:noFill/>
                    </a:lnB>
                    <a:solidFill>
                      <a:srgbClr val="FFFFFF"/>
                    </a:solidFill>
                  </a:tcPr>
                </a:tc>
                <a:tc>
                  <a:txBody>
                    <a:bodyPr/>
                    <a:lstStyle/>
                    <a:p>
                      <a:r>
                        <a:rPr lang="en-IN" sz="1000">
                          <a:effectLst/>
                        </a:rPr>
                        <a:t>Fast</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2106223363"/>
                  </a:ext>
                </a:extLst>
              </a:tr>
              <a:tr h="397283">
                <a:tc>
                  <a:txBody>
                    <a:bodyPr/>
                    <a:lstStyle/>
                    <a:p>
                      <a:r>
                        <a:rPr lang="en-IN" sz="1000">
                          <a:effectLst/>
                        </a:rPr>
                        <a:t>Complexity</a:t>
                      </a:r>
                    </a:p>
                  </a:txBody>
                  <a:tcPr marL="52426" marR="52426" marT="26213" marB="26213" anchor="ctr">
                    <a:lnL>
                      <a:noFill/>
                    </a:lnL>
                    <a:lnR>
                      <a:noFill/>
                    </a:lnR>
                    <a:lnT>
                      <a:noFill/>
                    </a:lnT>
                    <a:lnB>
                      <a:noFill/>
                    </a:lnB>
                    <a:solidFill>
                      <a:srgbClr val="FFFFFF"/>
                    </a:solidFill>
                  </a:tcPr>
                </a:tc>
                <a:tc>
                  <a:txBody>
                    <a:bodyPr/>
                    <a:lstStyle/>
                    <a:p>
                      <a:r>
                        <a:rPr lang="en-IN" sz="1000">
                          <a:effectLst/>
                        </a:rPr>
                        <a:t>High</a:t>
                      </a:r>
                    </a:p>
                  </a:txBody>
                  <a:tcPr marL="52426" marR="52426" marT="26213" marB="26213" anchor="ctr">
                    <a:lnL>
                      <a:noFill/>
                    </a:lnL>
                    <a:lnR>
                      <a:noFill/>
                    </a:lnR>
                    <a:lnT>
                      <a:noFill/>
                    </a:lnT>
                    <a:lnB>
                      <a:noFill/>
                    </a:lnB>
                    <a:solidFill>
                      <a:srgbClr val="FFFFFF"/>
                    </a:solidFill>
                  </a:tcPr>
                </a:tc>
                <a:tc>
                  <a:txBody>
                    <a:bodyPr/>
                    <a:lstStyle/>
                    <a:p>
                      <a:r>
                        <a:rPr lang="en-IN" sz="1000">
                          <a:effectLst/>
                        </a:rPr>
                        <a:t>Low</a:t>
                      </a:r>
                    </a:p>
                  </a:txBody>
                  <a:tcPr marL="52426" marR="52426" marT="26213" marB="26213" anchor="ctr">
                    <a:lnL>
                      <a:noFill/>
                    </a:lnL>
                    <a:lnR>
                      <a:noFill/>
                    </a:lnR>
                    <a:lnT>
                      <a:noFill/>
                    </a:lnT>
                    <a:lnB>
                      <a:noFill/>
                    </a:lnB>
                    <a:solidFill>
                      <a:srgbClr val="FFFFFF"/>
                    </a:solidFill>
                  </a:tcPr>
                </a:tc>
                <a:tc>
                  <a:txBody>
                    <a:bodyPr/>
                    <a:lstStyle/>
                    <a:p>
                      <a:r>
                        <a:rPr lang="en-IN" sz="1000">
                          <a:effectLst/>
                        </a:rPr>
                        <a:t>Medium</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950675220"/>
                  </a:ext>
                </a:extLst>
              </a:tr>
              <a:tr h="397283">
                <a:tc>
                  <a:txBody>
                    <a:bodyPr/>
                    <a:lstStyle/>
                    <a:p>
                      <a:r>
                        <a:rPr lang="en-IN" sz="1000">
                          <a:effectLst/>
                        </a:rPr>
                        <a:t>Flexibility</a:t>
                      </a:r>
                    </a:p>
                  </a:txBody>
                  <a:tcPr marL="52426" marR="52426" marT="26213" marB="26213" anchor="ctr">
                    <a:lnL>
                      <a:noFill/>
                    </a:lnL>
                    <a:lnR>
                      <a:noFill/>
                    </a:lnR>
                    <a:lnT>
                      <a:noFill/>
                    </a:lnT>
                    <a:lnB>
                      <a:noFill/>
                    </a:lnB>
                    <a:solidFill>
                      <a:srgbClr val="FFFFFF"/>
                    </a:solidFill>
                  </a:tcPr>
                </a:tc>
                <a:tc>
                  <a:txBody>
                    <a:bodyPr/>
                    <a:lstStyle/>
                    <a:p>
                      <a:r>
                        <a:rPr lang="en-IN" sz="1000">
                          <a:effectLst/>
                        </a:rPr>
                        <a:t>Low</a:t>
                      </a:r>
                    </a:p>
                  </a:txBody>
                  <a:tcPr marL="52426" marR="52426" marT="26213" marB="26213" anchor="ctr">
                    <a:lnL>
                      <a:noFill/>
                    </a:lnL>
                    <a:lnR>
                      <a:noFill/>
                    </a:lnR>
                    <a:lnT>
                      <a:noFill/>
                    </a:lnT>
                    <a:lnB>
                      <a:noFill/>
                    </a:lnB>
                    <a:solidFill>
                      <a:srgbClr val="FFFFFF"/>
                    </a:solidFill>
                  </a:tcPr>
                </a:tc>
                <a:tc>
                  <a:txBody>
                    <a:bodyPr/>
                    <a:lstStyle/>
                    <a:p>
                      <a:r>
                        <a:rPr lang="en-IN" sz="1000">
                          <a:effectLst/>
                        </a:rPr>
                        <a:t>Medium</a:t>
                      </a:r>
                    </a:p>
                  </a:txBody>
                  <a:tcPr marL="52426" marR="52426" marT="26213" marB="26213" anchor="ctr">
                    <a:lnL>
                      <a:noFill/>
                    </a:lnL>
                    <a:lnR>
                      <a:noFill/>
                    </a:lnR>
                    <a:lnT>
                      <a:noFill/>
                    </a:lnT>
                    <a:lnB>
                      <a:noFill/>
                    </a:lnB>
                    <a:solidFill>
                      <a:srgbClr val="FFFFFF"/>
                    </a:solidFill>
                  </a:tcPr>
                </a:tc>
                <a:tc>
                  <a:txBody>
                    <a:bodyPr/>
                    <a:lstStyle/>
                    <a:p>
                      <a:r>
                        <a:rPr lang="en-IN" sz="1000">
                          <a:effectLst/>
                        </a:rPr>
                        <a:t>Very High</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1262193079"/>
                  </a:ext>
                </a:extLst>
              </a:tr>
              <a:tr h="2780982">
                <a:tc>
                  <a:txBody>
                    <a:bodyPr/>
                    <a:lstStyle/>
                    <a:p>
                      <a:r>
                        <a:rPr lang="en-IN" sz="1000">
                          <a:effectLst/>
                        </a:rPr>
                        <a:t>Use Cases</a:t>
                      </a:r>
                    </a:p>
                  </a:txBody>
                  <a:tcPr marL="52426" marR="52426" marT="26213" marB="26213" anchor="ctr">
                    <a:lnL>
                      <a:noFill/>
                    </a:lnL>
                    <a:lnR>
                      <a:noFill/>
                    </a:lnR>
                    <a:lnT>
                      <a:noFill/>
                    </a:lnT>
                    <a:lnB>
                      <a:noFill/>
                    </a:lnB>
                    <a:solidFill>
                      <a:srgbClr val="FFFFFF"/>
                    </a:solidFill>
                  </a:tcPr>
                </a:tc>
                <a:tc>
                  <a:txBody>
                    <a:bodyPr/>
                    <a:lstStyle/>
                    <a:p>
                      <a:r>
                        <a:rPr lang="en-US" sz="1000">
                          <a:effectLst/>
                        </a:rPr>
                        <a:t>High-throughput streaming</a:t>
                      </a:r>
                      <a:br>
                        <a:rPr lang="en-US" sz="1000">
                          <a:effectLst/>
                        </a:rPr>
                      </a:br>
                      <a:r>
                        <a:rPr lang="en-US" sz="1000">
                          <a:effectLst/>
                        </a:rPr>
                        <a:t>Financial data transmission</a:t>
                      </a:r>
                      <a:br>
                        <a:rPr lang="en-US" sz="1000">
                          <a:effectLst/>
                        </a:rPr>
                      </a:br>
                      <a:r>
                        <a:rPr lang="en-US" sz="1000">
                          <a:effectLst/>
                        </a:rPr>
                        <a:t>Game engine coordination</a:t>
                      </a:r>
                    </a:p>
                  </a:txBody>
                  <a:tcPr marL="52426" marR="52426" marT="26213" marB="26213" anchor="ctr">
                    <a:lnL>
                      <a:noFill/>
                    </a:lnL>
                    <a:lnR>
                      <a:noFill/>
                    </a:lnR>
                    <a:lnT>
                      <a:noFill/>
                    </a:lnT>
                    <a:lnB>
                      <a:noFill/>
                    </a:lnB>
                    <a:solidFill>
                      <a:srgbClr val="FFFFFF"/>
                    </a:solidFill>
                  </a:tcPr>
                </a:tc>
                <a:tc>
                  <a:txBody>
                    <a:bodyPr/>
                    <a:lstStyle/>
                    <a:p>
                      <a:r>
                        <a:rPr lang="en-US" sz="1000">
                          <a:effectLst/>
                        </a:rPr>
                        <a:t>Client-server request/response</a:t>
                      </a:r>
                      <a:br>
                        <a:rPr lang="en-US" sz="1000">
                          <a:effectLst/>
                        </a:rPr>
                      </a:br>
                      <a:r>
                        <a:rPr lang="en-US" sz="1000">
                          <a:effectLst/>
                        </a:rPr>
                        <a:t>Distributing monitoring data</a:t>
                      </a:r>
                      <a:br>
                        <a:rPr lang="en-US" sz="1000">
                          <a:effectLst/>
                        </a:rPr>
                      </a:br>
                      <a:r>
                        <a:rPr lang="en-US" sz="1000">
                          <a:effectLst/>
                        </a:rPr>
                        <a:t>Work queues and job flows</a:t>
                      </a:r>
                    </a:p>
                  </a:txBody>
                  <a:tcPr marL="52426" marR="52426" marT="26213" marB="26213" anchor="ctr">
                    <a:lnL>
                      <a:noFill/>
                    </a:lnL>
                    <a:lnR>
                      <a:noFill/>
                    </a:lnR>
                    <a:lnT>
                      <a:noFill/>
                    </a:lnT>
                    <a:lnB>
                      <a:noFill/>
                    </a:lnB>
                    <a:solidFill>
                      <a:srgbClr val="FFFFFF"/>
                    </a:solidFill>
                  </a:tcPr>
                </a:tc>
                <a:tc>
                  <a:txBody>
                    <a:bodyPr/>
                    <a:lstStyle/>
                    <a:p>
                      <a:r>
                        <a:rPr lang="en-US" sz="1000" dirty="0">
                          <a:effectLst/>
                        </a:rPr>
                        <a:t>Mutual exclusion locks</a:t>
                      </a:r>
                      <a:br>
                        <a:rPr lang="en-US" sz="1000" dirty="0">
                          <a:effectLst/>
                        </a:rPr>
                      </a:br>
                      <a:r>
                        <a:rPr lang="en-US" sz="1000" dirty="0">
                          <a:effectLst/>
                        </a:rPr>
                        <a:t>Signaling process state changes</a:t>
                      </a:r>
                      <a:br>
                        <a:rPr lang="en-US" sz="1000" dirty="0">
                          <a:effectLst/>
                        </a:rPr>
                      </a:br>
                      <a:r>
                        <a:rPr lang="en-US" sz="1000" dirty="0">
                          <a:effectLst/>
                        </a:rPr>
                        <a:t>Rate limiting access to resources</a:t>
                      </a:r>
                    </a:p>
                  </a:txBody>
                  <a:tcPr marL="52426" marR="52426" marT="26213" marB="26213" anchor="ctr">
                    <a:lnL>
                      <a:noFill/>
                    </a:lnL>
                    <a:lnR>
                      <a:noFill/>
                    </a:lnR>
                    <a:lnT>
                      <a:noFill/>
                    </a:lnT>
                    <a:lnB>
                      <a:noFill/>
                    </a:lnB>
                    <a:solidFill>
                      <a:srgbClr val="FFFFFF"/>
                    </a:solidFill>
                  </a:tcPr>
                </a:tc>
                <a:extLst>
                  <a:ext uri="{0D108BD9-81ED-4DB2-BD59-A6C34878D82A}">
                    <a16:rowId xmlns:a16="http://schemas.microsoft.com/office/drawing/2014/main" val="684573789"/>
                  </a:ext>
                </a:extLst>
              </a:tr>
            </a:tbl>
          </a:graphicData>
        </a:graphic>
      </p:graphicFrame>
    </p:spTree>
    <p:extLst>
      <p:ext uri="{BB962C8B-B14F-4D97-AF65-F5344CB8AC3E}">
        <p14:creationId xmlns:p14="http://schemas.microsoft.com/office/powerpoint/2010/main" val="221177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BA108A-2284-7237-01B2-FFDBC9318FF1}"/>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4200" dirty="0"/>
              <a:t>Inter-Process Communication (IPC) in Linux/Unix</a:t>
            </a:r>
            <a:br>
              <a:rPr lang="en-US" sz="4200" dirty="0"/>
            </a:br>
            <a:endParaRPr lang="en-US" sz="4200" dirty="0"/>
          </a:p>
        </p:txBody>
      </p:sp>
      <p:sp>
        <p:nvSpPr>
          <p:cNvPr id="4" name="TextBox 3">
            <a:extLst>
              <a:ext uri="{FF2B5EF4-FFF2-40B4-BE49-F238E27FC236}">
                <a16:creationId xmlns:a16="http://schemas.microsoft.com/office/drawing/2014/main" id="{70046775-3F4E-A32D-AD7C-C2225F80982E}"/>
              </a:ext>
            </a:extLst>
          </p:cNvPr>
          <p:cNvSpPr txBox="1"/>
          <p:nvPr/>
        </p:nvSpPr>
        <p:spPr>
          <a:xfrm>
            <a:off x="737938" y="4636678"/>
            <a:ext cx="5281861" cy="2075348"/>
          </a:xfrm>
          <a:prstGeom prst="rect">
            <a:avLst/>
          </a:prstGeom>
        </p:spPr>
        <p:txBody>
          <a:bodyPr vert="horz" lIns="91440" tIns="45720" rIns="91440" bIns="45720" rtlCol="0">
            <a:normAutofit/>
          </a:bodyPr>
          <a:lstStyle/>
          <a:p>
            <a:pPr>
              <a:lnSpc>
                <a:spcPct val="90000"/>
              </a:lnSpc>
              <a:spcBef>
                <a:spcPts val="1000"/>
              </a:spcBef>
            </a:pPr>
            <a:r>
              <a:rPr lang="en-US" sz="1600" b="0" i="0" dirty="0">
                <a:effectLst/>
              </a:rPr>
              <a:t>Inter-process communication (IPC) is an essential concept in modern operating systems that allow processes to exchange data and synchronize activities. IPC mechanisms enable processes to work together, share resources, and coordinate operations to achieve a common goal. In a world where software applications are becoming more complex and systems are becoming more distributed, understanding IPC is crucial for any software developer or system administrator.</a:t>
            </a:r>
            <a:endParaRPr lang="en-US" sz="1600" dirty="0"/>
          </a:p>
        </p:txBody>
      </p:sp>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6B0B8DB-97A2-80A1-716F-DCD427103B67}"/>
              </a:ext>
            </a:extLst>
          </p:cNvPr>
          <p:cNvSpPr txBox="1"/>
          <p:nvPr/>
        </p:nvSpPr>
        <p:spPr>
          <a:xfrm>
            <a:off x="6560619" y="2009914"/>
            <a:ext cx="4635456" cy="2554545"/>
          </a:xfrm>
          <a:prstGeom prst="rect">
            <a:avLst/>
          </a:prstGeom>
          <a:noFill/>
        </p:spPr>
        <p:txBody>
          <a:bodyPr wrap="square">
            <a:spAutoFit/>
          </a:bodyPr>
          <a:lstStyle/>
          <a:p>
            <a:pPr>
              <a:spcAft>
                <a:spcPts val="600"/>
              </a:spcAft>
            </a:pPr>
            <a:r>
              <a:rPr lang="en-US" sz="2000" dirty="0">
                <a:solidFill>
                  <a:schemeClr val="accent4">
                    <a:lumMod val="50000"/>
                  </a:schemeClr>
                </a:solidFill>
              </a:rPr>
              <a:t>Inter-Process Communication (IPC) is a mechanism that allows processes (programs running in memory) to communicate and share data with each other. Since processes run independently and have separate memory spaces, IPC provides a way for them to exchange information.</a:t>
            </a:r>
          </a:p>
        </p:txBody>
      </p:sp>
    </p:spTree>
    <p:extLst>
      <p:ext uri="{BB962C8B-B14F-4D97-AF65-F5344CB8AC3E}">
        <p14:creationId xmlns:p14="http://schemas.microsoft.com/office/powerpoint/2010/main" val="142129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E8155A02-DF33-5A2B-3603-02D41C587B13}"/>
              </a:ext>
            </a:extLst>
          </p:cNvPr>
          <p:cNvSpPr>
            <a:spLocks noGrp="1"/>
          </p:cNvSpPr>
          <p:nvPr>
            <p:ph type="title"/>
          </p:nvPr>
        </p:nvSpPr>
        <p:spPr>
          <a:xfrm>
            <a:off x="638882" y="3577456"/>
            <a:ext cx="10909640" cy="1687814"/>
          </a:xfrm>
        </p:spPr>
        <p:txBody>
          <a:bodyPr vert="horz" lIns="91440" tIns="45720" rIns="91440" bIns="45720" rtlCol="0" anchor="b">
            <a:normAutofit/>
          </a:bodyPr>
          <a:lstStyle/>
          <a:p>
            <a:pPr algn="ctr"/>
            <a:r>
              <a:rPr lang="en-US" sz="4100" kern="1200">
                <a:solidFill>
                  <a:schemeClr val="tx1"/>
                </a:solidFill>
                <a:latin typeface="+mj-lt"/>
                <a:ea typeface="+mj-ea"/>
                <a:cs typeface="+mj-cs"/>
              </a:rPr>
              <a:t>Inter-Process Communication (IPC) in Linux/Unix</a:t>
            </a:r>
            <a:br>
              <a:rPr lang="en-US" sz="4100" kern="1200">
                <a:solidFill>
                  <a:schemeClr val="tx1"/>
                </a:solidFill>
                <a:latin typeface="+mj-lt"/>
                <a:ea typeface="+mj-ea"/>
                <a:cs typeface="+mj-cs"/>
              </a:rPr>
            </a:br>
            <a:endParaRPr lang="en-US" sz="4100" kern="1200">
              <a:solidFill>
                <a:schemeClr val="tx1"/>
              </a:solidFill>
              <a:latin typeface="+mj-lt"/>
              <a:ea typeface="+mj-ea"/>
              <a:cs typeface="+mj-cs"/>
            </a:endParaRPr>
          </a:p>
        </p:txBody>
      </p:sp>
      <p:pic>
        <p:nvPicPr>
          <p:cNvPr id="6" name="Picture 5">
            <a:extLst>
              <a:ext uri="{FF2B5EF4-FFF2-40B4-BE49-F238E27FC236}">
                <a16:creationId xmlns:a16="http://schemas.microsoft.com/office/drawing/2014/main" id="{286FEEC2-40B1-0F5A-4585-7CD1C9EC2AB1}"/>
              </a:ext>
            </a:extLst>
          </p:cNvPr>
          <p:cNvPicPr>
            <a:picLocks noChangeAspect="1"/>
          </p:cNvPicPr>
          <p:nvPr/>
        </p:nvPicPr>
        <p:blipFill>
          <a:blip r:embed="rId2"/>
          <a:stretch>
            <a:fillRect/>
          </a:stretch>
        </p:blipFill>
        <p:spPr>
          <a:xfrm>
            <a:off x="3080511" y="591670"/>
            <a:ext cx="6026382" cy="2742004"/>
          </a:xfrm>
          <a:prstGeom prst="rect">
            <a:avLst/>
          </a:prstGeom>
        </p:spPr>
      </p:pic>
      <p:sp>
        <p:nvSpPr>
          <p:cNvPr id="13"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074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C783863-CD34-85D6-F215-EF07887653A5}"/>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b="1" i="0" kern="1200">
                <a:solidFill>
                  <a:schemeClr val="tx2"/>
                </a:solidFill>
                <a:effectLst/>
                <a:latin typeface="+mj-lt"/>
                <a:ea typeface="+mj-ea"/>
                <a:cs typeface="+mj-cs"/>
              </a:rPr>
              <a:t>Overview of Inter-Process Communication</a:t>
            </a:r>
            <a:endParaRPr lang="en-US" sz="3600" kern="1200">
              <a:solidFill>
                <a:schemeClr val="tx2"/>
              </a:solidFill>
              <a:latin typeface="+mj-lt"/>
              <a:ea typeface="+mj-ea"/>
              <a:cs typeface="+mj-cs"/>
            </a:endParaRPr>
          </a:p>
        </p:txBody>
      </p:sp>
      <p:sp>
        <p:nvSpPr>
          <p:cNvPr id="5" name="TextBox 4">
            <a:extLst>
              <a:ext uri="{FF2B5EF4-FFF2-40B4-BE49-F238E27FC236}">
                <a16:creationId xmlns:a16="http://schemas.microsoft.com/office/drawing/2014/main" id="{528C2C61-E8CC-35EC-59E1-25E53602204E}"/>
              </a:ext>
            </a:extLst>
          </p:cNvPr>
          <p:cNvSpPr txBox="1"/>
          <p:nvPr/>
        </p:nvSpPr>
        <p:spPr>
          <a:xfrm>
            <a:off x="6172200" y="804672"/>
            <a:ext cx="5221224" cy="523036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i="0">
                <a:solidFill>
                  <a:schemeClr val="tx2"/>
                </a:solidFill>
                <a:effectLst/>
              </a:rPr>
              <a:t>Inter-process communication (IPC) is a mechanism that allows multiple processes running on an operating system to communicate and share resources with each other. IPC is an essential concept in modern computing systems because most applications are composed of multiple processes that need to work together to achieve their goals.</a:t>
            </a:r>
          </a:p>
          <a:p>
            <a:pPr indent="-228600">
              <a:lnSpc>
                <a:spcPct val="90000"/>
              </a:lnSpc>
              <a:spcAft>
                <a:spcPts val="600"/>
              </a:spcAft>
              <a:buFont typeface="Arial" panose="020B0604020202020204" pitchFamily="34" charset="0"/>
              <a:buChar char="•"/>
            </a:pPr>
            <a:endParaRPr lang="en-US" b="0" i="0">
              <a:solidFill>
                <a:schemeClr val="tx2"/>
              </a:solidFill>
              <a:effectLst/>
            </a:endParaRPr>
          </a:p>
          <a:p>
            <a:pPr indent="-228600">
              <a:lnSpc>
                <a:spcPct val="90000"/>
              </a:lnSpc>
              <a:spcAft>
                <a:spcPts val="600"/>
              </a:spcAft>
              <a:buFont typeface="Arial" panose="020B0604020202020204" pitchFamily="34" charset="0"/>
              <a:buChar char="•"/>
            </a:pPr>
            <a:r>
              <a:rPr lang="en-US" b="0" i="0">
                <a:solidFill>
                  <a:schemeClr val="tx2"/>
                </a:solidFill>
                <a:effectLst/>
              </a:rPr>
              <a:t>IPC enables processes to share data, synchronize activities, and coordinate operations. It enables processes to work independently and yet cooperate seamlessly.</a:t>
            </a:r>
          </a:p>
          <a:p>
            <a:pPr indent="-228600">
              <a:lnSpc>
                <a:spcPct val="90000"/>
              </a:lnSpc>
              <a:spcAft>
                <a:spcPts val="600"/>
              </a:spcAft>
              <a:buFont typeface="Arial" panose="020B0604020202020204" pitchFamily="34" charset="0"/>
              <a:buChar char="•"/>
            </a:pPr>
            <a:endParaRPr lang="en-US" b="0" i="0">
              <a:solidFill>
                <a:schemeClr val="tx2"/>
              </a:solidFill>
              <a:effectLst/>
            </a:endParaRPr>
          </a:p>
          <a:p>
            <a:pPr indent="-228600">
              <a:lnSpc>
                <a:spcPct val="90000"/>
              </a:lnSpc>
              <a:spcAft>
                <a:spcPts val="600"/>
              </a:spcAft>
              <a:buFont typeface="Arial" panose="020B0604020202020204" pitchFamily="34" charset="0"/>
              <a:buChar char="•"/>
            </a:pPr>
            <a:r>
              <a:rPr lang="en-US" b="0" i="0">
                <a:solidFill>
                  <a:schemeClr val="tx2"/>
                </a:solidFill>
                <a:effectLst/>
              </a:rPr>
              <a:t>Different types of IPC mechanisms are available in operating systems, each with advantages and disadvantages. These mechanisms include pipes, FIFOs, shared memory, message passing, semaphores and mutexes, signals, and sockets.</a:t>
            </a:r>
          </a:p>
        </p:txBody>
      </p:sp>
    </p:spTree>
    <p:extLst>
      <p:ext uri="{BB962C8B-B14F-4D97-AF65-F5344CB8AC3E}">
        <p14:creationId xmlns:p14="http://schemas.microsoft.com/office/powerpoint/2010/main" val="227316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BE1715-FB71-9B45-217B-EE22E3890BE5}"/>
              </a:ext>
            </a:extLst>
          </p:cNvPr>
          <p:cNvSpPr>
            <a:spLocks noGrp="1"/>
          </p:cNvSpPr>
          <p:nvPr>
            <p:ph type="title"/>
          </p:nvPr>
        </p:nvSpPr>
        <p:spPr>
          <a:xfrm>
            <a:off x="1171074" y="1396686"/>
            <a:ext cx="3240506" cy="4064628"/>
          </a:xfrm>
        </p:spPr>
        <p:txBody>
          <a:bodyPr vert="horz" lIns="91440" tIns="45720" rIns="91440" bIns="45720" rtlCol="0" anchor="ctr">
            <a:normAutofit/>
          </a:bodyPr>
          <a:lstStyle/>
          <a:p>
            <a:r>
              <a:rPr lang="en-US" sz="3700" b="0" i="0" kern="1200">
                <a:solidFill>
                  <a:srgbClr val="FFFFFF"/>
                </a:solidFill>
                <a:effectLst/>
                <a:latin typeface="+mj-lt"/>
                <a:ea typeface="+mj-ea"/>
                <a:cs typeface="+mj-cs"/>
              </a:rPr>
              <a:t>what exactly is inter-process communication and why is it so vital in Linux?</a:t>
            </a:r>
            <a:endParaRPr lang="en-US" sz="3700" kern="1200">
              <a:solidFill>
                <a:srgbClr val="FFFFFF"/>
              </a:solidFill>
              <a:latin typeface="+mj-lt"/>
              <a:ea typeface="+mj-ea"/>
              <a:cs typeface="+mj-cs"/>
            </a:endParaRPr>
          </a:p>
        </p:txBody>
      </p:sp>
      <p:sp>
        <p:nvSpPr>
          <p:cNvPr id="22" name="Arc 2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59F27CB-A0FF-CFDC-8479-145AB95F48BE}"/>
              </a:ext>
            </a:extLst>
          </p:cNvPr>
          <p:cNvSpPr txBox="1"/>
          <p:nvPr/>
        </p:nvSpPr>
        <p:spPr>
          <a:xfrm>
            <a:off x="5529986" y="1855666"/>
            <a:ext cx="5911799" cy="429030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P</a:t>
            </a:r>
            <a:r>
              <a:rPr lang="en-US" sz="2800" b="0" i="0" dirty="0">
                <a:effectLst/>
              </a:rPr>
              <a:t>rocesses in Linux run in isolated memory spaces for security and stability. But often processes need to cooperate by sharing data or coordinating access to resources. </a:t>
            </a:r>
            <a:r>
              <a:rPr lang="en-US" sz="2800" b="1" i="0" dirty="0">
                <a:effectLst/>
              </a:rPr>
              <a:t>IPC provides the basic methods for processes to talk to each other safely across these boundaries.</a:t>
            </a:r>
            <a:endParaRPr lang="en-US" sz="2800" dirty="0"/>
          </a:p>
        </p:txBody>
      </p:sp>
    </p:spTree>
    <p:extLst>
      <p:ext uri="{BB962C8B-B14F-4D97-AF65-F5344CB8AC3E}">
        <p14:creationId xmlns:p14="http://schemas.microsoft.com/office/powerpoint/2010/main" val="3277425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AFEC7-2924-EB67-EFB8-2FC7C67EB307}"/>
              </a:ext>
            </a:extLst>
          </p:cNvPr>
          <p:cNvSpPr>
            <a:spLocks noGrp="1"/>
          </p:cNvSpPr>
          <p:nvPr>
            <p:ph type="title"/>
          </p:nvPr>
        </p:nvSpPr>
        <p:spPr/>
        <p:txBody>
          <a:bodyPr/>
          <a:lstStyle/>
          <a:p>
            <a:r>
              <a:rPr lang="en-IN" dirty="0"/>
              <a:t>Why is IPC Needed?</a:t>
            </a:r>
            <a:br>
              <a:rPr lang="en-IN" dirty="0"/>
            </a:br>
            <a:endParaRPr lang="en-IN" dirty="0"/>
          </a:p>
        </p:txBody>
      </p:sp>
      <p:graphicFrame>
        <p:nvGraphicFramePr>
          <p:cNvPr id="9" name="Content Placeholder 2">
            <a:extLst>
              <a:ext uri="{FF2B5EF4-FFF2-40B4-BE49-F238E27FC236}">
                <a16:creationId xmlns:a16="http://schemas.microsoft.com/office/drawing/2014/main" id="{1DA74B00-2BC4-6B9F-938C-763FCB7AE1C2}"/>
              </a:ext>
            </a:extLst>
          </p:cNvPr>
          <p:cNvGraphicFramePr>
            <a:graphicFrameLocks noGrp="1"/>
          </p:cNvGraphicFramePr>
          <p:nvPr>
            <p:ph idx="1"/>
            <p:extLst>
              <p:ext uri="{D42A27DB-BD31-4B8C-83A1-F6EECF244321}">
                <p14:modId xmlns:p14="http://schemas.microsoft.com/office/powerpoint/2010/main" val="3918188325"/>
              </p:ext>
            </p:extLst>
          </p:nvPr>
        </p:nvGraphicFramePr>
        <p:xfrm>
          <a:off x="338579" y="1379603"/>
          <a:ext cx="6044153" cy="46490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9147FB9E-6D8B-70E9-C278-7579D2A3F509}"/>
              </a:ext>
            </a:extLst>
          </p:cNvPr>
          <p:cNvSpPr txBox="1"/>
          <p:nvPr/>
        </p:nvSpPr>
        <p:spPr>
          <a:xfrm>
            <a:off x="6729560" y="1379603"/>
            <a:ext cx="4971068" cy="3785652"/>
          </a:xfrm>
          <a:prstGeom prst="rect">
            <a:avLst/>
          </a:prstGeom>
          <a:noFill/>
        </p:spPr>
        <p:txBody>
          <a:bodyPr wrap="square">
            <a:spAutoFit/>
          </a:bodyPr>
          <a:lstStyle/>
          <a:p>
            <a:pPr algn="l" fontAlgn="base">
              <a:buFont typeface="Arial" panose="020B0604020202020204" pitchFamily="34" charset="0"/>
              <a:buChar char="•"/>
            </a:pPr>
            <a:r>
              <a:rPr lang="en-US" sz="2400" b="0" i="0" dirty="0">
                <a:solidFill>
                  <a:srgbClr val="334155"/>
                </a:solidFill>
                <a:effectLst/>
                <a:latin typeface="-apple-system"/>
              </a:rPr>
              <a:t>Sharing application data between processes</a:t>
            </a:r>
          </a:p>
          <a:p>
            <a:pPr algn="l" fontAlgn="base">
              <a:buFont typeface="Arial" panose="020B0604020202020204" pitchFamily="34" charset="0"/>
              <a:buChar char="•"/>
            </a:pPr>
            <a:r>
              <a:rPr lang="en-US" sz="2400" b="0" i="0" dirty="0">
                <a:solidFill>
                  <a:srgbClr val="334155"/>
                </a:solidFill>
                <a:effectLst/>
                <a:latin typeface="-apple-system"/>
              </a:rPr>
              <a:t>Transmitting streaming data between processes at high speed</a:t>
            </a:r>
          </a:p>
          <a:p>
            <a:pPr algn="l" fontAlgn="base">
              <a:buFont typeface="Arial" panose="020B0604020202020204" pitchFamily="34" charset="0"/>
              <a:buChar char="•"/>
            </a:pPr>
            <a:r>
              <a:rPr lang="en-US" sz="2400" b="0" i="0" dirty="0">
                <a:solidFill>
                  <a:srgbClr val="334155"/>
                </a:solidFill>
                <a:effectLst/>
                <a:latin typeface="-apple-system"/>
              </a:rPr>
              <a:t>Synchronizing processes accessing a common file or hardware device</a:t>
            </a:r>
          </a:p>
          <a:p>
            <a:pPr algn="l" fontAlgn="base">
              <a:buFont typeface="Arial" panose="020B0604020202020204" pitchFamily="34" charset="0"/>
              <a:buChar char="•"/>
            </a:pPr>
            <a:r>
              <a:rPr lang="en-US" sz="2400" b="0" i="0" dirty="0">
                <a:solidFill>
                  <a:srgbClr val="334155"/>
                </a:solidFill>
                <a:effectLst/>
                <a:latin typeface="-apple-system"/>
              </a:rPr>
              <a:t>Passing work requests between client and server processes</a:t>
            </a:r>
          </a:p>
          <a:p>
            <a:pPr algn="l" fontAlgn="base">
              <a:buFont typeface="Arial" panose="020B0604020202020204" pitchFamily="34" charset="0"/>
              <a:buChar char="•"/>
            </a:pPr>
            <a:r>
              <a:rPr lang="en-US" sz="2400" b="0" i="0" dirty="0">
                <a:solidFill>
                  <a:srgbClr val="334155"/>
                </a:solidFill>
                <a:effectLst/>
                <a:latin typeface="-apple-system"/>
              </a:rPr>
              <a:t>Facilitating communication between processes across networks</a:t>
            </a:r>
          </a:p>
        </p:txBody>
      </p:sp>
      <p:sp>
        <p:nvSpPr>
          <p:cNvPr id="7" name="TextBox 6">
            <a:extLst>
              <a:ext uri="{FF2B5EF4-FFF2-40B4-BE49-F238E27FC236}">
                <a16:creationId xmlns:a16="http://schemas.microsoft.com/office/drawing/2014/main" id="{8B196C68-7057-3F1E-1251-2BF9FA605655}"/>
              </a:ext>
            </a:extLst>
          </p:cNvPr>
          <p:cNvSpPr txBox="1"/>
          <p:nvPr/>
        </p:nvSpPr>
        <p:spPr>
          <a:xfrm>
            <a:off x="1234126" y="6028663"/>
            <a:ext cx="10049759" cy="707886"/>
          </a:xfrm>
          <a:prstGeom prst="rect">
            <a:avLst/>
          </a:prstGeom>
          <a:noFill/>
        </p:spPr>
        <p:txBody>
          <a:bodyPr wrap="square">
            <a:spAutoFit/>
          </a:bodyPr>
          <a:lstStyle/>
          <a:p>
            <a:r>
              <a:rPr lang="en-US" sz="2000" b="1" i="0" dirty="0">
                <a:solidFill>
                  <a:srgbClr val="334155"/>
                </a:solidFill>
                <a:effectLst/>
                <a:latin typeface="-apple-system"/>
              </a:rPr>
              <a:t>IPC enables straightforward yet efficient coordination between processes, making complex Linux applications possible.</a:t>
            </a:r>
            <a:endParaRPr lang="en-IN" sz="2000" dirty="0"/>
          </a:p>
        </p:txBody>
      </p:sp>
    </p:spTree>
    <p:extLst>
      <p:ext uri="{BB962C8B-B14F-4D97-AF65-F5344CB8AC3E}">
        <p14:creationId xmlns:p14="http://schemas.microsoft.com/office/powerpoint/2010/main" val="303715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A9C9C55-2A90-AFC1-2C17-ED2CE7C9F972}"/>
              </a:ext>
            </a:extLst>
          </p:cNvPr>
          <p:cNvSpPr>
            <a:spLocks noGrp="1"/>
          </p:cNvSpPr>
          <p:nvPr>
            <p:ph type="title"/>
          </p:nvPr>
        </p:nvSpPr>
        <p:spPr>
          <a:xfrm>
            <a:off x="838200" y="713312"/>
            <a:ext cx="4038600" cy="5431376"/>
          </a:xfrm>
        </p:spPr>
        <p:txBody>
          <a:bodyPr vert="horz" lIns="91440" tIns="45720" rIns="91440" bIns="45720" rtlCol="0" anchor="ctr">
            <a:normAutofit/>
          </a:bodyPr>
          <a:lstStyle/>
          <a:p>
            <a:r>
              <a:rPr lang="en-US" b="0" i="0" kern="1200">
                <a:solidFill>
                  <a:schemeClr val="tx1"/>
                </a:solidFill>
                <a:effectLst/>
                <a:latin typeface="+mj-lt"/>
                <a:ea typeface="+mj-ea"/>
                <a:cs typeface="+mj-cs"/>
              </a:rPr>
              <a:t>Pipes - IPC mechanisms</a:t>
            </a:r>
            <a:endParaRPr lang="en-US" kern="1200">
              <a:solidFill>
                <a:schemeClr val="tx1"/>
              </a:solidFill>
              <a:latin typeface="+mj-lt"/>
              <a:ea typeface="+mj-ea"/>
              <a:cs typeface="+mj-cs"/>
            </a:endParaRPr>
          </a:p>
        </p:txBody>
      </p:sp>
      <p:sp>
        <p:nvSpPr>
          <p:cNvPr id="4" name="Rectangle 1">
            <a:extLst>
              <a:ext uri="{FF2B5EF4-FFF2-40B4-BE49-F238E27FC236}">
                <a16:creationId xmlns:a16="http://schemas.microsoft.com/office/drawing/2014/main" id="{F259373B-C04A-45D1-1D88-87BCC9D7D26B}"/>
              </a:ext>
            </a:extLst>
          </p:cNvPr>
          <p:cNvSpPr>
            <a:spLocks noChangeArrowheads="1"/>
          </p:cNvSpPr>
          <p:nvPr/>
        </p:nvSpPr>
        <p:spPr bwMode="auto">
          <a:xfrm>
            <a:off x="6095999" y="713313"/>
            <a:ext cx="5257801" cy="543137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latin typeface="+mn-lt"/>
              </a:rPr>
              <a:t>A pipe is a unidirectional communication channel that enables the transfer of data between two related processes. A pipe has two ends: one for writing data (write end) and one for reading data (read end). The data written by one process can be read by another process. A pipe is a simple way for two related processes to communicate with each other.</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2000" b="0" i="0" u="none" strike="noStrike" cap="none" normalizeH="0" baseline="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a:ln>
                  <a:noFill/>
                </a:ln>
                <a:effectLst/>
                <a:latin typeface="+mn-lt"/>
              </a:rPr>
              <a:t>The process that creates the pipe is called the parent process, and the two processes that communicate through the pipe are called the child processes. Pipes are created using the pipe() system call, which returns two file descriptors, one for the read end and one for the write end of the pipe.</a:t>
            </a:r>
          </a:p>
        </p:txBody>
      </p:sp>
    </p:spTree>
    <p:extLst>
      <p:ext uri="{BB962C8B-B14F-4D97-AF65-F5344CB8AC3E}">
        <p14:creationId xmlns:p14="http://schemas.microsoft.com/office/powerpoint/2010/main" val="3683522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0E8FFE8-FA8B-8BB3-051B-B4B90C5F34FE}"/>
              </a:ext>
            </a:extLst>
          </p:cNvPr>
          <p:cNvSpPr>
            <a:spLocks noGrp="1"/>
          </p:cNvSpPr>
          <p:nvPr>
            <p:ph type="title"/>
          </p:nvPr>
        </p:nvSpPr>
        <p:spPr>
          <a:xfrm>
            <a:off x="838200" y="713312"/>
            <a:ext cx="4038600" cy="5431376"/>
          </a:xfrm>
        </p:spPr>
        <p:txBody>
          <a:bodyPr vert="horz" lIns="91440" tIns="45720" rIns="91440" bIns="45720" rtlCol="0" anchor="ctr">
            <a:normAutofit/>
          </a:bodyPr>
          <a:lstStyle/>
          <a:p>
            <a:r>
              <a:rPr lang="en-US" kern="1200">
                <a:solidFill>
                  <a:schemeClr val="tx1"/>
                </a:solidFill>
                <a:latin typeface="+mj-lt"/>
                <a:ea typeface="+mj-ea"/>
                <a:cs typeface="+mj-cs"/>
              </a:rPr>
              <a:t>Types of IPC in Linux/Unix (With Examples)</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sp>
        <p:nvSpPr>
          <p:cNvPr id="5" name="TextBox 4">
            <a:extLst>
              <a:ext uri="{FF2B5EF4-FFF2-40B4-BE49-F238E27FC236}">
                <a16:creationId xmlns:a16="http://schemas.microsoft.com/office/drawing/2014/main" id="{EAABD91C-4B7B-D15E-45EB-DDE37424B7DC}"/>
              </a:ext>
            </a:extLst>
          </p:cNvPr>
          <p:cNvSpPr txBox="1"/>
          <p:nvPr/>
        </p:nvSpPr>
        <p:spPr>
          <a:xfrm>
            <a:off x="6095999" y="713313"/>
            <a:ext cx="5257801" cy="5431376"/>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000" b="1"/>
              <a:t>Pipes (Unidirectional Communication)(I/O Redirection )</a:t>
            </a:r>
          </a:p>
          <a:p>
            <a:pPr marL="342900"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A pipe allows one process to send data to another process. It works like a tube—one process writes, and the other reads.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i="1"/>
              <a:t>Example: Using a Pipe in a Shell</a:t>
            </a:r>
          </a:p>
          <a:p>
            <a:pPr indent="-228600">
              <a:lnSpc>
                <a:spcPct val="90000"/>
              </a:lnSpc>
              <a:spcAft>
                <a:spcPts val="600"/>
              </a:spcAft>
              <a:buFont typeface="Arial" panose="020B0604020202020204" pitchFamily="34" charset="0"/>
              <a:buChar char="•"/>
            </a:pPr>
            <a:r>
              <a:rPr lang="en-US" sz="2000" b="1"/>
              <a:t>ls | grep ".txt“</a:t>
            </a:r>
          </a:p>
          <a:p>
            <a:pPr indent="-228600">
              <a:lnSpc>
                <a:spcPct val="90000"/>
              </a:lnSpc>
              <a:spcAft>
                <a:spcPts val="600"/>
              </a:spcAft>
              <a:buFont typeface="Arial" panose="020B0604020202020204" pitchFamily="34" charset="0"/>
              <a:buChar char="•"/>
            </a:pPr>
            <a:endParaRPr lang="en-US" sz="2000" b="1"/>
          </a:p>
          <a:p>
            <a:pPr indent="-228600">
              <a:lnSpc>
                <a:spcPct val="90000"/>
              </a:lnSpc>
              <a:spcAft>
                <a:spcPts val="600"/>
              </a:spcAft>
              <a:buFont typeface="Arial" panose="020B0604020202020204" pitchFamily="34" charset="0"/>
              <a:buChar char="•"/>
            </a:pPr>
            <a:r>
              <a:rPr lang="en-US" sz="2000"/>
              <a:t>ls lists files.</a:t>
            </a:r>
          </a:p>
          <a:p>
            <a:pPr indent="-228600">
              <a:lnSpc>
                <a:spcPct val="90000"/>
              </a:lnSpc>
              <a:spcAft>
                <a:spcPts val="600"/>
              </a:spcAft>
              <a:buFont typeface="Arial" panose="020B0604020202020204" pitchFamily="34" charset="0"/>
              <a:buChar char="•"/>
            </a:pPr>
            <a:r>
              <a:rPr lang="en-US" sz="2000"/>
              <a:t>grep ".txt" filters files ending with .txt.</a:t>
            </a:r>
          </a:p>
          <a:p>
            <a:pPr indent="-228600">
              <a:lnSpc>
                <a:spcPct val="90000"/>
              </a:lnSpc>
              <a:spcAft>
                <a:spcPts val="600"/>
              </a:spcAft>
              <a:buFont typeface="Arial" panose="020B0604020202020204" pitchFamily="34" charset="0"/>
              <a:buChar char="•"/>
            </a:pPr>
            <a:r>
              <a:rPr lang="en-US" sz="2000"/>
              <a:t>The output of ls is passed to grep through a pipe (|).</a:t>
            </a:r>
          </a:p>
        </p:txBody>
      </p:sp>
    </p:spTree>
    <p:extLst>
      <p:ext uri="{BB962C8B-B14F-4D97-AF65-F5344CB8AC3E}">
        <p14:creationId xmlns:p14="http://schemas.microsoft.com/office/powerpoint/2010/main" val="235664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F693A-AA30-8B21-023C-84640A87472D}"/>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2500" kern="1200">
                <a:solidFill>
                  <a:schemeClr val="tx1"/>
                </a:solidFill>
                <a:latin typeface="+mj-lt"/>
                <a:ea typeface="+mj-ea"/>
                <a:cs typeface="+mj-cs"/>
              </a:rPr>
              <a:t>Types of IPC in Linux/Unix (With Examples)</a:t>
            </a:r>
            <a:br>
              <a:rPr lang="en-US" sz="2500" kern="1200">
                <a:solidFill>
                  <a:schemeClr val="tx1"/>
                </a:solidFill>
                <a:latin typeface="+mj-lt"/>
                <a:ea typeface="+mj-ea"/>
                <a:cs typeface="+mj-cs"/>
              </a:rPr>
            </a:br>
            <a:endParaRPr lang="en-US" sz="2500" kern="120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0A9EAA3-5640-1519-B084-8EC4DCA1F699}"/>
              </a:ext>
            </a:extLst>
          </p:cNvPr>
          <p:cNvSpPr txBox="1"/>
          <p:nvPr/>
        </p:nvSpPr>
        <p:spPr>
          <a:xfrm>
            <a:off x="645066" y="2031101"/>
            <a:ext cx="4282984" cy="3511943"/>
          </a:xfrm>
          <a:prstGeom prst="rect">
            <a:avLst/>
          </a:prstGeom>
        </p:spPr>
        <p:txBody>
          <a:bodyPr vert="horz" lIns="91440" tIns="45720" rIns="91440" bIns="45720" rtlCol="0" anchor="ctr">
            <a:normAutofit lnSpcReduction="10000"/>
          </a:bodyPr>
          <a:lstStyle/>
          <a:p>
            <a:pPr indent="-228600">
              <a:lnSpc>
                <a:spcPct val="90000"/>
              </a:lnSpc>
              <a:spcAft>
                <a:spcPts val="600"/>
              </a:spcAft>
              <a:buFont typeface="Arial" panose="020B0604020202020204" pitchFamily="34" charset="0"/>
              <a:buChar char="•"/>
            </a:pPr>
            <a:r>
              <a:rPr lang="en-US" sz="500"/>
              <a:t>Example: Using a Pipe in C</a:t>
            </a:r>
          </a:p>
          <a:p>
            <a:pPr indent="-228600">
              <a:lnSpc>
                <a:spcPct val="90000"/>
              </a:lnSpc>
              <a:spcAft>
                <a:spcPts val="600"/>
              </a:spcAft>
              <a:buFont typeface="Arial" panose="020B0604020202020204" pitchFamily="34" charset="0"/>
              <a:buChar char="•"/>
            </a:pPr>
            <a:r>
              <a:rPr lang="en-US" sz="500"/>
              <a:t>#include &lt;stdio.h&gt;</a:t>
            </a:r>
          </a:p>
          <a:p>
            <a:pPr indent="-228600">
              <a:lnSpc>
                <a:spcPct val="90000"/>
              </a:lnSpc>
              <a:spcAft>
                <a:spcPts val="600"/>
              </a:spcAft>
              <a:buFont typeface="Arial" panose="020B0604020202020204" pitchFamily="34" charset="0"/>
              <a:buChar char="•"/>
            </a:pPr>
            <a:r>
              <a:rPr lang="en-US" sz="500"/>
              <a:t>#include &lt;unistd.h&gt;</a:t>
            </a:r>
          </a:p>
          <a:p>
            <a:pPr indent="-228600">
              <a:lnSpc>
                <a:spcPct val="90000"/>
              </a:lnSpc>
              <a:spcAft>
                <a:spcPts val="600"/>
              </a:spcAft>
              <a:buFont typeface="Arial" panose="020B0604020202020204" pitchFamily="34" charset="0"/>
              <a:buChar char="•"/>
            </a:pPr>
            <a:r>
              <a:rPr lang="en-US" sz="500"/>
              <a:t>int main() </a:t>
            </a:r>
          </a:p>
          <a:p>
            <a:pPr indent="-228600">
              <a:lnSpc>
                <a:spcPct val="90000"/>
              </a:lnSpc>
              <a:spcAft>
                <a:spcPts val="600"/>
              </a:spcAft>
              <a:buFont typeface="Arial" panose="020B0604020202020204" pitchFamily="34" charset="0"/>
              <a:buChar char="•"/>
            </a:pPr>
            <a:r>
              <a:rPr lang="en-US" sz="500"/>
              <a:t>{   </a:t>
            </a:r>
          </a:p>
          <a:p>
            <a:pPr indent="-228600">
              <a:lnSpc>
                <a:spcPct val="90000"/>
              </a:lnSpc>
              <a:spcAft>
                <a:spcPts val="600"/>
              </a:spcAft>
              <a:buFont typeface="Arial" panose="020B0604020202020204" pitchFamily="34" charset="0"/>
              <a:buChar char="•"/>
            </a:pPr>
            <a:r>
              <a:rPr lang="en-US" sz="500"/>
              <a:t>             int fd[2];  // File descriptors for the pipe    </a:t>
            </a:r>
          </a:p>
          <a:p>
            <a:pPr indent="-228600">
              <a:lnSpc>
                <a:spcPct val="90000"/>
              </a:lnSpc>
              <a:spcAft>
                <a:spcPts val="600"/>
              </a:spcAft>
              <a:buFont typeface="Arial" panose="020B0604020202020204" pitchFamily="34" charset="0"/>
              <a:buChar char="•"/>
            </a:pPr>
            <a:r>
              <a:rPr lang="en-US" sz="500"/>
              <a:t>             pipe(fd);   // Create pipe </a:t>
            </a:r>
          </a:p>
          <a:p>
            <a:pPr indent="-228600">
              <a:lnSpc>
                <a:spcPct val="90000"/>
              </a:lnSpc>
              <a:spcAft>
                <a:spcPts val="600"/>
              </a:spcAft>
              <a:buFont typeface="Arial" panose="020B0604020202020204" pitchFamily="34" charset="0"/>
              <a:buChar char="•"/>
            </a:pPr>
            <a:r>
              <a:rPr lang="en-US" sz="500"/>
              <a:t>             if (fork() == 0) </a:t>
            </a:r>
          </a:p>
          <a:p>
            <a:pPr indent="-228600">
              <a:lnSpc>
                <a:spcPct val="90000"/>
              </a:lnSpc>
              <a:spcAft>
                <a:spcPts val="600"/>
              </a:spcAft>
              <a:buFont typeface="Arial" panose="020B0604020202020204" pitchFamily="34" charset="0"/>
              <a:buChar char="•"/>
            </a:pPr>
            <a:r>
              <a:rPr lang="en-US" sz="500"/>
              <a:t>	{  // Child process        </a:t>
            </a:r>
          </a:p>
          <a:p>
            <a:pPr indent="-228600">
              <a:lnSpc>
                <a:spcPct val="90000"/>
              </a:lnSpc>
              <a:spcAft>
                <a:spcPts val="600"/>
              </a:spcAft>
              <a:buFont typeface="Arial" panose="020B0604020202020204" pitchFamily="34" charset="0"/>
              <a:buChar char="•"/>
            </a:pPr>
            <a:r>
              <a:rPr lang="en-US" sz="500"/>
              <a:t>		close(fd[0]);  // Close read end        </a:t>
            </a:r>
          </a:p>
          <a:p>
            <a:pPr indent="-228600">
              <a:lnSpc>
                <a:spcPct val="90000"/>
              </a:lnSpc>
              <a:spcAft>
                <a:spcPts val="600"/>
              </a:spcAft>
              <a:buFont typeface="Arial" panose="020B0604020202020204" pitchFamily="34" charset="0"/>
              <a:buChar char="•"/>
            </a:pPr>
            <a:r>
              <a:rPr lang="en-US" sz="500"/>
              <a:t>		write(fd[1], "Hello, parent!", 14);        </a:t>
            </a:r>
          </a:p>
          <a:p>
            <a:pPr indent="-228600">
              <a:lnSpc>
                <a:spcPct val="90000"/>
              </a:lnSpc>
              <a:spcAft>
                <a:spcPts val="600"/>
              </a:spcAft>
              <a:buFont typeface="Arial" panose="020B0604020202020204" pitchFamily="34" charset="0"/>
              <a:buChar char="•"/>
            </a:pPr>
            <a:r>
              <a:rPr lang="en-US" sz="500"/>
              <a:t>		close(fd[1]);  // Close write end    </a:t>
            </a:r>
          </a:p>
          <a:p>
            <a:pPr indent="-228600">
              <a:lnSpc>
                <a:spcPct val="90000"/>
              </a:lnSpc>
              <a:spcAft>
                <a:spcPts val="600"/>
              </a:spcAft>
              <a:buFont typeface="Arial" panose="020B0604020202020204" pitchFamily="34" charset="0"/>
              <a:buChar char="•"/>
            </a:pPr>
            <a:r>
              <a:rPr lang="en-US" sz="500"/>
              <a:t>	} </a:t>
            </a:r>
          </a:p>
          <a:p>
            <a:pPr indent="-228600">
              <a:lnSpc>
                <a:spcPct val="90000"/>
              </a:lnSpc>
              <a:spcAft>
                <a:spcPts val="600"/>
              </a:spcAft>
              <a:buFont typeface="Arial" panose="020B0604020202020204" pitchFamily="34" charset="0"/>
              <a:buChar char="•"/>
            </a:pPr>
            <a:r>
              <a:rPr lang="en-US" sz="500"/>
              <a:t>             else </a:t>
            </a:r>
          </a:p>
          <a:p>
            <a:pPr indent="-228600">
              <a:lnSpc>
                <a:spcPct val="90000"/>
              </a:lnSpc>
              <a:spcAft>
                <a:spcPts val="600"/>
              </a:spcAft>
              <a:buFont typeface="Arial" panose="020B0604020202020204" pitchFamily="34" charset="0"/>
              <a:buChar char="•"/>
            </a:pPr>
            <a:r>
              <a:rPr lang="en-US" sz="500"/>
              <a:t>                  {  // Parent process        </a:t>
            </a:r>
          </a:p>
          <a:p>
            <a:pPr indent="-228600">
              <a:lnSpc>
                <a:spcPct val="90000"/>
              </a:lnSpc>
              <a:spcAft>
                <a:spcPts val="600"/>
              </a:spcAft>
              <a:buFont typeface="Arial" panose="020B0604020202020204" pitchFamily="34" charset="0"/>
              <a:buChar char="•"/>
            </a:pPr>
            <a:r>
              <a:rPr lang="en-US" sz="500"/>
              <a:t>                    close(fd[1]);  // Close write end        </a:t>
            </a:r>
          </a:p>
          <a:p>
            <a:pPr indent="-228600">
              <a:lnSpc>
                <a:spcPct val="90000"/>
              </a:lnSpc>
              <a:spcAft>
                <a:spcPts val="600"/>
              </a:spcAft>
              <a:buFont typeface="Arial" panose="020B0604020202020204" pitchFamily="34" charset="0"/>
              <a:buChar char="•"/>
            </a:pPr>
            <a:r>
              <a:rPr lang="en-US" sz="500"/>
              <a:t>                    char buffer[20];        </a:t>
            </a:r>
          </a:p>
          <a:p>
            <a:pPr indent="-228600">
              <a:lnSpc>
                <a:spcPct val="90000"/>
              </a:lnSpc>
              <a:spcAft>
                <a:spcPts val="600"/>
              </a:spcAft>
              <a:buFont typeface="Arial" panose="020B0604020202020204" pitchFamily="34" charset="0"/>
              <a:buChar char="•"/>
            </a:pPr>
            <a:r>
              <a:rPr lang="en-US" sz="500"/>
              <a:t>                     read(fd[0], buffer, 14);        </a:t>
            </a:r>
          </a:p>
          <a:p>
            <a:pPr indent="-228600">
              <a:lnSpc>
                <a:spcPct val="90000"/>
              </a:lnSpc>
              <a:spcAft>
                <a:spcPts val="600"/>
              </a:spcAft>
              <a:buFont typeface="Arial" panose="020B0604020202020204" pitchFamily="34" charset="0"/>
              <a:buChar char="•"/>
            </a:pPr>
            <a:r>
              <a:rPr lang="en-US" sz="500"/>
              <a:t>                     printf("Received: %s\n", buffer);        </a:t>
            </a:r>
          </a:p>
          <a:p>
            <a:pPr indent="-228600">
              <a:lnSpc>
                <a:spcPct val="90000"/>
              </a:lnSpc>
              <a:spcAft>
                <a:spcPts val="600"/>
              </a:spcAft>
              <a:buFont typeface="Arial" panose="020B0604020202020204" pitchFamily="34" charset="0"/>
              <a:buChar char="•"/>
            </a:pPr>
            <a:r>
              <a:rPr lang="en-US" sz="500"/>
              <a:t>                      close(fd[0]);  </a:t>
            </a:r>
          </a:p>
          <a:p>
            <a:pPr indent="-228600">
              <a:lnSpc>
                <a:spcPct val="90000"/>
              </a:lnSpc>
              <a:spcAft>
                <a:spcPts val="600"/>
              </a:spcAft>
              <a:buFont typeface="Arial" panose="020B0604020202020204" pitchFamily="34" charset="0"/>
              <a:buChar char="•"/>
            </a:pPr>
            <a:r>
              <a:rPr lang="en-US" sz="500"/>
              <a:t>                   }    </a:t>
            </a:r>
          </a:p>
          <a:p>
            <a:pPr indent="-228600">
              <a:lnSpc>
                <a:spcPct val="90000"/>
              </a:lnSpc>
              <a:spcAft>
                <a:spcPts val="600"/>
              </a:spcAft>
              <a:buFont typeface="Arial" panose="020B0604020202020204" pitchFamily="34" charset="0"/>
              <a:buChar char="•"/>
            </a:pPr>
            <a:r>
              <a:rPr lang="en-US" sz="500"/>
              <a:t>return 0;</a:t>
            </a:r>
          </a:p>
          <a:p>
            <a:pPr indent="-228600">
              <a:lnSpc>
                <a:spcPct val="90000"/>
              </a:lnSpc>
              <a:spcAft>
                <a:spcPts val="600"/>
              </a:spcAft>
              <a:buFont typeface="Arial" panose="020B0604020202020204" pitchFamily="34" charset="0"/>
              <a:buChar char="•"/>
            </a:pPr>
            <a:r>
              <a:rPr lang="en-US" sz="500"/>
              <a:t>}</a:t>
            </a:r>
          </a:p>
          <a:p>
            <a:pPr indent="-228600">
              <a:lnSpc>
                <a:spcPct val="90000"/>
              </a:lnSpc>
              <a:spcAft>
                <a:spcPts val="600"/>
              </a:spcAft>
              <a:buFont typeface="Arial" panose="020B0604020202020204" pitchFamily="34" charset="0"/>
              <a:buChar char="•"/>
            </a:pPr>
            <a:r>
              <a:rPr lang="en-US" sz="500"/>
              <a:t>The child writes "Hello, parent!" into the pipe.</a:t>
            </a:r>
          </a:p>
          <a:p>
            <a:pPr indent="-228600">
              <a:lnSpc>
                <a:spcPct val="90000"/>
              </a:lnSpc>
              <a:spcAft>
                <a:spcPts val="600"/>
              </a:spcAft>
              <a:buFont typeface="Arial" panose="020B0604020202020204" pitchFamily="34" charset="0"/>
              <a:buChar char="•"/>
            </a:pPr>
            <a:r>
              <a:rPr lang="en-US" sz="500"/>
              <a:t>The parent reads and prints it.</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27BFE04-C18B-1B60-6C8D-6ED5B9B5323B}"/>
              </a:ext>
            </a:extLst>
          </p:cNvPr>
          <p:cNvPicPr>
            <a:picLocks noChangeAspect="1"/>
          </p:cNvPicPr>
          <p:nvPr/>
        </p:nvPicPr>
        <p:blipFill>
          <a:blip r:embed="rId2"/>
          <a:stretch>
            <a:fillRect/>
          </a:stretch>
        </p:blipFill>
        <p:spPr>
          <a:xfrm>
            <a:off x="5987738" y="1517538"/>
            <a:ext cx="5628018" cy="3590054"/>
          </a:xfrm>
          <a:prstGeom prst="rect">
            <a:avLst/>
          </a:prstGeom>
        </p:spPr>
      </p:pic>
    </p:spTree>
    <p:extLst>
      <p:ext uri="{BB962C8B-B14F-4D97-AF65-F5344CB8AC3E}">
        <p14:creationId xmlns:p14="http://schemas.microsoft.com/office/powerpoint/2010/main" val="266828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4765</Words>
  <Application>Microsoft Office PowerPoint</Application>
  <PresentationFormat>Widescreen</PresentationFormat>
  <Paragraphs>265</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__Source_Sans_Pro_2fe30b</vt:lpstr>
      <vt:lpstr>-apple-system</vt:lpstr>
      <vt:lpstr>Aptos</vt:lpstr>
      <vt:lpstr>Aptos Display</vt:lpstr>
      <vt:lpstr>Arial</vt:lpstr>
      <vt:lpstr>Calibri</vt:lpstr>
      <vt:lpstr>Monaco</vt:lpstr>
      <vt:lpstr>Office Theme</vt:lpstr>
      <vt:lpstr>IPC in Unix/Linux</vt:lpstr>
      <vt:lpstr>Inter-Process Communication (IPC) in Linux/Unix </vt:lpstr>
      <vt:lpstr>Inter-Process Communication (IPC) in Linux/Unix </vt:lpstr>
      <vt:lpstr>Overview of Inter-Process Communication</vt:lpstr>
      <vt:lpstr>what exactly is inter-process communication and why is it so vital in Linux?</vt:lpstr>
      <vt:lpstr>Why is IPC Needed? </vt:lpstr>
      <vt:lpstr>Pipes - IPC mechanisms</vt:lpstr>
      <vt:lpstr>Types of IPC in Linux/Unix (With Examples) </vt:lpstr>
      <vt:lpstr>Types of IPC in Linux/Unix (With Examples) </vt:lpstr>
      <vt:lpstr> Named Pipes (FIFO) </vt:lpstr>
      <vt:lpstr>Message Queues </vt:lpstr>
      <vt:lpstr>Shared Memory (Fastest IPC) </vt:lpstr>
      <vt:lpstr> Sockets (For Network Communication) </vt:lpstr>
      <vt:lpstr>IPC Mechanisms </vt:lpstr>
      <vt:lpstr>Shared Memory </vt:lpstr>
      <vt:lpstr>Semaphores </vt:lpstr>
      <vt:lpstr>Message Queues </vt:lpstr>
      <vt:lpstr>Comparing IPC Mechanisms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Prabhuram (Contractor)</dc:creator>
  <cp:lastModifiedBy>Natarajan, Prabhuram (Contractor)</cp:lastModifiedBy>
  <cp:revision>1</cp:revision>
  <dcterms:created xsi:type="dcterms:W3CDTF">2025-03-06T03:58:13Z</dcterms:created>
  <dcterms:modified xsi:type="dcterms:W3CDTF">2025-03-06T06:38:34Z</dcterms:modified>
</cp:coreProperties>
</file>