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49"/>
  </p:notesMasterIdLst>
  <p:sldIdLst>
    <p:sldId id="256" r:id="rId2"/>
    <p:sldId id="270" r:id="rId3"/>
    <p:sldId id="295" r:id="rId4"/>
    <p:sldId id="293" r:id="rId5"/>
    <p:sldId id="296" r:id="rId6"/>
    <p:sldId id="297" r:id="rId7"/>
    <p:sldId id="267" r:id="rId8"/>
    <p:sldId id="271" r:id="rId9"/>
    <p:sldId id="272" r:id="rId10"/>
    <p:sldId id="268" r:id="rId11"/>
    <p:sldId id="300" r:id="rId12"/>
    <p:sldId id="273" r:id="rId13"/>
    <p:sldId id="274" r:id="rId14"/>
    <p:sldId id="301" r:id="rId15"/>
    <p:sldId id="294" r:id="rId16"/>
    <p:sldId id="269" r:id="rId17"/>
    <p:sldId id="257" r:id="rId18"/>
    <p:sldId id="258" r:id="rId19"/>
    <p:sldId id="259" r:id="rId20"/>
    <p:sldId id="260" r:id="rId21"/>
    <p:sldId id="261" r:id="rId22"/>
    <p:sldId id="262" r:id="rId23"/>
    <p:sldId id="263" r:id="rId24"/>
    <p:sldId id="264" r:id="rId25"/>
    <p:sldId id="265" r:id="rId26"/>
    <p:sldId id="266" r:id="rId27"/>
    <p:sldId id="275" r:id="rId28"/>
    <p:sldId id="276" r:id="rId29"/>
    <p:sldId id="277" r:id="rId30"/>
    <p:sldId id="278" r:id="rId31"/>
    <p:sldId id="299"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8" r:id="rId46"/>
    <p:sldId id="302" r:id="rId47"/>
    <p:sldId id="29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_rels/data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19962-8265-4480-AE5A-4E3F9F5354C0}"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6CFC0607-5BD9-4175-A3CF-3263358C4863}">
      <dgm:prSet/>
      <dgm:spPr/>
      <dgm:t>
        <a:bodyPr/>
        <a:lstStyle/>
        <a:p>
          <a:r>
            <a:rPr lang="en-US" b="1" dirty="0"/>
            <a:t>Use pointers when:</a:t>
          </a:r>
          <a:endParaRPr lang="en-US" dirty="0"/>
        </a:p>
      </dgm:t>
    </dgm:pt>
    <dgm:pt modelId="{7C2BA6DE-E066-467B-AB01-9A2F39D986EC}" type="parTrans" cxnId="{91016BA6-371B-4D41-A690-F913E4BB80F2}">
      <dgm:prSet/>
      <dgm:spPr/>
      <dgm:t>
        <a:bodyPr/>
        <a:lstStyle/>
        <a:p>
          <a:endParaRPr lang="en-US"/>
        </a:p>
      </dgm:t>
    </dgm:pt>
    <dgm:pt modelId="{22118F4D-D9CA-4DA7-9DB6-E77046DA3CDB}" type="sibTrans" cxnId="{91016BA6-371B-4D41-A690-F913E4BB80F2}">
      <dgm:prSet/>
      <dgm:spPr/>
      <dgm:t>
        <a:bodyPr/>
        <a:lstStyle/>
        <a:p>
          <a:endParaRPr lang="en-US"/>
        </a:p>
      </dgm:t>
    </dgm:pt>
    <dgm:pt modelId="{4DC60FD3-A95A-43A4-A1CD-5B635D0C1510}">
      <dgm:prSet/>
      <dgm:spPr/>
      <dgm:t>
        <a:bodyPr/>
        <a:lstStyle/>
        <a:p>
          <a:r>
            <a:rPr lang="en-US" dirty="0"/>
            <a:t>You want to modify a variable inside a function.</a:t>
          </a:r>
        </a:p>
      </dgm:t>
    </dgm:pt>
    <dgm:pt modelId="{AB19236A-A445-4044-92D4-380D116B0A12}" type="parTrans" cxnId="{62D0BAD8-D6CD-4D83-BCBE-D66B771BBB88}">
      <dgm:prSet/>
      <dgm:spPr/>
      <dgm:t>
        <a:bodyPr/>
        <a:lstStyle/>
        <a:p>
          <a:endParaRPr lang="en-US"/>
        </a:p>
      </dgm:t>
    </dgm:pt>
    <dgm:pt modelId="{619D5254-E7D2-4415-B686-19452576AE46}" type="sibTrans" cxnId="{62D0BAD8-D6CD-4D83-BCBE-D66B771BBB88}">
      <dgm:prSet/>
      <dgm:spPr/>
      <dgm:t>
        <a:bodyPr/>
        <a:lstStyle/>
        <a:p>
          <a:endParaRPr lang="en-US"/>
        </a:p>
      </dgm:t>
    </dgm:pt>
    <dgm:pt modelId="{654E2FEB-EAA8-40FF-8CEA-CC99653CF918}">
      <dgm:prSet/>
      <dgm:spPr/>
      <dgm:t>
        <a:bodyPr/>
        <a:lstStyle/>
        <a:p>
          <a:r>
            <a:rPr lang="en-US" dirty="0"/>
            <a:t>You're working with arrays and strings.</a:t>
          </a:r>
        </a:p>
      </dgm:t>
    </dgm:pt>
    <dgm:pt modelId="{417E3942-795B-4F47-BA23-7D4C5AA7961E}" type="parTrans" cxnId="{9E9A80CE-33DE-4DC8-9AF8-EE406A872011}">
      <dgm:prSet/>
      <dgm:spPr/>
      <dgm:t>
        <a:bodyPr/>
        <a:lstStyle/>
        <a:p>
          <a:endParaRPr lang="en-US"/>
        </a:p>
      </dgm:t>
    </dgm:pt>
    <dgm:pt modelId="{038996A5-15A9-4C87-B18D-49EA42A5A3F1}" type="sibTrans" cxnId="{9E9A80CE-33DE-4DC8-9AF8-EE406A872011}">
      <dgm:prSet/>
      <dgm:spPr/>
      <dgm:t>
        <a:bodyPr/>
        <a:lstStyle/>
        <a:p>
          <a:endParaRPr lang="en-US"/>
        </a:p>
      </dgm:t>
    </dgm:pt>
    <dgm:pt modelId="{7DB633B1-ED98-4831-A987-073FAD2EAFAD}">
      <dgm:prSet/>
      <dgm:spPr/>
      <dgm:t>
        <a:bodyPr/>
        <a:lstStyle/>
        <a:p>
          <a:r>
            <a:rPr lang="en-US" dirty="0"/>
            <a:t>You want to use dynamic memory (new / delete).</a:t>
          </a:r>
        </a:p>
      </dgm:t>
    </dgm:pt>
    <dgm:pt modelId="{A7596051-CB0F-4BFD-9152-898E9FD07483}" type="parTrans" cxnId="{EBBC4F00-6640-4330-BFB3-B4FD1A878C06}">
      <dgm:prSet/>
      <dgm:spPr/>
      <dgm:t>
        <a:bodyPr/>
        <a:lstStyle/>
        <a:p>
          <a:endParaRPr lang="en-US"/>
        </a:p>
      </dgm:t>
    </dgm:pt>
    <dgm:pt modelId="{03EA594D-60DD-47E7-9F48-9028EE9E1E67}" type="sibTrans" cxnId="{EBBC4F00-6640-4330-BFB3-B4FD1A878C06}">
      <dgm:prSet/>
      <dgm:spPr/>
      <dgm:t>
        <a:bodyPr/>
        <a:lstStyle/>
        <a:p>
          <a:endParaRPr lang="en-US"/>
        </a:p>
      </dgm:t>
    </dgm:pt>
    <dgm:pt modelId="{00472485-DE76-4C45-A7EC-1E930642EC5A}">
      <dgm:prSet/>
      <dgm:spPr/>
      <dgm:t>
        <a:bodyPr/>
        <a:lstStyle/>
        <a:p>
          <a:r>
            <a:rPr lang="en-US" dirty="0"/>
            <a:t>You are implementing data structures like linked lists.</a:t>
          </a:r>
        </a:p>
      </dgm:t>
    </dgm:pt>
    <dgm:pt modelId="{8D298639-1038-41B2-B9F1-11CA5A802EC0}" type="parTrans" cxnId="{55EFF007-03A3-461F-A4C5-E917E30C7667}">
      <dgm:prSet/>
      <dgm:spPr/>
      <dgm:t>
        <a:bodyPr/>
        <a:lstStyle/>
        <a:p>
          <a:endParaRPr lang="en-US"/>
        </a:p>
      </dgm:t>
    </dgm:pt>
    <dgm:pt modelId="{354C67A1-3D09-49A8-B229-84BB1CADD4B5}" type="sibTrans" cxnId="{55EFF007-03A3-461F-A4C5-E917E30C7667}">
      <dgm:prSet/>
      <dgm:spPr/>
      <dgm:t>
        <a:bodyPr/>
        <a:lstStyle/>
        <a:p>
          <a:endParaRPr lang="en-US"/>
        </a:p>
      </dgm:t>
    </dgm:pt>
    <dgm:pt modelId="{4F54C240-91AD-4D2C-89F2-F18A8CD66E7D}">
      <dgm:prSet/>
      <dgm:spPr/>
      <dgm:t>
        <a:bodyPr/>
        <a:lstStyle/>
        <a:p>
          <a:r>
            <a:rPr lang="en-US" dirty="0"/>
            <a:t>You’re doing low-level operations or performance-critical code.</a:t>
          </a:r>
        </a:p>
      </dgm:t>
    </dgm:pt>
    <dgm:pt modelId="{D3A74457-058D-4C7C-B123-AD4044285C2D}" type="parTrans" cxnId="{36FB2A28-FF8E-4DED-A8DD-A201E7690C8A}">
      <dgm:prSet/>
      <dgm:spPr/>
      <dgm:t>
        <a:bodyPr/>
        <a:lstStyle/>
        <a:p>
          <a:endParaRPr lang="en-US"/>
        </a:p>
      </dgm:t>
    </dgm:pt>
    <dgm:pt modelId="{B51304DC-123F-47D2-B9AE-071228C75BA0}" type="sibTrans" cxnId="{36FB2A28-FF8E-4DED-A8DD-A201E7690C8A}">
      <dgm:prSet/>
      <dgm:spPr/>
      <dgm:t>
        <a:bodyPr/>
        <a:lstStyle/>
        <a:p>
          <a:endParaRPr lang="en-US"/>
        </a:p>
      </dgm:t>
    </dgm:pt>
    <dgm:pt modelId="{0EE05DB1-E64B-42D7-93D0-F9275713FBC7}" type="pres">
      <dgm:prSet presAssocID="{E9F19962-8265-4480-AE5A-4E3F9F5354C0}" presName="Name0" presStyleCnt="0">
        <dgm:presLayoutVars>
          <dgm:dir/>
          <dgm:animLvl val="lvl"/>
          <dgm:resizeHandles val="exact"/>
        </dgm:presLayoutVars>
      </dgm:prSet>
      <dgm:spPr/>
    </dgm:pt>
    <dgm:pt modelId="{03CADB00-32CF-4B57-8BF6-F200BBBC64AF}" type="pres">
      <dgm:prSet presAssocID="{6CFC0607-5BD9-4175-A3CF-3263358C4863}" presName="linNode" presStyleCnt="0"/>
      <dgm:spPr/>
    </dgm:pt>
    <dgm:pt modelId="{A41796BB-E805-4948-AE43-6AC9E3472B11}" type="pres">
      <dgm:prSet presAssocID="{6CFC0607-5BD9-4175-A3CF-3263358C4863}" presName="parentText" presStyleLbl="node1" presStyleIdx="0" presStyleCnt="1">
        <dgm:presLayoutVars>
          <dgm:chMax val="1"/>
          <dgm:bulletEnabled val="1"/>
        </dgm:presLayoutVars>
      </dgm:prSet>
      <dgm:spPr/>
    </dgm:pt>
    <dgm:pt modelId="{78D9A227-2B1F-4F54-A8C5-1D88DED04562}" type="pres">
      <dgm:prSet presAssocID="{6CFC0607-5BD9-4175-A3CF-3263358C4863}" presName="descendantText" presStyleLbl="alignAccFollowNode1" presStyleIdx="0" presStyleCnt="1">
        <dgm:presLayoutVars>
          <dgm:bulletEnabled val="1"/>
        </dgm:presLayoutVars>
      </dgm:prSet>
      <dgm:spPr/>
    </dgm:pt>
  </dgm:ptLst>
  <dgm:cxnLst>
    <dgm:cxn modelId="{EBBC4F00-6640-4330-BFB3-B4FD1A878C06}" srcId="{6CFC0607-5BD9-4175-A3CF-3263358C4863}" destId="{7DB633B1-ED98-4831-A987-073FAD2EAFAD}" srcOrd="2" destOrd="0" parTransId="{A7596051-CB0F-4BFD-9152-898E9FD07483}" sibTransId="{03EA594D-60DD-47E7-9F48-9028EE9E1E67}"/>
    <dgm:cxn modelId="{55EFF007-03A3-461F-A4C5-E917E30C7667}" srcId="{6CFC0607-5BD9-4175-A3CF-3263358C4863}" destId="{00472485-DE76-4C45-A7EC-1E930642EC5A}" srcOrd="3" destOrd="0" parTransId="{8D298639-1038-41B2-B9F1-11CA5A802EC0}" sibTransId="{354C67A1-3D09-49A8-B229-84BB1CADD4B5}"/>
    <dgm:cxn modelId="{8234A924-B3EA-4310-910C-3C6067F3A45A}" type="presOf" srcId="{E9F19962-8265-4480-AE5A-4E3F9F5354C0}" destId="{0EE05DB1-E64B-42D7-93D0-F9275713FBC7}" srcOrd="0" destOrd="0" presId="urn:microsoft.com/office/officeart/2005/8/layout/vList5"/>
    <dgm:cxn modelId="{4A111625-78B4-4A1B-95D7-8B6B06F7B96D}" type="presOf" srcId="{654E2FEB-EAA8-40FF-8CEA-CC99653CF918}" destId="{78D9A227-2B1F-4F54-A8C5-1D88DED04562}" srcOrd="0" destOrd="1" presId="urn:microsoft.com/office/officeart/2005/8/layout/vList5"/>
    <dgm:cxn modelId="{36FB2A28-FF8E-4DED-A8DD-A201E7690C8A}" srcId="{6CFC0607-5BD9-4175-A3CF-3263358C4863}" destId="{4F54C240-91AD-4D2C-89F2-F18A8CD66E7D}" srcOrd="4" destOrd="0" parTransId="{D3A74457-058D-4C7C-B123-AD4044285C2D}" sibTransId="{B51304DC-123F-47D2-B9AE-071228C75BA0}"/>
    <dgm:cxn modelId="{F6EF5384-61B3-4982-8B3F-713D82C8F98E}" type="presOf" srcId="{6CFC0607-5BD9-4175-A3CF-3263358C4863}" destId="{A41796BB-E805-4948-AE43-6AC9E3472B11}" srcOrd="0" destOrd="0" presId="urn:microsoft.com/office/officeart/2005/8/layout/vList5"/>
    <dgm:cxn modelId="{91016BA6-371B-4D41-A690-F913E4BB80F2}" srcId="{E9F19962-8265-4480-AE5A-4E3F9F5354C0}" destId="{6CFC0607-5BD9-4175-A3CF-3263358C4863}" srcOrd="0" destOrd="0" parTransId="{7C2BA6DE-E066-467B-AB01-9A2F39D986EC}" sibTransId="{22118F4D-D9CA-4DA7-9DB6-E77046DA3CDB}"/>
    <dgm:cxn modelId="{E14DB5B1-298F-40F7-A3D1-84F9D5B373DE}" type="presOf" srcId="{7DB633B1-ED98-4831-A987-073FAD2EAFAD}" destId="{78D9A227-2B1F-4F54-A8C5-1D88DED04562}" srcOrd="0" destOrd="2" presId="urn:microsoft.com/office/officeart/2005/8/layout/vList5"/>
    <dgm:cxn modelId="{B0A35ABE-8C00-4B12-B617-B5D917405372}" type="presOf" srcId="{4F54C240-91AD-4D2C-89F2-F18A8CD66E7D}" destId="{78D9A227-2B1F-4F54-A8C5-1D88DED04562}" srcOrd="0" destOrd="4" presId="urn:microsoft.com/office/officeart/2005/8/layout/vList5"/>
    <dgm:cxn modelId="{9E9A80CE-33DE-4DC8-9AF8-EE406A872011}" srcId="{6CFC0607-5BD9-4175-A3CF-3263358C4863}" destId="{654E2FEB-EAA8-40FF-8CEA-CC99653CF918}" srcOrd="1" destOrd="0" parTransId="{417E3942-795B-4F47-BA23-7D4C5AA7961E}" sibTransId="{038996A5-15A9-4C87-B18D-49EA42A5A3F1}"/>
    <dgm:cxn modelId="{62D0BAD8-D6CD-4D83-BCBE-D66B771BBB88}" srcId="{6CFC0607-5BD9-4175-A3CF-3263358C4863}" destId="{4DC60FD3-A95A-43A4-A1CD-5B635D0C1510}" srcOrd="0" destOrd="0" parTransId="{AB19236A-A445-4044-92D4-380D116B0A12}" sibTransId="{619D5254-E7D2-4415-B686-19452576AE46}"/>
    <dgm:cxn modelId="{79A8E5F4-B3EA-4EF7-A546-92B875ADD0D4}" type="presOf" srcId="{00472485-DE76-4C45-A7EC-1E930642EC5A}" destId="{78D9A227-2B1F-4F54-A8C5-1D88DED04562}" srcOrd="0" destOrd="3" presId="urn:microsoft.com/office/officeart/2005/8/layout/vList5"/>
    <dgm:cxn modelId="{9B6881F5-1A06-437F-B898-FF73E899ADB6}" type="presOf" srcId="{4DC60FD3-A95A-43A4-A1CD-5B635D0C1510}" destId="{78D9A227-2B1F-4F54-A8C5-1D88DED04562}" srcOrd="0" destOrd="0" presId="urn:microsoft.com/office/officeart/2005/8/layout/vList5"/>
    <dgm:cxn modelId="{4EE004C8-9ECC-41E9-926D-072639A2274C}" type="presParOf" srcId="{0EE05DB1-E64B-42D7-93D0-F9275713FBC7}" destId="{03CADB00-32CF-4B57-8BF6-F200BBBC64AF}" srcOrd="0" destOrd="0" presId="urn:microsoft.com/office/officeart/2005/8/layout/vList5"/>
    <dgm:cxn modelId="{9B795490-2FBB-4DF4-9888-47928BD99447}" type="presParOf" srcId="{03CADB00-32CF-4B57-8BF6-F200BBBC64AF}" destId="{A41796BB-E805-4948-AE43-6AC9E3472B11}" srcOrd="0" destOrd="0" presId="urn:microsoft.com/office/officeart/2005/8/layout/vList5"/>
    <dgm:cxn modelId="{CD0CB637-707D-4227-9223-1C5A95A8186D}" type="presParOf" srcId="{03CADB00-32CF-4B57-8BF6-F200BBBC64AF}" destId="{78D9A227-2B1F-4F54-A8C5-1D88DED0456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CD73C3-C278-49E9-AB6B-E18105F9EC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F04A66B-765E-4F89-BC1C-D99710A8538E}">
      <dgm:prSet/>
      <dgm:spPr/>
      <dgm:t>
        <a:bodyPr/>
        <a:lstStyle/>
        <a:p>
          <a:r>
            <a:rPr lang="en-US" dirty="0"/>
            <a:t>Pointers are used extensively for file input/output operations.</a:t>
          </a:r>
        </a:p>
      </dgm:t>
    </dgm:pt>
    <dgm:pt modelId="{4D9D8670-81D5-4345-B239-6EB2B61441DA}" type="parTrans" cxnId="{E895833D-551C-4649-9251-731352EFE8F1}">
      <dgm:prSet/>
      <dgm:spPr/>
      <dgm:t>
        <a:bodyPr/>
        <a:lstStyle/>
        <a:p>
          <a:endParaRPr lang="en-US"/>
        </a:p>
      </dgm:t>
    </dgm:pt>
    <dgm:pt modelId="{3137DDC2-FE60-4A96-BB90-9205636FD783}" type="sibTrans" cxnId="{E895833D-551C-4649-9251-731352EFE8F1}">
      <dgm:prSet/>
      <dgm:spPr/>
      <dgm:t>
        <a:bodyPr/>
        <a:lstStyle/>
        <a:p>
          <a:endParaRPr lang="en-US"/>
        </a:p>
      </dgm:t>
    </dgm:pt>
    <dgm:pt modelId="{6CB7E803-9570-405A-80A4-856DAA172CE0}">
      <dgm:prSet/>
      <dgm:spPr/>
      <dgm:t>
        <a:bodyPr/>
        <a:lstStyle/>
        <a:p>
          <a:r>
            <a:rPr lang="en-US" dirty="0"/>
            <a:t>Functions like `fread`, `fwrite`, and `fseek` work with file pointers.</a:t>
          </a:r>
        </a:p>
      </dgm:t>
    </dgm:pt>
    <dgm:pt modelId="{EF35C2B5-B6F5-4992-8F1D-F2302EA4DBF8}" type="parTrans" cxnId="{EA27ADDC-360D-469E-9399-D001AC1A3C0A}">
      <dgm:prSet/>
      <dgm:spPr/>
      <dgm:t>
        <a:bodyPr/>
        <a:lstStyle/>
        <a:p>
          <a:endParaRPr lang="en-US"/>
        </a:p>
      </dgm:t>
    </dgm:pt>
    <dgm:pt modelId="{FAE2E817-8BD9-48B4-82E8-8D83A5A8DB44}" type="sibTrans" cxnId="{EA27ADDC-360D-469E-9399-D001AC1A3C0A}">
      <dgm:prSet/>
      <dgm:spPr/>
      <dgm:t>
        <a:bodyPr/>
        <a:lstStyle/>
        <a:p>
          <a:endParaRPr lang="en-US"/>
        </a:p>
      </dgm:t>
    </dgm:pt>
    <dgm:pt modelId="{EF3657AF-A025-45F1-821F-4E3F646C4B7D}" type="pres">
      <dgm:prSet presAssocID="{1CCD73C3-C278-49E9-AB6B-E18105F9EC10}" presName="linear" presStyleCnt="0">
        <dgm:presLayoutVars>
          <dgm:animLvl val="lvl"/>
          <dgm:resizeHandles val="exact"/>
        </dgm:presLayoutVars>
      </dgm:prSet>
      <dgm:spPr/>
    </dgm:pt>
    <dgm:pt modelId="{1D2F13F1-BDD8-4D70-90D1-C94EC8E7674D}" type="pres">
      <dgm:prSet presAssocID="{5F04A66B-765E-4F89-BC1C-D99710A8538E}" presName="parentText" presStyleLbl="node1" presStyleIdx="0" presStyleCnt="2">
        <dgm:presLayoutVars>
          <dgm:chMax val="0"/>
          <dgm:bulletEnabled val="1"/>
        </dgm:presLayoutVars>
      </dgm:prSet>
      <dgm:spPr/>
    </dgm:pt>
    <dgm:pt modelId="{3EA03414-0BC8-4DD0-BFE7-EC2F393F62FF}" type="pres">
      <dgm:prSet presAssocID="{3137DDC2-FE60-4A96-BB90-9205636FD783}" presName="spacer" presStyleCnt="0"/>
      <dgm:spPr/>
    </dgm:pt>
    <dgm:pt modelId="{F6F36624-D665-442F-8174-C5D894B2C4A9}" type="pres">
      <dgm:prSet presAssocID="{6CB7E803-9570-405A-80A4-856DAA172CE0}" presName="parentText" presStyleLbl="node1" presStyleIdx="1" presStyleCnt="2">
        <dgm:presLayoutVars>
          <dgm:chMax val="0"/>
          <dgm:bulletEnabled val="1"/>
        </dgm:presLayoutVars>
      </dgm:prSet>
      <dgm:spPr/>
    </dgm:pt>
  </dgm:ptLst>
  <dgm:cxnLst>
    <dgm:cxn modelId="{4C3D550E-6911-4E23-8797-1945ADE7BCB8}" type="presOf" srcId="{5F04A66B-765E-4F89-BC1C-D99710A8538E}" destId="{1D2F13F1-BDD8-4D70-90D1-C94EC8E7674D}" srcOrd="0" destOrd="0" presId="urn:microsoft.com/office/officeart/2005/8/layout/vList2"/>
    <dgm:cxn modelId="{775A723D-7559-4E23-BC19-6BB4675DEAA5}" type="presOf" srcId="{6CB7E803-9570-405A-80A4-856DAA172CE0}" destId="{F6F36624-D665-442F-8174-C5D894B2C4A9}" srcOrd="0" destOrd="0" presId="urn:microsoft.com/office/officeart/2005/8/layout/vList2"/>
    <dgm:cxn modelId="{E895833D-551C-4649-9251-731352EFE8F1}" srcId="{1CCD73C3-C278-49E9-AB6B-E18105F9EC10}" destId="{5F04A66B-765E-4F89-BC1C-D99710A8538E}" srcOrd="0" destOrd="0" parTransId="{4D9D8670-81D5-4345-B239-6EB2B61441DA}" sibTransId="{3137DDC2-FE60-4A96-BB90-9205636FD783}"/>
    <dgm:cxn modelId="{162396C1-6E89-483E-8C02-3485006FD4BF}" type="presOf" srcId="{1CCD73C3-C278-49E9-AB6B-E18105F9EC10}" destId="{EF3657AF-A025-45F1-821F-4E3F646C4B7D}" srcOrd="0" destOrd="0" presId="urn:microsoft.com/office/officeart/2005/8/layout/vList2"/>
    <dgm:cxn modelId="{EA27ADDC-360D-469E-9399-D001AC1A3C0A}" srcId="{1CCD73C3-C278-49E9-AB6B-E18105F9EC10}" destId="{6CB7E803-9570-405A-80A4-856DAA172CE0}" srcOrd="1" destOrd="0" parTransId="{EF35C2B5-B6F5-4992-8F1D-F2302EA4DBF8}" sibTransId="{FAE2E817-8BD9-48B4-82E8-8D83A5A8DB44}"/>
    <dgm:cxn modelId="{9618BE2A-7BF4-4472-AFCF-870112CABE0B}" type="presParOf" srcId="{EF3657AF-A025-45F1-821F-4E3F646C4B7D}" destId="{1D2F13F1-BDD8-4D70-90D1-C94EC8E7674D}" srcOrd="0" destOrd="0" presId="urn:microsoft.com/office/officeart/2005/8/layout/vList2"/>
    <dgm:cxn modelId="{F6DC70CF-E256-4322-A1EB-12B68E189615}" type="presParOf" srcId="{EF3657AF-A025-45F1-821F-4E3F646C4B7D}" destId="{3EA03414-0BC8-4DD0-BFE7-EC2F393F62FF}" srcOrd="1" destOrd="0" presId="urn:microsoft.com/office/officeart/2005/8/layout/vList2"/>
    <dgm:cxn modelId="{AB9BADE8-BA18-4DD4-9219-292C30C937D8}" type="presParOf" srcId="{EF3657AF-A025-45F1-821F-4E3F646C4B7D}" destId="{F6F36624-D665-442F-8174-C5D894B2C4A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D28A966-2434-47F4-A5DC-66646623B288}"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97FB2252-2FDF-4FDB-B039-550BEE959C46}">
      <dgm:prSet/>
      <dgm:spPr/>
      <dgm:t>
        <a:bodyPr/>
        <a:lstStyle/>
        <a:p>
          <a:r>
            <a:rPr lang="en-US" dirty="0"/>
            <a:t>Pointers allow you to create complex data structures using structures and unions.</a:t>
          </a:r>
        </a:p>
      </dgm:t>
    </dgm:pt>
    <dgm:pt modelId="{55D3BCD2-7BB4-4538-A7A8-555E83659A6B}" type="parTrans" cxnId="{E5F7082E-FC39-465E-8AE8-C419FE4D23E7}">
      <dgm:prSet/>
      <dgm:spPr/>
      <dgm:t>
        <a:bodyPr/>
        <a:lstStyle/>
        <a:p>
          <a:endParaRPr lang="en-US"/>
        </a:p>
      </dgm:t>
    </dgm:pt>
    <dgm:pt modelId="{8DE8E7B8-FE72-4A30-9680-AE78EB3AA691}" type="sibTrans" cxnId="{E5F7082E-FC39-465E-8AE8-C419FE4D23E7}">
      <dgm:prSet/>
      <dgm:spPr/>
      <dgm:t>
        <a:bodyPr/>
        <a:lstStyle/>
        <a:p>
          <a:endParaRPr lang="en-US"/>
        </a:p>
      </dgm:t>
    </dgm:pt>
    <dgm:pt modelId="{CA8BED0E-CE33-42AC-8199-D2746332330E}">
      <dgm:prSet/>
      <dgm:spPr/>
      <dgm:t>
        <a:bodyPr/>
        <a:lstStyle/>
        <a:p>
          <a:r>
            <a:rPr lang="en-US" dirty="0"/>
            <a:t>You can dynamically allocate memory for structures and access their members using pointers.</a:t>
          </a:r>
        </a:p>
      </dgm:t>
    </dgm:pt>
    <dgm:pt modelId="{F5FB734B-4935-4016-A8A6-CE6FA4D6B11B}" type="parTrans" cxnId="{4E8E827A-F5B8-409D-948E-BC305B155273}">
      <dgm:prSet/>
      <dgm:spPr/>
      <dgm:t>
        <a:bodyPr/>
        <a:lstStyle/>
        <a:p>
          <a:endParaRPr lang="en-US"/>
        </a:p>
      </dgm:t>
    </dgm:pt>
    <dgm:pt modelId="{EA7DA606-EB85-4898-8A22-E05F7068C8F0}" type="sibTrans" cxnId="{4E8E827A-F5B8-409D-948E-BC305B155273}">
      <dgm:prSet/>
      <dgm:spPr/>
      <dgm:t>
        <a:bodyPr/>
        <a:lstStyle/>
        <a:p>
          <a:endParaRPr lang="en-US"/>
        </a:p>
      </dgm:t>
    </dgm:pt>
    <dgm:pt modelId="{5D9757EB-4D26-44EA-ABAB-989F75A9DA6F}" type="pres">
      <dgm:prSet presAssocID="{8D28A966-2434-47F4-A5DC-66646623B288}" presName="linear" presStyleCnt="0">
        <dgm:presLayoutVars>
          <dgm:animLvl val="lvl"/>
          <dgm:resizeHandles val="exact"/>
        </dgm:presLayoutVars>
      </dgm:prSet>
      <dgm:spPr/>
    </dgm:pt>
    <dgm:pt modelId="{6095CA30-A284-4BD9-933F-06106AF55E7A}" type="pres">
      <dgm:prSet presAssocID="{97FB2252-2FDF-4FDB-B039-550BEE959C46}" presName="parentText" presStyleLbl="node1" presStyleIdx="0" presStyleCnt="2">
        <dgm:presLayoutVars>
          <dgm:chMax val="0"/>
          <dgm:bulletEnabled val="1"/>
        </dgm:presLayoutVars>
      </dgm:prSet>
      <dgm:spPr/>
    </dgm:pt>
    <dgm:pt modelId="{192B7C40-079D-4A28-837C-92321D8F680A}" type="pres">
      <dgm:prSet presAssocID="{8DE8E7B8-FE72-4A30-9680-AE78EB3AA691}" presName="spacer" presStyleCnt="0"/>
      <dgm:spPr/>
    </dgm:pt>
    <dgm:pt modelId="{4F6944B2-7575-461C-AE98-7114EEAB1DEE}" type="pres">
      <dgm:prSet presAssocID="{CA8BED0E-CE33-42AC-8199-D2746332330E}" presName="parentText" presStyleLbl="node1" presStyleIdx="1" presStyleCnt="2">
        <dgm:presLayoutVars>
          <dgm:chMax val="0"/>
          <dgm:bulletEnabled val="1"/>
        </dgm:presLayoutVars>
      </dgm:prSet>
      <dgm:spPr/>
    </dgm:pt>
  </dgm:ptLst>
  <dgm:cxnLst>
    <dgm:cxn modelId="{E5F7082E-FC39-465E-8AE8-C419FE4D23E7}" srcId="{8D28A966-2434-47F4-A5DC-66646623B288}" destId="{97FB2252-2FDF-4FDB-B039-550BEE959C46}" srcOrd="0" destOrd="0" parTransId="{55D3BCD2-7BB4-4538-A7A8-555E83659A6B}" sibTransId="{8DE8E7B8-FE72-4A30-9680-AE78EB3AA691}"/>
    <dgm:cxn modelId="{477C0161-CFD3-4CD4-9188-B1F9CD8B97DC}" type="presOf" srcId="{97FB2252-2FDF-4FDB-B039-550BEE959C46}" destId="{6095CA30-A284-4BD9-933F-06106AF55E7A}" srcOrd="0" destOrd="0" presId="urn:microsoft.com/office/officeart/2005/8/layout/vList2"/>
    <dgm:cxn modelId="{F14B464E-5D6F-46B5-BB64-EC2FFE886EBB}" type="presOf" srcId="{8D28A966-2434-47F4-A5DC-66646623B288}" destId="{5D9757EB-4D26-44EA-ABAB-989F75A9DA6F}" srcOrd="0" destOrd="0" presId="urn:microsoft.com/office/officeart/2005/8/layout/vList2"/>
    <dgm:cxn modelId="{4E8E827A-F5B8-409D-948E-BC305B155273}" srcId="{8D28A966-2434-47F4-A5DC-66646623B288}" destId="{CA8BED0E-CE33-42AC-8199-D2746332330E}" srcOrd="1" destOrd="0" parTransId="{F5FB734B-4935-4016-A8A6-CE6FA4D6B11B}" sibTransId="{EA7DA606-EB85-4898-8A22-E05F7068C8F0}"/>
    <dgm:cxn modelId="{6A7224D6-071B-4CD3-AAE1-3EEBCF16DD07}" type="presOf" srcId="{CA8BED0E-CE33-42AC-8199-D2746332330E}" destId="{4F6944B2-7575-461C-AE98-7114EEAB1DEE}" srcOrd="0" destOrd="0" presId="urn:microsoft.com/office/officeart/2005/8/layout/vList2"/>
    <dgm:cxn modelId="{2AF15536-5E8D-421C-82A8-292146F231B8}" type="presParOf" srcId="{5D9757EB-4D26-44EA-ABAB-989F75A9DA6F}" destId="{6095CA30-A284-4BD9-933F-06106AF55E7A}" srcOrd="0" destOrd="0" presId="urn:microsoft.com/office/officeart/2005/8/layout/vList2"/>
    <dgm:cxn modelId="{4BC9F4D1-98CB-49AC-9E5F-D855EEC477E7}" type="presParOf" srcId="{5D9757EB-4D26-44EA-ABAB-989F75A9DA6F}" destId="{192B7C40-079D-4A28-837C-92321D8F680A}" srcOrd="1" destOrd="0" presId="urn:microsoft.com/office/officeart/2005/8/layout/vList2"/>
    <dgm:cxn modelId="{C1F5175F-4AF0-41AF-B499-DEF92E5A3EF7}" type="presParOf" srcId="{5D9757EB-4D26-44EA-ABAB-989F75A9DA6F}" destId="{4F6944B2-7575-461C-AE98-7114EEAB1DE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14BA2F9-4B52-4036-A82E-4A1C666413A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E364969-F4FB-4C78-B528-AB41D5D5B617}">
      <dgm:prSet/>
      <dgm:spPr/>
      <dgm:t>
        <a:bodyPr/>
        <a:lstStyle/>
        <a:p>
          <a:pPr>
            <a:lnSpc>
              <a:spcPct val="100000"/>
            </a:lnSpc>
          </a:pPr>
          <a:r>
            <a:rPr lang="en-US" dirty="0"/>
            <a:t>In low-level programming, pointers are used to interface with hardware devices and system calls.</a:t>
          </a:r>
        </a:p>
      </dgm:t>
    </dgm:pt>
    <dgm:pt modelId="{DB872570-692C-47B8-876B-599B27C45B41}" type="parTrans" cxnId="{BCFB770D-F6A1-4910-8F5D-D97FD5288D21}">
      <dgm:prSet/>
      <dgm:spPr/>
      <dgm:t>
        <a:bodyPr/>
        <a:lstStyle/>
        <a:p>
          <a:endParaRPr lang="en-US"/>
        </a:p>
      </dgm:t>
    </dgm:pt>
    <dgm:pt modelId="{BEEE49A8-301D-4F16-897A-E9944EBE1E74}" type="sibTrans" cxnId="{BCFB770D-F6A1-4910-8F5D-D97FD5288D21}">
      <dgm:prSet/>
      <dgm:spPr/>
      <dgm:t>
        <a:bodyPr/>
        <a:lstStyle/>
        <a:p>
          <a:endParaRPr lang="en-US"/>
        </a:p>
      </dgm:t>
    </dgm:pt>
    <dgm:pt modelId="{5A40C477-131C-4CD6-BFE6-21EDC0BEAF9A}">
      <dgm:prSet/>
      <dgm:spPr/>
      <dgm:t>
        <a:bodyPr/>
        <a:lstStyle/>
        <a:p>
          <a:pPr>
            <a:lnSpc>
              <a:spcPct val="100000"/>
            </a:lnSpc>
          </a:pPr>
          <a:r>
            <a:rPr lang="en-US" dirty="0"/>
            <a:t>Device drivers, memory-mapped I/O, and direct memory access (DMA) rely on pointers.</a:t>
          </a:r>
        </a:p>
      </dgm:t>
    </dgm:pt>
    <dgm:pt modelId="{37FB8ADD-5C46-47B9-A099-888D88EC1A0F}" type="parTrans" cxnId="{F9B9C408-AAE3-465C-BCFD-0E832FF45D2C}">
      <dgm:prSet/>
      <dgm:spPr/>
      <dgm:t>
        <a:bodyPr/>
        <a:lstStyle/>
        <a:p>
          <a:endParaRPr lang="en-US"/>
        </a:p>
      </dgm:t>
    </dgm:pt>
    <dgm:pt modelId="{68EBFDA3-C1D0-4322-B688-C71BA20D5C56}" type="sibTrans" cxnId="{F9B9C408-AAE3-465C-BCFD-0E832FF45D2C}">
      <dgm:prSet/>
      <dgm:spPr/>
      <dgm:t>
        <a:bodyPr/>
        <a:lstStyle/>
        <a:p>
          <a:endParaRPr lang="en-US"/>
        </a:p>
      </dgm:t>
    </dgm:pt>
    <dgm:pt modelId="{1E7ACF10-D137-4267-AAB1-2B3D6735F821}" type="pres">
      <dgm:prSet presAssocID="{614BA2F9-4B52-4036-A82E-4A1C666413A5}" presName="root" presStyleCnt="0">
        <dgm:presLayoutVars>
          <dgm:dir/>
          <dgm:resizeHandles val="exact"/>
        </dgm:presLayoutVars>
      </dgm:prSet>
      <dgm:spPr/>
    </dgm:pt>
    <dgm:pt modelId="{05BC35B9-436C-47E9-8BFD-412F907E05F9}" type="pres">
      <dgm:prSet presAssocID="{8E364969-F4FB-4C78-B528-AB41D5D5B617}" presName="compNode" presStyleCnt="0"/>
      <dgm:spPr/>
    </dgm:pt>
    <dgm:pt modelId="{43977ABC-5973-4FEA-9859-D986BDBF0DE2}" type="pres">
      <dgm:prSet presAssocID="{8E364969-F4FB-4C78-B528-AB41D5D5B617}" presName="bgRect" presStyleLbl="bgShp" presStyleIdx="0" presStyleCnt="2"/>
      <dgm:spPr/>
    </dgm:pt>
    <dgm:pt modelId="{538B2304-5645-4FF3-9B3F-FBC0A5F0CAA4}" type="pres">
      <dgm:prSet presAssocID="{8E364969-F4FB-4C78-B528-AB41D5D5B61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7904D126-AD4A-451D-A949-8422916F6436}" type="pres">
      <dgm:prSet presAssocID="{8E364969-F4FB-4C78-B528-AB41D5D5B617}" presName="spaceRect" presStyleCnt="0"/>
      <dgm:spPr/>
    </dgm:pt>
    <dgm:pt modelId="{54FB645C-C1D3-4DC7-9615-448FD32C19B4}" type="pres">
      <dgm:prSet presAssocID="{8E364969-F4FB-4C78-B528-AB41D5D5B617}" presName="parTx" presStyleLbl="revTx" presStyleIdx="0" presStyleCnt="2">
        <dgm:presLayoutVars>
          <dgm:chMax val="0"/>
          <dgm:chPref val="0"/>
        </dgm:presLayoutVars>
      </dgm:prSet>
      <dgm:spPr/>
    </dgm:pt>
    <dgm:pt modelId="{B026A911-3F8F-436B-91D4-AF7E40373BBA}" type="pres">
      <dgm:prSet presAssocID="{BEEE49A8-301D-4F16-897A-E9944EBE1E74}" presName="sibTrans" presStyleCnt="0"/>
      <dgm:spPr/>
    </dgm:pt>
    <dgm:pt modelId="{16A3FA6A-B41D-465D-8793-9DA47BFA2F2E}" type="pres">
      <dgm:prSet presAssocID="{5A40C477-131C-4CD6-BFE6-21EDC0BEAF9A}" presName="compNode" presStyleCnt="0"/>
      <dgm:spPr/>
    </dgm:pt>
    <dgm:pt modelId="{63761F0D-A9B0-433C-984E-17D1D9D640D8}" type="pres">
      <dgm:prSet presAssocID="{5A40C477-131C-4CD6-BFE6-21EDC0BEAF9A}" presName="bgRect" presStyleLbl="bgShp" presStyleIdx="1" presStyleCnt="2"/>
      <dgm:spPr/>
    </dgm:pt>
    <dgm:pt modelId="{49462D8A-400D-44C0-94DE-13E3E0A54F82}" type="pres">
      <dgm:prSet presAssocID="{5A40C477-131C-4CD6-BFE6-21EDC0BEAF9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B067FE3-48FD-4F47-B208-AE1AEF2F6DB0}" type="pres">
      <dgm:prSet presAssocID="{5A40C477-131C-4CD6-BFE6-21EDC0BEAF9A}" presName="spaceRect" presStyleCnt="0"/>
      <dgm:spPr/>
    </dgm:pt>
    <dgm:pt modelId="{8BBC0FE4-5FED-41E7-BA4E-B22EF38BC91A}" type="pres">
      <dgm:prSet presAssocID="{5A40C477-131C-4CD6-BFE6-21EDC0BEAF9A}" presName="parTx" presStyleLbl="revTx" presStyleIdx="1" presStyleCnt="2">
        <dgm:presLayoutVars>
          <dgm:chMax val="0"/>
          <dgm:chPref val="0"/>
        </dgm:presLayoutVars>
      </dgm:prSet>
      <dgm:spPr/>
    </dgm:pt>
  </dgm:ptLst>
  <dgm:cxnLst>
    <dgm:cxn modelId="{F9B9C408-AAE3-465C-BCFD-0E832FF45D2C}" srcId="{614BA2F9-4B52-4036-A82E-4A1C666413A5}" destId="{5A40C477-131C-4CD6-BFE6-21EDC0BEAF9A}" srcOrd="1" destOrd="0" parTransId="{37FB8ADD-5C46-47B9-A099-888D88EC1A0F}" sibTransId="{68EBFDA3-C1D0-4322-B688-C71BA20D5C56}"/>
    <dgm:cxn modelId="{BCFB770D-F6A1-4910-8F5D-D97FD5288D21}" srcId="{614BA2F9-4B52-4036-A82E-4A1C666413A5}" destId="{8E364969-F4FB-4C78-B528-AB41D5D5B617}" srcOrd="0" destOrd="0" parTransId="{DB872570-692C-47B8-876B-599B27C45B41}" sibTransId="{BEEE49A8-301D-4F16-897A-E9944EBE1E74}"/>
    <dgm:cxn modelId="{E13A473F-F994-419C-BDEF-448B76141221}" type="presOf" srcId="{8E364969-F4FB-4C78-B528-AB41D5D5B617}" destId="{54FB645C-C1D3-4DC7-9615-448FD32C19B4}" srcOrd="0" destOrd="0" presId="urn:microsoft.com/office/officeart/2018/2/layout/IconVerticalSolidList"/>
    <dgm:cxn modelId="{A77FF863-0BBE-481E-83EE-0E4CCB492844}" type="presOf" srcId="{5A40C477-131C-4CD6-BFE6-21EDC0BEAF9A}" destId="{8BBC0FE4-5FED-41E7-BA4E-B22EF38BC91A}" srcOrd="0" destOrd="0" presId="urn:microsoft.com/office/officeart/2018/2/layout/IconVerticalSolidList"/>
    <dgm:cxn modelId="{C3FC54DE-67F7-4362-8220-9A29D52FB511}" type="presOf" srcId="{614BA2F9-4B52-4036-A82E-4A1C666413A5}" destId="{1E7ACF10-D137-4267-AAB1-2B3D6735F821}" srcOrd="0" destOrd="0" presId="urn:microsoft.com/office/officeart/2018/2/layout/IconVerticalSolidList"/>
    <dgm:cxn modelId="{1DC7D451-678C-4344-856D-182194706359}" type="presParOf" srcId="{1E7ACF10-D137-4267-AAB1-2B3D6735F821}" destId="{05BC35B9-436C-47E9-8BFD-412F907E05F9}" srcOrd="0" destOrd="0" presId="urn:microsoft.com/office/officeart/2018/2/layout/IconVerticalSolidList"/>
    <dgm:cxn modelId="{CA524406-35CD-4E19-983B-9F0D7C5B054D}" type="presParOf" srcId="{05BC35B9-436C-47E9-8BFD-412F907E05F9}" destId="{43977ABC-5973-4FEA-9859-D986BDBF0DE2}" srcOrd="0" destOrd="0" presId="urn:microsoft.com/office/officeart/2018/2/layout/IconVerticalSolidList"/>
    <dgm:cxn modelId="{920801BB-5D4D-4F44-9969-214E222050F6}" type="presParOf" srcId="{05BC35B9-436C-47E9-8BFD-412F907E05F9}" destId="{538B2304-5645-4FF3-9B3F-FBC0A5F0CAA4}" srcOrd="1" destOrd="0" presId="urn:microsoft.com/office/officeart/2018/2/layout/IconVerticalSolidList"/>
    <dgm:cxn modelId="{096F2583-A364-428A-A291-0CA6B95F3042}" type="presParOf" srcId="{05BC35B9-436C-47E9-8BFD-412F907E05F9}" destId="{7904D126-AD4A-451D-A949-8422916F6436}" srcOrd="2" destOrd="0" presId="urn:microsoft.com/office/officeart/2018/2/layout/IconVerticalSolidList"/>
    <dgm:cxn modelId="{A3564442-E164-4BD2-B1AD-5F65121F0268}" type="presParOf" srcId="{05BC35B9-436C-47E9-8BFD-412F907E05F9}" destId="{54FB645C-C1D3-4DC7-9615-448FD32C19B4}" srcOrd="3" destOrd="0" presId="urn:microsoft.com/office/officeart/2018/2/layout/IconVerticalSolidList"/>
    <dgm:cxn modelId="{A549B01A-DF14-440A-9540-9D36A23713DD}" type="presParOf" srcId="{1E7ACF10-D137-4267-AAB1-2B3D6735F821}" destId="{B026A911-3F8F-436B-91D4-AF7E40373BBA}" srcOrd="1" destOrd="0" presId="urn:microsoft.com/office/officeart/2018/2/layout/IconVerticalSolidList"/>
    <dgm:cxn modelId="{AA445EBA-DA27-4E3E-B20B-9CA59BD76F61}" type="presParOf" srcId="{1E7ACF10-D137-4267-AAB1-2B3D6735F821}" destId="{16A3FA6A-B41D-465D-8793-9DA47BFA2F2E}" srcOrd="2" destOrd="0" presId="urn:microsoft.com/office/officeart/2018/2/layout/IconVerticalSolidList"/>
    <dgm:cxn modelId="{5D60ED6B-B8F4-4F91-A579-4953A32E62DD}" type="presParOf" srcId="{16A3FA6A-B41D-465D-8793-9DA47BFA2F2E}" destId="{63761F0D-A9B0-433C-984E-17D1D9D640D8}" srcOrd="0" destOrd="0" presId="urn:microsoft.com/office/officeart/2018/2/layout/IconVerticalSolidList"/>
    <dgm:cxn modelId="{8ED8EB84-F0CB-472E-9DE7-E186CF49DE53}" type="presParOf" srcId="{16A3FA6A-B41D-465D-8793-9DA47BFA2F2E}" destId="{49462D8A-400D-44C0-94DE-13E3E0A54F82}" srcOrd="1" destOrd="0" presId="urn:microsoft.com/office/officeart/2018/2/layout/IconVerticalSolidList"/>
    <dgm:cxn modelId="{80495A68-65EB-480B-9FEF-4A3E38A5F2FD}" type="presParOf" srcId="{16A3FA6A-B41D-465D-8793-9DA47BFA2F2E}" destId="{9B067FE3-48FD-4F47-B208-AE1AEF2F6DB0}" srcOrd="2" destOrd="0" presId="urn:microsoft.com/office/officeart/2018/2/layout/IconVerticalSolidList"/>
    <dgm:cxn modelId="{7A72BF91-7608-4D73-98E3-CF61550A0C71}" type="presParOf" srcId="{16A3FA6A-B41D-465D-8793-9DA47BFA2F2E}" destId="{8BBC0FE4-5FED-41E7-BA4E-B22EF38BC9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355A4D-E786-41DD-83AC-88BBC1BDCE0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812E84DE-9BD0-46F1-AEE0-F52FC4C4D12E}">
      <dgm:prSet/>
      <dgm:spPr/>
      <dgm:t>
        <a:bodyPr/>
        <a:lstStyle/>
        <a:p>
          <a:r>
            <a:rPr lang="en-IN"/>
            <a:t>**Dynamic Memory Allocation**</a:t>
          </a:r>
          <a:endParaRPr lang="en-US"/>
        </a:p>
      </dgm:t>
    </dgm:pt>
    <dgm:pt modelId="{DC647EA4-307D-4A24-9AB8-608602936113}" type="parTrans" cxnId="{FA9284D2-C483-4B02-8520-9B34931AB2D3}">
      <dgm:prSet/>
      <dgm:spPr/>
      <dgm:t>
        <a:bodyPr/>
        <a:lstStyle/>
        <a:p>
          <a:endParaRPr lang="en-US"/>
        </a:p>
      </dgm:t>
    </dgm:pt>
    <dgm:pt modelId="{B86E73A6-396B-40FF-9AD9-C77681B21866}" type="sibTrans" cxnId="{FA9284D2-C483-4B02-8520-9B34931AB2D3}">
      <dgm:prSet/>
      <dgm:spPr/>
      <dgm:t>
        <a:bodyPr/>
        <a:lstStyle/>
        <a:p>
          <a:endParaRPr lang="en-US"/>
        </a:p>
      </dgm:t>
    </dgm:pt>
    <dgm:pt modelId="{AAD25C3A-B6BF-4933-A807-75D3C9600431}">
      <dgm:prSet/>
      <dgm:spPr/>
      <dgm:t>
        <a:bodyPr/>
        <a:lstStyle/>
        <a:p>
          <a:r>
            <a:rPr lang="en-IN"/>
            <a:t>**Data Structures and Algorithms**</a:t>
          </a:r>
          <a:endParaRPr lang="en-US"/>
        </a:p>
      </dgm:t>
    </dgm:pt>
    <dgm:pt modelId="{85DC2350-4022-44B5-B678-5397BE861E88}" type="parTrans" cxnId="{395BAB56-C6A5-401A-9CBF-1A462DA9990C}">
      <dgm:prSet/>
      <dgm:spPr/>
      <dgm:t>
        <a:bodyPr/>
        <a:lstStyle/>
        <a:p>
          <a:endParaRPr lang="en-US"/>
        </a:p>
      </dgm:t>
    </dgm:pt>
    <dgm:pt modelId="{09B5F3B7-AF04-4E13-A488-12C625B61775}" type="sibTrans" cxnId="{395BAB56-C6A5-401A-9CBF-1A462DA9990C}">
      <dgm:prSet/>
      <dgm:spPr/>
      <dgm:t>
        <a:bodyPr/>
        <a:lstStyle/>
        <a:p>
          <a:endParaRPr lang="en-US"/>
        </a:p>
      </dgm:t>
    </dgm:pt>
    <dgm:pt modelId="{F6B89191-5681-433C-964E-554AC8C1DED6}">
      <dgm:prSet/>
      <dgm:spPr/>
      <dgm:t>
        <a:bodyPr/>
        <a:lstStyle/>
        <a:p>
          <a:r>
            <a:rPr lang="en-IN"/>
            <a:t>**Function Pointers**</a:t>
          </a:r>
          <a:endParaRPr lang="en-US"/>
        </a:p>
      </dgm:t>
    </dgm:pt>
    <dgm:pt modelId="{7C24BCF6-BB28-40D6-9B6A-B6FB1F4FADCF}" type="parTrans" cxnId="{BEEC8449-E6F7-4CF5-B82B-A29051957C2E}">
      <dgm:prSet/>
      <dgm:spPr/>
      <dgm:t>
        <a:bodyPr/>
        <a:lstStyle/>
        <a:p>
          <a:endParaRPr lang="en-US"/>
        </a:p>
      </dgm:t>
    </dgm:pt>
    <dgm:pt modelId="{55960FC6-CCEE-410F-90C4-B27556525D59}" type="sibTrans" cxnId="{BEEC8449-E6F7-4CF5-B82B-A29051957C2E}">
      <dgm:prSet/>
      <dgm:spPr/>
      <dgm:t>
        <a:bodyPr/>
        <a:lstStyle/>
        <a:p>
          <a:endParaRPr lang="en-US"/>
        </a:p>
      </dgm:t>
    </dgm:pt>
    <dgm:pt modelId="{736B5C37-EA69-4F8E-BD76-9413B93C724F}">
      <dgm:prSet/>
      <dgm:spPr/>
      <dgm:t>
        <a:bodyPr/>
        <a:lstStyle/>
        <a:p>
          <a:r>
            <a:rPr lang="en-IN"/>
            <a:t>**Accessing Array Elements**</a:t>
          </a:r>
          <a:endParaRPr lang="en-US"/>
        </a:p>
      </dgm:t>
    </dgm:pt>
    <dgm:pt modelId="{77475C3D-8A6D-4256-ACCA-733795F1C0A3}" type="parTrans" cxnId="{5F933C30-B180-451A-9117-7C25FC8C4AEB}">
      <dgm:prSet/>
      <dgm:spPr/>
      <dgm:t>
        <a:bodyPr/>
        <a:lstStyle/>
        <a:p>
          <a:endParaRPr lang="en-US"/>
        </a:p>
      </dgm:t>
    </dgm:pt>
    <dgm:pt modelId="{3C4EA700-D619-4F06-BBE9-DB3E7FC1B9BF}" type="sibTrans" cxnId="{5F933C30-B180-451A-9117-7C25FC8C4AEB}">
      <dgm:prSet/>
      <dgm:spPr/>
      <dgm:t>
        <a:bodyPr/>
        <a:lstStyle/>
        <a:p>
          <a:endParaRPr lang="en-US"/>
        </a:p>
      </dgm:t>
    </dgm:pt>
    <dgm:pt modelId="{1413681F-998B-494B-A762-AE1D990F8D02}">
      <dgm:prSet/>
      <dgm:spPr/>
      <dgm:t>
        <a:bodyPr/>
        <a:lstStyle/>
        <a:p>
          <a:r>
            <a:rPr lang="en-IN"/>
            <a:t>**Passing Arguments by Reference**</a:t>
          </a:r>
          <a:endParaRPr lang="en-US"/>
        </a:p>
      </dgm:t>
    </dgm:pt>
    <dgm:pt modelId="{B1C42028-0B21-4950-898B-C798B20E49F5}" type="parTrans" cxnId="{1D00673D-D258-45FA-809A-5EE3535D42A8}">
      <dgm:prSet/>
      <dgm:spPr/>
      <dgm:t>
        <a:bodyPr/>
        <a:lstStyle/>
        <a:p>
          <a:endParaRPr lang="en-US"/>
        </a:p>
      </dgm:t>
    </dgm:pt>
    <dgm:pt modelId="{CF6CB90C-D740-417E-BE61-38013DDB2CFA}" type="sibTrans" cxnId="{1D00673D-D258-45FA-809A-5EE3535D42A8}">
      <dgm:prSet/>
      <dgm:spPr/>
      <dgm:t>
        <a:bodyPr/>
        <a:lstStyle/>
        <a:p>
          <a:endParaRPr lang="en-US"/>
        </a:p>
      </dgm:t>
    </dgm:pt>
    <dgm:pt modelId="{851A380F-4974-4EAB-9D1D-E9F5284BF408}">
      <dgm:prSet/>
      <dgm:spPr/>
      <dgm:t>
        <a:bodyPr/>
        <a:lstStyle/>
        <a:p>
          <a:r>
            <a:rPr lang="en-IN"/>
            <a:t>**String Manipulation**</a:t>
          </a:r>
          <a:endParaRPr lang="en-US"/>
        </a:p>
      </dgm:t>
    </dgm:pt>
    <dgm:pt modelId="{01089FC7-3E76-40F4-94F8-C3412A46DAAE}" type="parTrans" cxnId="{EB695FC2-1AF7-4914-AA39-7D666DE154F5}">
      <dgm:prSet/>
      <dgm:spPr/>
      <dgm:t>
        <a:bodyPr/>
        <a:lstStyle/>
        <a:p>
          <a:endParaRPr lang="en-US"/>
        </a:p>
      </dgm:t>
    </dgm:pt>
    <dgm:pt modelId="{00FEF5C1-6BA0-4C56-9728-9E80EF457C07}" type="sibTrans" cxnId="{EB695FC2-1AF7-4914-AA39-7D666DE154F5}">
      <dgm:prSet/>
      <dgm:spPr/>
      <dgm:t>
        <a:bodyPr/>
        <a:lstStyle/>
        <a:p>
          <a:endParaRPr lang="en-US"/>
        </a:p>
      </dgm:t>
    </dgm:pt>
    <dgm:pt modelId="{176701F5-BB08-498A-9989-BD57A994CE1C}">
      <dgm:prSet/>
      <dgm:spPr/>
      <dgm:t>
        <a:bodyPr/>
        <a:lstStyle/>
        <a:p>
          <a:r>
            <a:rPr lang="en-IN"/>
            <a:t>**File I/O**</a:t>
          </a:r>
          <a:endParaRPr lang="en-US"/>
        </a:p>
      </dgm:t>
    </dgm:pt>
    <dgm:pt modelId="{205D880C-AF2E-46BB-893D-61FD722D4DD7}" type="parTrans" cxnId="{67E1EDBA-B420-4A46-894D-3E68E0672721}">
      <dgm:prSet/>
      <dgm:spPr/>
      <dgm:t>
        <a:bodyPr/>
        <a:lstStyle/>
        <a:p>
          <a:endParaRPr lang="en-US"/>
        </a:p>
      </dgm:t>
    </dgm:pt>
    <dgm:pt modelId="{685E6966-74CC-400B-B172-53F598A3E8F9}" type="sibTrans" cxnId="{67E1EDBA-B420-4A46-894D-3E68E0672721}">
      <dgm:prSet/>
      <dgm:spPr/>
      <dgm:t>
        <a:bodyPr/>
        <a:lstStyle/>
        <a:p>
          <a:endParaRPr lang="en-US"/>
        </a:p>
      </dgm:t>
    </dgm:pt>
    <dgm:pt modelId="{774121F0-9993-4E59-81F8-97115082321A}">
      <dgm:prSet/>
      <dgm:spPr/>
      <dgm:t>
        <a:bodyPr/>
        <a:lstStyle/>
        <a:p>
          <a:r>
            <a:rPr lang="en-IN"/>
            <a:t>**Structures and Unions**</a:t>
          </a:r>
          <a:endParaRPr lang="en-US"/>
        </a:p>
      </dgm:t>
    </dgm:pt>
    <dgm:pt modelId="{2C750CB2-243B-4AFE-83ED-3CB0B8A88BFC}" type="parTrans" cxnId="{86F47214-456C-4901-9D49-0038A7CE8234}">
      <dgm:prSet/>
      <dgm:spPr/>
      <dgm:t>
        <a:bodyPr/>
        <a:lstStyle/>
        <a:p>
          <a:endParaRPr lang="en-US"/>
        </a:p>
      </dgm:t>
    </dgm:pt>
    <dgm:pt modelId="{7FC87610-9DFB-4127-B17A-1A78DA7DB949}" type="sibTrans" cxnId="{86F47214-456C-4901-9D49-0038A7CE8234}">
      <dgm:prSet/>
      <dgm:spPr/>
      <dgm:t>
        <a:bodyPr/>
        <a:lstStyle/>
        <a:p>
          <a:endParaRPr lang="en-US"/>
        </a:p>
      </dgm:t>
    </dgm:pt>
    <dgm:pt modelId="{75027F5D-D8D5-47C7-87C3-C10C9A0F0438}">
      <dgm:prSet/>
      <dgm:spPr/>
      <dgm:t>
        <a:bodyPr/>
        <a:lstStyle/>
        <a:p>
          <a:r>
            <a:rPr lang="en-US"/>
            <a:t>**Interfacing with Hardware and System Calls**</a:t>
          </a:r>
        </a:p>
      </dgm:t>
    </dgm:pt>
    <dgm:pt modelId="{4EFEFFEC-8B48-432B-A8AC-ED0D61392780}" type="parTrans" cxnId="{86B7C236-35D0-4371-8BD7-94840B0CF60C}">
      <dgm:prSet/>
      <dgm:spPr/>
      <dgm:t>
        <a:bodyPr/>
        <a:lstStyle/>
        <a:p>
          <a:endParaRPr lang="en-US"/>
        </a:p>
      </dgm:t>
    </dgm:pt>
    <dgm:pt modelId="{BBFAB968-EE22-48C1-9BBE-0C82ED73EC2D}" type="sibTrans" cxnId="{86B7C236-35D0-4371-8BD7-94840B0CF60C}">
      <dgm:prSet/>
      <dgm:spPr/>
      <dgm:t>
        <a:bodyPr/>
        <a:lstStyle/>
        <a:p>
          <a:endParaRPr lang="en-US"/>
        </a:p>
      </dgm:t>
    </dgm:pt>
    <dgm:pt modelId="{AEB2358E-34D4-49E8-99F8-8731814BB611}">
      <dgm:prSet/>
      <dgm:spPr/>
      <dgm:t>
        <a:bodyPr/>
        <a:lstStyle/>
        <a:p>
          <a:r>
            <a:rPr lang="en-IN"/>
            <a:t>**Pointer Arithmetic and Optimization**</a:t>
          </a:r>
          <a:endParaRPr lang="en-US"/>
        </a:p>
      </dgm:t>
    </dgm:pt>
    <dgm:pt modelId="{77015533-6BDC-42CD-9614-3696F3CD7473}" type="parTrans" cxnId="{1502BDB9-5CC0-48E7-8209-A70630307056}">
      <dgm:prSet/>
      <dgm:spPr/>
      <dgm:t>
        <a:bodyPr/>
        <a:lstStyle/>
        <a:p>
          <a:endParaRPr lang="en-US"/>
        </a:p>
      </dgm:t>
    </dgm:pt>
    <dgm:pt modelId="{A69CABCD-2B6A-4DB6-88E5-B3305F9F6052}" type="sibTrans" cxnId="{1502BDB9-5CC0-48E7-8209-A70630307056}">
      <dgm:prSet/>
      <dgm:spPr/>
      <dgm:t>
        <a:bodyPr/>
        <a:lstStyle/>
        <a:p>
          <a:endParaRPr lang="en-US"/>
        </a:p>
      </dgm:t>
    </dgm:pt>
    <dgm:pt modelId="{57F7F059-93E6-4E0A-8830-859DDAAB4307}" type="pres">
      <dgm:prSet presAssocID="{7F355A4D-E786-41DD-83AC-88BBC1BDCE08}" presName="linear" presStyleCnt="0">
        <dgm:presLayoutVars>
          <dgm:animLvl val="lvl"/>
          <dgm:resizeHandles val="exact"/>
        </dgm:presLayoutVars>
      </dgm:prSet>
      <dgm:spPr/>
    </dgm:pt>
    <dgm:pt modelId="{CC433B4D-1B1F-4519-A101-6597575893F4}" type="pres">
      <dgm:prSet presAssocID="{812E84DE-9BD0-46F1-AEE0-F52FC4C4D12E}" presName="parentText" presStyleLbl="node1" presStyleIdx="0" presStyleCnt="10">
        <dgm:presLayoutVars>
          <dgm:chMax val="0"/>
          <dgm:bulletEnabled val="1"/>
        </dgm:presLayoutVars>
      </dgm:prSet>
      <dgm:spPr/>
    </dgm:pt>
    <dgm:pt modelId="{7943DD85-2E8C-48F0-B8CC-DA92ED08B0B4}" type="pres">
      <dgm:prSet presAssocID="{B86E73A6-396B-40FF-9AD9-C77681B21866}" presName="spacer" presStyleCnt="0"/>
      <dgm:spPr/>
    </dgm:pt>
    <dgm:pt modelId="{23302070-A08C-4DC3-AADD-C009C889B194}" type="pres">
      <dgm:prSet presAssocID="{AAD25C3A-B6BF-4933-A807-75D3C9600431}" presName="parentText" presStyleLbl="node1" presStyleIdx="1" presStyleCnt="10">
        <dgm:presLayoutVars>
          <dgm:chMax val="0"/>
          <dgm:bulletEnabled val="1"/>
        </dgm:presLayoutVars>
      </dgm:prSet>
      <dgm:spPr/>
    </dgm:pt>
    <dgm:pt modelId="{F83964ED-5815-4701-BF7E-8ABFA7903D13}" type="pres">
      <dgm:prSet presAssocID="{09B5F3B7-AF04-4E13-A488-12C625B61775}" presName="spacer" presStyleCnt="0"/>
      <dgm:spPr/>
    </dgm:pt>
    <dgm:pt modelId="{FF883C50-7B22-421E-9FE0-A0A948B4A0AC}" type="pres">
      <dgm:prSet presAssocID="{F6B89191-5681-433C-964E-554AC8C1DED6}" presName="parentText" presStyleLbl="node1" presStyleIdx="2" presStyleCnt="10">
        <dgm:presLayoutVars>
          <dgm:chMax val="0"/>
          <dgm:bulletEnabled val="1"/>
        </dgm:presLayoutVars>
      </dgm:prSet>
      <dgm:spPr/>
    </dgm:pt>
    <dgm:pt modelId="{C721637D-768C-42B6-9443-50904B43A256}" type="pres">
      <dgm:prSet presAssocID="{55960FC6-CCEE-410F-90C4-B27556525D59}" presName="spacer" presStyleCnt="0"/>
      <dgm:spPr/>
    </dgm:pt>
    <dgm:pt modelId="{C55DC5BB-3F04-4667-8745-C2FC9FF2874A}" type="pres">
      <dgm:prSet presAssocID="{736B5C37-EA69-4F8E-BD76-9413B93C724F}" presName="parentText" presStyleLbl="node1" presStyleIdx="3" presStyleCnt="10">
        <dgm:presLayoutVars>
          <dgm:chMax val="0"/>
          <dgm:bulletEnabled val="1"/>
        </dgm:presLayoutVars>
      </dgm:prSet>
      <dgm:spPr/>
    </dgm:pt>
    <dgm:pt modelId="{4FDE6975-A4AF-4B2A-8159-48D083963944}" type="pres">
      <dgm:prSet presAssocID="{3C4EA700-D619-4F06-BBE9-DB3E7FC1B9BF}" presName="spacer" presStyleCnt="0"/>
      <dgm:spPr/>
    </dgm:pt>
    <dgm:pt modelId="{E7C49AC6-3D0E-4B42-B4A9-4BC5BF9D64CF}" type="pres">
      <dgm:prSet presAssocID="{1413681F-998B-494B-A762-AE1D990F8D02}" presName="parentText" presStyleLbl="node1" presStyleIdx="4" presStyleCnt="10">
        <dgm:presLayoutVars>
          <dgm:chMax val="0"/>
          <dgm:bulletEnabled val="1"/>
        </dgm:presLayoutVars>
      </dgm:prSet>
      <dgm:spPr/>
    </dgm:pt>
    <dgm:pt modelId="{D3F172BD-C1AF-41F8-ABC5-F71177E9CA7E}" type="pres">
      <dgm:prSet presAssocID="{CF6CB90C-D740-417E-BE61-38013DDB2CFA}" presName="spacer" presStyleCnt="0"/>
      <dgm:spPr/>
    </dgm:pt>
    <dgm:pt modelId="{A5E0A4E3-5017-476F-A966-4C955BD0224F}" type="pres">
      <dgm:prSet presAssocID="{851A380F-4974-4EAB-9D1D-E9F5284BF408}" presName="parentText" presStyleLbl="node1" presStyleIdx="5" presStyleCnt="10">
        <dgm:presLayoutVars>
          <dgm:chMax val="0"/>
          <dgm:bulletEnabled val="1"/>
        </dgm:presLayoutVars>
      </dgm:prSet>
      <dgm:spPr/>
    </dgm:pt>
    <dgm:pt modelId="{E373A519-DBD5-4099-890D-9328FE12D8A8}" type="pres">
      <dgm:prSet presAssocID="{00FEF5C1-6BA0-4C56-9728-9E80EF457C07}" presName="spacer" presStyleCnt="0"/>
      <dgm:spPr/>
    </dgm:pt>
    <dgm:pt modelId="{036EA08A-1603-4513-B4D1-C588AD3AE569}" type="pres">
      <dgm:prSet presAssocID="{176701F5-BB08-498A-9989-BD57A994CE1C}" presName="parentText" presStyleLbl="node1" presStyleIdx="6" presStyleCnt="10">
        <dgm:presLayoutVars>
          <dgm:chMax val="0"/>
          <dgm:bulletEnabled val="1"/>
        </dgm:presLayoutVars>
      </dgm:prSet>
      <dgm:spPr/>
    </dgm:pt>
    <dgm:pt modelId="{06FB93FE-97E5-447F-BEC6-CF14312E3542}" type="pres">
      <dgm:prSet presAssocID="{685E6966-74CC-400B-B172-53F598A3E8F9}" presName="spacer" presStyleCnt="0"/>
      <dgm:spPr/>
    </dgm:pt>
    <dgm:pt modelId="{F1F33804-6262-4B2C-B423-747E2685B45E}" type="pres">
      <dgm:prSet presAssocID="{774121F0-9993-4E59-81F8-97115082321A}" presName="parentText" presStyleLbl="node1" presStyleIdx="7" presStyleCnt="10">
        <dgm:presLayoutVars>
          <dgm:chMax val="0"/>
          <dgm:bulletEnabled val="1"/>
        </dgm:presLayoutVars>
      </dgm:prSet>
      <dgm:spPr/>
    </dgm:pt>
    <dgm:pt modelId="{198E17BB-374A-4AF0-ABD8-6773CBBDAA3F}" type="pres">
      <dgm:prSet presAssocID="{7FC87610-9DFB-4127-B17A-1A78DA7DB949}" presName="spacer" presStyleCnt="0"/>
      <dgm:spPr/>
    </dgm:pt>
    <dgm:pt modelId="{C19BCD3D-3870-4532-BD68-96BF4B3E62D8}" type="pres">
      <dgm:prSet presAssocID="{75027F5D-D8D5-47C7-87C3-C10C9A0F0438}" presName="parentText" presStyleLbl="node1" presStyleIdx="8" presStyleCnt="10">
        <dgm:presLayoutVars>
          <dgm:chMax val="0"/>
          <dgm:bulletEnabled val="1"/>
        </dgm:presLayoutVars>
      </dgm:prSet>
      <dgm:spPr/>
    </dgm:pt>
    <dgm:pt modelId="{D759E85C-0DB8-4D50-88AA-39F848704DF5}" type="pres">
      <dgm:prSet presAssocID="{BBFAB968-EE22-48C1-9BBE-0C82ED73EC2D}" presName="spacer" presStyleCnt="0"/>
      <dgm:spPr/>
    </dgm:pt>
    <dgm:pt modelId="{BC84789A-D005-4ECB-ADD5-334758CB53C8}" type="pres">
      <dgm:prSet presAssocID="{AEB2358E-34D4-49E8-99F8-8731814BB611}" presName="parentText" presStyleLbl="node1" presStyleIdx="9" presStyleCnt="10">
        <dgm:presLayoutVars>
          <dgm:chMax val="0"/>
          <dgm:bulletEnabled val="1"/>
        </dgm:presLayoutVars>
      </dgm:prSet>
      <dgm:spPr/>
    </dgm:pt>
  </dgm:ptLst>
  <dgm:cxnLst>
    <dgm:cxn modelId="{3B89B013-5C86-4266-A2F3-742A0FA060FF}" type="presOf" srcId="{736B5C37-EA69-4F8E-BD76-9413B93C724F}" destId="{C55DC5BB-3F04-4667-8745-C2FC9FF2874A}" srcOrd="0" destOrd="0" presId="urn:microsoft.com/office/officeart/2005/8/layout/vList2"/>
    <dgm:cxn modelId="{86F47214-456C-4901-9D49-0038A7CE8234}" srcId="{7F355A4D-E786-41DD-83AC-88BBC1BDCE08}" destId="{774121F0-9993-4E59-81F8-97115082321A}" srcOrd="7" destOrd="0" parTransId="{2C750CB2-243B-4AFE-83ED-3CB0B8A88BFC}" sibTransId="{7FC87610-9DFB-4127-B17A-1A78DA7DB949}"/>
    <dgm:cxn modelId="{96912015-6025-484A-9EA9-D776C36F07E5}" type="presOf" srcId="{AEB2358E-34D4-49E8-99F8-8731814BB611}" destId="{BC84789A-D005-4ECB-ADD5-334758CB53C8}" srcOrd="0" destOrd="0" presId="urn:microsoft.com/office/officeart/2005/8/layout/vList2"/>
    <dgm:cxn modelId="{0B8CB11F-A9F4-4F64-8940-2BA538313200}" type="presOf" srcId="{1413681F-998B-494B-A762-AE1D990F8D02}" destId="{E7C49AC6-3D0E-4B42-B4A9-4BC5BF9D64CF}" srcOrd="0" destOrd="0" presId="urn:microsoft.com/office/officeart/2005/8/layout/vList2"/>
    <dgm:cxn modelId="{6BD06C2D-B97B-4F92-9D68-C1AC5CFD1D20}" type="presOf" srcId="{75027F5D-D8D5-47C7-87C3-C10C9A0F0438}" destId="{C19BCD3D-3870-4532-BD68-96BF4B3E62D8}" srcOrd="0" destOrd="0" presId="urn:microsoft.com/office/officeart/2005/8/layout/vList2"/>
    <dgm:cxn modelId="{5F933C30-B180-451A-9117-7C25FC8C4AEB}" srcId="{7F355A4D-E786-41DD-83AC-88BBC1BDCE08}" destId="{736B5C37-EA69-4F8E-BD76-9413B93C724F}" srcOrd="3" destOrd="0" parTransId="{77475C3D-8A6D-4256-ACCA-733795F1C0A3}" sibTransId="{3C4EA700-D619-4F06-BBE9-DB3E7FC1B9BF}"/>
    <dgm:cxn modelId="{8455CE31-8E03-4995-A463-CB0CC2095876}" type="presOf" srcId="{AAD25C3A-B6BF-4933-A807-75D3C9600431}" destId="{23302070-A08C-4DC3-AADD-C009C889B194}" srcOrd="0" destOrd="0" presId="urn:microsoft.com/office/officeart/2005/8/layout/vList2"/>
    <dgm:cxn modelId="{86B7C236-35D0-4371-8BD7-94840B0CF60C}" srcId="{7F355A4D-E786-41DD-83AC-88BBC1BDCE08}" destId="{75027F5D-D8D5-47C7-87C3-C10C9A0F0438}" srcOrd="8" destOrd="0" parTransId="{4EFEFFEC-8B48-432B-A8AC-ED0D61392780}" sibTransId="{BBFAB968-EE22-48C1-9BBE-0C82ED73EC2D}"/>
    <dgm:cxn modelId="{1D00673D-D258-45FA-809A-5EE3535D42A8}" srcId="{7F355A4D-E786-41DD-83AC-88BBC1BDCE08}" destId="{1413681F-998B-494B-A762-AE1D990F8D02}" srcOrd="4" destOrd="0" parTransId="{B1C42028-0B21-4950-898B-C798B20E49F5}" sibTransId="{CF6CB90C-D740-417E-BE61-38013DDB2CFA}"/>
    <dgm:cxn modelId="{BEEC8449-E6F7-4CF5-B82B-A29051957C2E}" srcId="{7F355A4D-E786-41DD-83AC-88BBC1BDCE08}" destId="{F6B89191-5681-433C-964E-554AC8C1DED6}" srcOrd="2" destOrd="0" parTransId="{7C24BCF6-BB28-40D6-9B6A-B6FB1F4FADCF}" sibTransId="{55960FC6-CCEE-410F-90C4-B27556525D59}"/>
    <dgm:cxn modelId="{395BAB56-C6A5-401A-9CBF-1A462DA9990C}" srcId="{7F355A4D-E786-41DD-83AC-88BBC1BDCE08}" destId="{AAD25C3A-B6BF-4933-A807-75D3C9600431}" srcOrd="1" destOrd="0" parTransId="{85DC2350-4022-44B5-B678-5397BE861E88}" sibTransId="{09B5F3B7-AF04-4E13-A488-12C625B61775}"/>
    <dgm:cxn modelId="{79AB717F-9849-48CB-BC06-AF42F19D2CAE}" type="presOf" srcId="{F6B89191-5681-433C-964E-554AC8C1DED6}" destId="{FF883C50-7B22-421E-9FE0-A0A948B4A0AC}" srcOrd="0" destOrd="0" presId="urn:microsoft.com/office/officeart/2005/8/layout/vList2"/>
    <dgm:cxn modelId="{19F4288F-E5CF-497A-9514-F9D97B60E3FD}" type="presOf" srcId="{812E84DE-9BD0-46F1-AEE0-F52FC4C4D12E}" destId="{CC433B4D-1B1F-4519-A101-6597575893F4}" srcOrd="0" destOrd="0" presId="urn:microsoft.com/office/officeart/2005/8/layout/vList2"/>
    <dgm:cxn modelId="{F04C32B8-177F-4CBA-9FD3-7DB645C2D353}" type="presOf" srcId="{7F355A4D-E786-41DD-83AC-88BBC1BDCE08}" destId="{57F7F059-93E6-4E0A-8830-859DDAAB4307}" srcOrd="0" destOrd="0" presId="urn:microsoft.com/office/officeart/2005/8/layout/vList2"/>
    <dgm:cxn modelId="{1502BDB9-5CC0-48E7-8209-A70630307056}" srcId="{7F355A4D-E786-41DD-83AC-88BBC1BDCE08}" destId="{AEB2358E-34D4-49E8-99F8-8731814BB611}" srcOrd="9" destOrd="0" parTransId="{77015533-6BDC-42CD-9614-3696F3CD7473}" sibTransId="{A69CABCD-2B6A-4DB6-88E5-B3305F9F6052}"/>
    <dgm:cxn modelId="{67E1EDBA-B420-4A46-894D-3E68E0672721}" srcId="{7F355A4D-E786-41DD-83AC-88BBC1BDCE08}" destId="{176701F5-BB08-498A-9989-BD57A994CE1C}" srcOrd="6" destOrd="0" parTransId="{205D880C-AF2E-46BB-893D-61FD722D4DD7}" sibTransId="{685E6966-74CC-400B-B172-53F598A3E8F9}"/>
    <dgm:cxn modelId="{EB695FC2-1AF7-4914-AA39-7D666DE154F5}" srcId="{7F355A4D-E786-41DD-83AC-88BBC1BDCE08}" destId="{851A380F-4974-4EAB-9D1D-E9F5284BF408}" srcOrd="5" destOrd="0" parTransId="{01089FC7-3E76-40F4-94F8-C3412A46DAAE}" sibTransId="{00FEF5C1-6BA0-4C56-9728-9E80EF457C07}"/>
    <dgm:cxn modelId="{B45DBFC5-8883-4C76-9C74-B95CEC92271A}" type="presOf" srcId="{774121F0-9993-4E59-81F8-97115082321A}" destId="{F1F33804-6262-4B2C-B423-747E2685B45E}" srcOrd="0" destOrd="0" presId="urn:microsoft.com/office/officeart/2005/8/layout/vList2"/>
    <dgm:cxn modelId="{09D7EECD-09B2-4319-B3B3-B58E7F724A21}" type="presOf" srcId="{851A380F-4974-4EAB-9D1D-E9F5284BF408}" destId="{A5E0A4E3-5017-476F-A966-4C955BD0224F}" srcOrd="0" destOrd="0" presId="urn:microsoft.com/office/officeart/2005/8/layout/vList2"/>
    <dgm:cxn modelId="{FA9284D2-C483-4B02-8520-9B34931AB2D3}" srcId="{7F355A4D-E786-41DD-83AC-88BBC1BDCE08}" destId="{812E84DE-9BD0-46F1-AEE0-F52FC4C4D12E}" srcOrd="0" destOrd="0" parTransId="{DC647EA4-307D-4A24-9AB8-608602936113}" sibTransId="{B86E73A6-396B-40FF-9AD9-C77681B21866}"/>
    <dgm:cxn modelId="{25FC06E4-229B-4D91-8F50-0E0E4E55C0A2}" type="presOf" srcId="{176701F5-BB08-498A-9989-BD57A994CE1C}" destId="{036EA08A-1603-4513-B4D1-C588AD3AE569}" srcOrd="0" destOrd="0" presId="urn:microsoft.com/office/officeart/2005/8/layout/vList2"/>
    <dgm:cxn modelId="{BEF4E097-A329-4BCE-ADA1-6EF0ABCEECD9}" type="presParOf" srcId="{57F7F059-93E6-4E0A-8830-859DDAAB4307}" destId="{CC433B4D-1B1F-4519-A101-6597575893F4}" srcOrd="0" destOrd="0" presId="urn:microsoft.com/office/officeart/2005/8/layout/vList2"/>
    <dgm:cxn modelId="{28684B36-A398-4942-9C5C-72D4A190EF63}" type="presParOf" srcId="{57F7F059-93E6-4E0A-8830-859DDAAB4307}" destId="{7943DD85-2E8C-48F0-B8CC-DA92ED08B0B4}" srcOrd="1" destOrd="0" presId="urn:microsoft.com/office/officeart/2005/8/layout/vList2"/>
    <dgm:cxn modelId="{47EA1A25-BC91-477C-9EE1-EB8B539824D2}" type="presParOf" srcId="{57F7F059-93E6-4E0A-8830-859DDAAB4307}" destId="{23302070-A08C-4DC3-AADD-C009C889B194}" srcOrd="2" destOrd="0" presId="urn:microsoft.com/office/officeart/2005/8/layout/vList2"/>
    <dgm:cxn modelId="{EF8F80DD-47D2-466E-9D83-164643D0C8F3}" type="presParOf" srcId="{57F7F059-93E6-4E0A-8830-859DDAAB4307}" destId="{F83964ED-5815-4701-BF7E-8ABFA7903D13}" srcOrd="3" destOrd="0" presId="urn:microsoft.com/office/officeart/2005/8/layout/vList2"/>
    <dgm:cxn modelId="{2C9A621C-174B-4805-995B-64CB2F789D16}" type="presParOf" srcId="{57F7F059-93E6-4E0A-8830-859DDAAB4307}" destId="{FF883C50-7B22-421E-9FE0-A0A948B4A0AC}" srcOrd="4" destOrd="0" presId="urn:microsoft.com/office/officeart/2005/8/layout/vList2"/>
    <dgm:cxn modelId="{E614664A-A36B-43BB-A59C-9C11504C857C}" type="presParOf" srcId="{57F7F059-93E6-4E0A-8830-859DDAAB4307}" destId="{C721637D-768C-42B6-9443-50904B43A256}" srcOrd="5" destOrd="0" presId="urn:microsoft.com/office/officeart/2005/8/layout/vList2"/>
    <dgm:cxn modelId="{42873540-73A2-42B0-A91B-BEE0C0828103}" type="presParOf" srcId="{57F7F059-93E6-4E0A-8830-859DDAAB4307}" destId="{C55DC5BB-3F04-4667-8745-C2FC9FF2874A}" srcOrd="6" destOrd="0" presId="urn:microsoft.com/office/officeart/2005/8/layout/vList2"/>
    <dgm:cxn modelId="{61050B2C-0511-468A-91E2-D4B4572497A5}" type="presParOf" srcId="{57F7F059-93E6-4E0A-8830-859DDAAB4307}" destId="{4FDE6975-A4AF-4B2A-8159-48D083963944}" srcOrd="7" destOrd="0" presId="urn:microsoft.com/office/officeart/2005/8/layout/vList2"/>
    <dgm:cxn modelId="{D44F2BB4-9CEF-47D6-900E-0F2201BDD462}" type="presParOf" srcId="{57F7F059-93E6-4E0A-8830-859DDAAB4307}" destId="{E7C49AC6-3D0E-4B42-B4A9-4BC5BF9D64CF}" srcOrd="8" destOrd="0" presId="urn:microsoft.com/office/officeart/2005/8/layout/vList2"/>
    <dgm:cxn modelId="{DA663C12-1138-4215-97E2-8DC592C52CB6}" type="presParOf" srcId="{57F7F059-93E6-4E0A-8830-859DDAAB4307}" destId="{D3F172BD-C1AF-41F8-ABC5-F71177E9CA7E}" srcOrd="9" destOrd="0" presId="urn:microsoft.com/office/officeart/2005/8/layout/vList2"/>
    <dgm:cxn modelId="{01144D80-A93A-4FED-B38E-9C2AC7BF5818}" type="presParOf" srcId="{57F7F059-93E6-4E0A-8830-859DDAAB4307}" destId="{A5E0A4E3-5017-476F-A966-4C955BD0224F}" srcOrd="10" destOrd="0" presId="urn:microsoft.com/office/officeart/2005/8/layout/vList2"/>
    <dgm:cxn modelId="{9BB10C01-8CAD-41D6-8EA6-23B87F1B5EA2}" type="presParOf" srcId="{57F7F059-93E6-4E0A-8830-859DDAAB4307}" destId="{E373A519-DBD5-4099-890D-9328FE12D8A8}" srcOrd="11" destOrd="0" presId="urn:microsoft.com/office/officeart/2005/8/layout/vList2"/>
    <dgm:cxn modelId="{F7BFD5C6-01C2-4A5B-B9E6-10EE30350FB3}" type="presParOf" srcId="{57F7F059-93E6-4E0A-8830-859DDAAB4307}" destId="{036EA08A-1603-4513-B4D1-C588AD3AE569}" srcOrd="12" destOrd="0" presId="urn:microsoft.com/office/officeart/2005/8/layout/vList2"/>
    <dgm:cxn modelId="{A82C8838-40EE-486A-BD34-2D120987A3B6}" type="presParOf" srcId="{57F7F059-93E6-4E0A-8830-859DDAAB4307}" destId="{06FB93FE-97E5-447F-BEC6-CF14312E3542}" srcOrd="13" destOrd="0" presId="urn:microsoft.com/office/officeart/2005/8/layout/vList2"/>
    <dgm:cxn modelId="{9F994917-0F8A-4E67-9C06-ACA6DCB32BFE}" type="presParOf" srcId="{57F7F059-93E6-4E0A-8830-859DDAAB4307}" destId="{F1F33804-6262-4B2C-B423-747E2685B45E}" srcOrd="14" destOrd="0" presId="urn:microsoft.com/office/officeart/2005/8/layout/vList2"/>
    <dgm:cxn modelId="{E44517EF-98EB-475B-9D3B-0B8A50E0E4BC}" type="presParOf" srcId="{57F7F059-93E6-4E0A-8830-859DDAAB4307}" destId="{198E17BB-374A-4AF0-ABD8-6773CBBDAA3F}" srcOrd="15" destOrd="0" presId="urn:microsoft.com/office/officeart/2005/8/layout/vList2"/>
    <dgm:cxn modelId="{2264254C-A840-4C72-BD1A-8011519C53CC}" type="presParOf" srcId="{57F7F059-93E6-4E0A-8830-859DDAAB4307}" destId="{C19BCD3D-3870-4532-BD68-96BF4B3E62D8}" srcOrd="16" destOrd="0" presId="urn:microsoft.com/office/officeart/2005/8/layout/vList2"/>
    <dgm:cxn modelId="{5D689A5A-64A0-4FAA-9FF0-76F58794F985}" type="presParOf" srcId="{57F7F059-93E6-4E0A-8830-859DDAAB4307}" destId="{D759E85C-0DB8-4D50-88AA-39F848704DF5}" srcOrd="17" destOrd="0" presId="urn:microsoft.com/office/officeart/2005/8/layout/vList2"/>
    <dgm:cxn modelId="{E794911C-240F-456A-9270-ADAE5A37B2CD}" type="presParOf" srcId="{57F7F059-93E6-4E0A-8830-859DDAAB4307}" destId="{BC84789A-D005-4ECB-ADD5-334758CB53C8}"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5568CA-DD1D-4EC5-9381-FC67B603F7F4}"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B06CD3DA-DE11-4404-8C84-0EAEACF3BA44}">
      <dgm:prSet/>
      <dgm:spPr/>
      <dgm:t>
        <a:bodyPr/>
        <a:lstStyle/>
        <a:p>
          <a:r>
            <a:rPr lang="en-US" dirty="0"/>
            <a:t>Use pointers when:</a:t>
          </a:r>
        </a:p>
      </dgm:t>
    </dgm:pt>
    <dgm:pt modelId="{816893E5-D216-4768-A292-8746DAA3E0B7}" type="parTrans" cxnId="{C3506A7D-5F61-4610-B939-E66D2AFD427C}">
      <dgm:prSet/>
      <dgm:spPr/>
      <dgm:t>
        <a:bodyPr/>
        <a:lstStyle/>
        <a:p>
          <a:endParaRPr lang="en-US"/>
        </a:p>
      </dgm:t>
    </dgm:pt>
    <dgm:pt modelId="{B9E11FC8-EB58-4965-89DC-1797E5A202B9}" type="sibTrans" cxnId="{C3506A7D-5F61-4610-B939-E66D2AFD427C}">
      <dgm:prSet/>
      <dgm:spPr/>
      <dgm:t>
        <a:bodyPr/>
        <a:lstStyle/>
        <a:p>
          <a:endParaRPr lang="en-US" dirty="0"/>
        </a:p>
      </dgm:t>
    </dgm:pt>
    <dgm:pt modelId="{884F701A-C561-476B-ACA6-745466CC809D}">
      <dgm:prSet/>
      <dgm:spPr/>
      <dgm:t>
        <a:bodyPr/>
        <a:lstStyle/>
        <a:p>
          <a:r>
            <a:rPr lang="en-US" dirty="0"/>
            <a:t>You want to modify a variable inside a function.</a:t>
          </a:r>
        </a:p>
      </dgm:t>
    </dgm:pt>
    <dgm:pt modelId="{2E1A6741-4DB0-4613-99D4-415F9A29F993}" type="parTrans" cxnId="{0E591076-7DF0-4697-8E05-AF0424586114}">
      <dgm:prSet/>
      <dgm:spPr/>
      <dgm:t>
        <a:bodyPr/>
        <a:lstStyle/>
        <a:p>
          <a:endParaRPr lang="en-US"/>
        </a:p>
      </dgm:t>
    </dgm:pt>
    <dgm:pt modelId="{671330D8-E5E7-44BD-88F0-5BC15D34F48D}" type="sibTrans" cxnId="{0E591076-7DF0-4697-8E05-AF0424586114}">
      <dgm:prSet/>
      <dgm:spPr/>
      <dgm:t>
        <a:bodyPr/>
        <a:lstStyle/>
        <a:p>
          <a:endParaRPr lang="en-US" dirty="0"/>
        </a:p>
      </dgm:t>
    </dgm:pt>
    <dgm:pt modelId="{BE1CE6FC-EA90-4EBB-823F-CD789821F702}">
      <dgm:prSet/>
      <dgm:spPr/>
      <dgm:t>
        <a:bodyPr/>
        <a:lstStyle/>
        <a:p>
          <a:r>
            <a:rPr lang="en-US" dirty="0"/>
            <a:t>You're working with arrays and strings.</a:t>
          </a:r>
        </a:p>
      </dgm:t>
    </dgm:pt>
    <dgm:pt modelId="{ECA585FC-7A71-4054-AD68-4CB6E3761104}" type="parTrans" cxnId="{CA1A8E82-FCCE-4704-BE64-1B16D8395857}">
      <dgm:prSet/>
      <dgm:spPr/>
      <dgm:t>
        <a:bodyPr/>
        <a:lstStyle/>
        <a:p>
          <a:endParaRPr lang="en-US"/>
        </a:p>
      </dgm:t>
    </dgm:pt>
    <dgm:pt modelId="{243B1F3B-9640-4F25-A4B7-4A5E783EF5A4}" type="sibTrans" cxnId="{CA1A8E82-FCCE-4704-BE64-1B16D8395857}">
      <dgm:prSet/>
      <dgm:spPr/>
      <dgm:t>
        <a:bodyPr/>
        <a:lstStyle/>
        <a:p>
          <a:endParaRPr lang="en-US" dirty="0"/>
        </a:p>
      </dgm:t>
    </dgm:pt>
    <dgm:pt modelId="{678B4E0F-87CF-41EB-A117-B5762B0B01C1}">
      <dgm:prSet/>
      <dgm:spPr/>
      <dgm:t>
        <a:bodyPr/>
        <a:lstStyle/>
        <a:p>
          <a:r>
            <a:rPr lang="en-US" dirty="0"/>
            <a:t>You want to use dynamic memory (new / delete).</a:t>
          </a:r>
        </a:p>
      </dgm:t>
    </dgm:pt>
    <dgm:pt modelId="{6517AEE5-019E-4C01-9C59-FE6718145EA2}" type="parTrans" cxnId="{552F7503-9B18-4000-86B8-1B6089EC92F6}">
      <dgm:prSet/>
      <dgm:spPr/>
      <dgm:t>
        <a:bodyPr/>
        <a:lstStyle/>
        <a:p>
          <a:endParaRPr lang="en-US"/>
        </a:p>
      </dgm:t>
    </dgm:pt>
    <dgm:pt modelId="{FF5BC6E2-B38A-4AE3-BB2E-2E27E03ADB58}" type="sibTrans" cxnId="{552F7503-9B18-4000-86B8-1B6089EC92F6}">
      <dgm:prSet/>
      <dgm:spPr/>
      <dgm:t>
        <a:bodyPr/>
        <a:lstStyle/>
        <a:p>
          <a:endParaRPr lang="en-US" dirty="0"/>
        </a:p>
      </dgm:t>
    </dgm:pt>
    <dgm:pt modelId="{115945BD-0C5A-4D8F-94B3-3E77CA94848A}">
      <dgm:prSet/>
      <dgm:spPr/>
      <dgm:t>
        <a:bodyPr/>
        <a:lstStyle/>
        <a:p>
          <a:r>
            <a:rPr lang="en-US" dirty="0"/>
            <a:t>You are implementing data structures like linked lists.</a:t>
          </a:r>
        </a:p>
      </dgm:t>
    </dgm:pt>
    <dgm:pt modelId="{7DA31D74-9772-4B35-8C9C-C70FAFCAC907}" type="parTrans" cxnId="{FD607591-CFD8-4C0A-B52D-1DEC1F837900}">
      <dgm:prSet/>
      <dgm:spPr/>
      <dgm:t>
        <a:bodyPr/>
        <a:lstStyle/>
        <a:p>
          <a:endParaRPr lang="en-US"/>
        </a:p>
      </dgm:t>
    </dgm:pt>
    <dgm:pt modelId="{C62A1C17-7FCA-42C9-BD78-3EBE092F8FEC}" type="sibTrans" cxnId="{FD607591-CFD8-4C0A-B52D-1DEC1F837900}">
      <dgm:prSet/>
      <dgm:spPr/>
      <dgm:t>
        <a:bodyPr/>
        <a:lstStyle/>
        <a:p>
          <a:endParaRPr lang="en-US" dirty="0"/>
        </a:p>
      </dgm:t>
    </dgm:pt>
    <dgm:pt modelId="{AB933D46-F1A9-44BA-923F-557060D32FC2}">
      <dgm:prSet/>
      <dgm:spPr/>
      <dgm:t>
        <a:bodyPr/>
        <a:lstStyle/>
        <a:p>
          <a:r>
            <a:rPr lang="en-US" dirty="0"/>
            <a:t>You’re doing low-level operations or performance-critical code.</a:t>
          </a:r>
        </a:p>
      </dgm:t>
    </dgm:pt>
    <dgm:pt modelId="{45D95697-5936-4E2C-A0F3-D0864993A148}" type="parTrans" cxnId="{F90472AD-BA30-4E84-B9F8-0A4D9CFB2179}">
      <dgm:prSet/>
      <dgm:spPr/>
      <dgm:t>
        <a:bodyPr/>
        <a:lstStyle/>
        <a:p>
          <a:endParaRPr lang="en-US"/>
        </a:p>
      </dgm:t>
    </dgm:pt>
    <dgm:pt modelId="{0E53BE92-E707-4928-8BEE-95BBE02172A3}" type="sibTrans" cxnId="{F90472AD-BA30-4E84-B9F8-0A4D9CFB2179}">
      <dgm:prSet/>
      <dgm:spPr/>
      <dgm:t>
        <a:bodyPr/>
        <a:lstStyle/>
        <a:p>
          <a:endParaRPr lang="en-US"/>
        </a:p>
      </dgm:t>
    </dgm:pt>
    <dgm:pt modelId="{421F5B3F-3D25-4CC8-8616-BFA74C6918D4}" type="pres">
      <dgm:prSet presAssocID="{205568CA-DD1D-4EC5-9381-FC67B603F7F4}" presName="Name0" presStyleCnt="0">
        <dgm:presLayoutVars>
          <dgm:dir/>
          <dgm:resizeHandles val="exact"/>
        </dgm:presLayoutVars>
      </dgm:prSet>
      <dgm:spPr/>
    </dgm:pt>
    <dgm:pt modelId="{DB722F55-8867-4A41-B719-12CD84519F94}" type="pres">
      <dgm:prSet presAssocID="{B06CD3DA-DE11-4404-8C84-0EAEACF3BA44}" presName="node" presStyleLbl="node1" presStyleIdx="0" presStyleCnt="6">
        <dgm:presLayoutVars>
          <dgm:bulletEnabled val="1"/>
        </dgm:presLayoutVars>
      </dgm:prSet>
      <dgm:spPr/>
    </dgm:pt>
    <dgm:pt modelId="{BA2CE799-CA42-4D1D-88C0-733BCA55203C}" type="pres">
      <dgm:prSet presAssocID="{B9E11FC8-EB58-4965-89DC-1797E5A202B9}" presName="sibTrans" presStyleLbl="sibTrans1D1" presStyleIdx="0" presStyleCnt="5"/>
      <dgm:spPr/>
    </dgm:pt>
    <dgm:pt modelId="{25CB6F61-EE38-43C4-89D7-3B59F0556E18}" type="pres">
      <dgm:prSet presAssocID="{B9E11FC8-EB58-4965-89DC-1797E5A202B9}" presName="connectorText" presStyleLbl="sibTrans1D1" presStyleIdx="0" presStyleCnt="5"/>
      <dgm:spPr/>
    </dgm:pt>
    <dgm:pt modelId="{821E1900-3914-430E-B79D-B9709204E635}" type="pres">
      <dgm:prSet presAssocID="{884F701A-C561-476B-ACA6-745466CC809D}" presName="node" presStyleLbl="node1" presStyleIdx="1" presStyleCnt="6">
        <dgm:presLayoutVars>
          <dgm:bulletEnabled val="1"/>
        </dgm:presLayoutVars>
      </dgm:prSet>
      <dgm:spPr/>
    </dgm:pt>
    <dgm:pt modelId="{3E5CCB02-AA5D-4625-90D5-5AA1AFAD44A2}" type="pres">
      <dgm:prSet presAssocID="{671330D8-E5E7-44BD-88F0-5BC15D34F48D}" presName="sibTrans" presStyleLbl="sibTrans1D1" presStyleIdx="1" presStyleCnt="5"/>
      <dgm:spPr/>
    </dgm:pt>
    <dgm:pt modelId="{7CFAD016-3A5E-4C24-B8A4-624519D497B6}" type="pres">
      <dgm:prSet presAssocID="{671330D8-E5E7-44BD-88F0-5BC15D34F48D}" presName="connectorText" presStyleLbl="sibTrans1D1" presStyleIdx="1" presStyleCnt="5"/>
      <dgm:spPr/>
    </dgm:pt>
    <dgm:pt modelId="{B62B2E84-E0F0-45B7-91E6-E746396C99A9}" type="pres">
      <dgm:prSet presAssocID="{BE1CE6FC-EA90-4EBB-823F-CD789821F702}" presName="node" presStyleLbl="node1" presStyleIdx="2" presStyleCnt="6">
        <dgm:presLayoutVars>
          <dgm:bulletEnabled val="1"/>
        </dgm:presLayoutVars>
      </dgm:prSet>
      <dgm:spPr/>
    </dgm:pt>
    <dgm:pt modelId="{7A2CDF4A-5632-4839-9397-1706FE0209AA}" type="pres">
      <dgm:prSet presAssocID="{243B1F3B-9640-4F25-A4B7-4A5E783EF5A4}" presName="sibTrans" presStyleLbl="sibTrans1D1" presStyleIdx="2" presStyleCnt="5"/>
      <dgm:spPr/>
    </dgm:pt>
    <dgm:pt modelId="{6C4BA2BF-6EF4-4E24-9252-E3D495F3B37F}" type="pres">
      <dgm:prSet presAssocID="{243B1F3B-9640-4F25-A4B7-4A5E783EF5A4}" presName="connectorText" presStyleLbl="sibTrans1D1" presStyleIdx="2" presStyleCnt="5"/>
      <dgm:spPr/>
    </dgm:pt>
    <dgm:pt modelId="{085DDC17-CDBF-489A-80B8-6FBD3274E05E}" type="pres">
      <dgm:prSet presAssocID="{678B4E0F-87CF-41EB-A117-B5762B0B01C1}" presName="node" presStyleLbl="node1" presStyleIdx="3" presStyleCnt="6">
        <dgm:presLayoutVars>
          <dgm:bulletEnabled val="1"/>
        </dgm:presLayoutVars>
      </dgm:prSet>
      <dgm:spPr/>
    </dgm:pt>
    <dgm:pt modelId="{ABEA1F05-DC62-4A14-AF42-35885A95A93B}" type="pres">
      <dgm:prSet presAssocID="{FF5BC6E2-B38A-4AE3-BB2E-2E27E03ADB58}" presName="sibTrans" presStyleLbl="sibTrans1D1" presStyleIdx="3" presStyleCnt="5"/>
      <dgm:spPr/>
    </dgm:pt>
    <dgm:pt modelId="{5059CFEF-76FB-4C1A-8DB6-5B8BB2C70A75}" type="pres">
      <dgm:prSet presAssocID="{FF5BC6E2-B38A-4AE3-BB2E-2E27E03ADB58}" presName="connectorText" presStyleLbl="sibTrans1D1" presStyleIdx="3" presStyleCnt="5"/>
      <dgm:spPr/>
    </dgm:pt>
    <dgm:pt modelId="{9331C0C0-D651-486F-944E-6EAAD0EC95C2}" type="pres">
      <dgm:prSet presAssocID="{115945BD-0C5A-4D8F-94B3-3E77CA94848A}" presName="node" presStyleLbl="node1" presStyleIdx="4" presStyleCnt="6">
        <dgm:presLayoutVars>
          <dgm:bulletEnabled val="1"/>
        </dgm:presLayoutVars>
      </dgm:prSet>
      <dgm:spPr/>
    </dgm:pt>
    <dgm:pt modelId="{7D4EC84F-53AF-47D0-BF07-CDC6B74EE8E6}" type="pres">
      <dgm:prSet presAssocID="{C62A1C17-7FCA-42C9-BD78-3EBE092F8FEC}" presName="sibTrans" presStyleLbl="sibTrans1D1" presStyleIdx="4" presStyleCnt="5"/>
      <dgm:spPr/>
    </dgm:pt>
    <dgm:pt modelId="{D95B1C63-823B-4D1F-BF92-9A7AC71072BB}" type="pres">
      <dgm:prSet presAssocID="{C62A1C17-7FCA-42C9-BD78-3EBE092F8FEC}" presName="connectorText" presStyleLbl="sibTrans1D1" presStyleIdx="4" presStyleCnt="5"/>
      <dgm:spPr/>
    </dgm:pt>
    <dgm:pt modelId="{8E7440EB-0F3E-49EF-8C03-04B76AABF5C9}" type="pres">
      <dgm:prSet presAssocID="{AB933D46-F1A9-44BA-923F-557060D32FC2}" presName="node" presStyleLbl="node1" presStyleIdx="5" presStyleCnt="6">
        <dgm:presLayoutVars>
          <dgm:bulletEnabled val="1"/>
        </dgm:presLayoutVars>
      </dgm:prSet>
      <dgm:spPr/>
    </dgm:pt>
  </dgm:ptLst>
  <dgm:cxnLst>
    <dgm:cxn modelId="{552F7503-9B18-4000-86B8-1B6089EC92F6}" srcId="{205568CA-DD1D-4EC5-9381-FC67B603F7F4}" destId="{678B4E0F-87CF-41EB-A117-B5762B0B01C1}" srcOrd="3" destOrd="0" parTransId="{6517AEE5-019E-4C01-9C59-FE6718145EA2}" sibTransId="{FF5BC6E2-B38A-4AE3-BB2E-2E27E03ADB58}"/>
    <dgm:cxn modelId="{B851741B-6265-4355-BD9F-F4793E3D639E}" type="presOf" srcId="{B06CD3DA-DE11-4404-8C84-0EAEACF3BA44}" destId="{DB722F55-8867-4A41-B719-12CD84519F94}" srcOrd="0" destOrd="0" presId="urn:microsoft.com/office/officeart/2016/7/layout/RepeatingBendingProcessNew"/>
    <dgm:cxn modelId="{4952EC66-2628-4806-80B4-FC329335C2A5}" type="presOf" srcId="{B9E11FC8-EB58-4965-89DC-1797E5A202B9}" destId="{BA2CE799-CA42-4D1D-88C0-733BCA55203C}" srcOrd="0" destOrd="0" presId="urn:microsoft.com/office/officeart/2016/7/layout/RepeatingBendingProcessNew"/>
    <dgm:cxn modelId="{C1801A68-8637-4F5D-8252-433D2F0F19C4}" type="presOf" srcId="{FF5BC6E2-B38A-4AE3-BB2E-2E27E03ADB58}" destId="{ABEA1F05-DC62-4A14-AF42-35885A95A93B}" srcOrd="0" destOrd="0" presId="urn:microsoft.com/office/officeart/2016/7/layout/RepeatingBendingProcessNew"/>
    <dgm:cxn modelId="{5E2EBD4C-67F9-41D7-A81C-2EE74AEB95FA}" type="presOf" srcId="{AB933D46-F1A9-44BA-923F-557060D32FC2}" destId="{8E7440EB-0F3E-49EF-8C03-04B76AABF5C9}" srcOrd="0" destOrd="0" presId="urn:microsoft.com/office/officeart/2016/7/layout/RepeatingBendingProcessNew"/>
    <dgm:cxn modelId="{CD0C1752-9936-44B0-AF79-0442224D74E4}" type="presOf" srcId="{115945BD-0C5A-4D8F-94B3-3E77CA94848A}" destId="{9331C0C0-D651-486F-944E-6EAAD0EC95C2}" srcOrd="0" destOrd="0" presId="urn:microsoft.com/office/officeart/2016/7/layout/RepeatingBendingProcessNew"/>
    <dgm:cxn modelId="{DA40B072-7E95-4BC3-939E-155C2E66C885}" type="presOf" srcId="{B9E11FC8-EB58-4965-89DC-1797E5A202B9}" destId="{25CB6F61-EE38-43C4-89D7-3B59F0556E18}" srcOrd="1" destOrd="0" presId="urn:microsoft.com/office/officeart/2016/7/layout/RepeatingBendingProcessNew"/>
    <dgm:cxn modelId="{54C27453-83CC-4FAA-9199-D40723FC4DFA}" type="presOf" srcId="{678B4E0F-87CF-41EB-A117-B5762B0B01C1}" destId="{085DDC17-CDBF-489A-80B8-6FBD3274E05E}" srcOrd="0" destOrd="0" presId="urn:microsoft.com/office/officeart/2016/7/layout/RepeatingBendingProcessNew"/>
    <dgm:cxn modelId="{0E591076-7DF0-4697-8E05-AF0424586114}" srcId="{205568CA-DD1D-4EC5-9381-FC67B603F7F4}" destId="{884F701A-C561-476B-ACA6-745466CC809D}" srcOrd="1" destOrd="0" parTransId="{2E1A6741-4DB0-4613-99D4-415F9A29F993}" sibTransId="{671330D8-E5E7-44BD-88F0-5BC15D34F48D}"/>
    <dgm:cxn modelId="{3E4AC077-3D68-4C8D-89BD-875E9014B5EF}" type="presOf" srcId="{205568CA-DD1D-4EC5-9381-FC67B603F7F4}" destId="{421F5B3F-3D25-4CC8-8616-BFA74C6918D4}" srcOrd="0" destOrd="0" presId="urn:microsoft.com/office/officeart/2016/7/layout/RepeatingBendingProcessNew"/>
    <dgm:cxn modelId="{C3506A7D-5F61-4610-B939-E66D2AFD427C}" srcId="{205568CA-DD1D-4EC5-9381-FC67B603F7F4}" destId="{B06CD3DA-DE11-4404-8C84-0EAEACF3BA44}" srcOrd="0" destOrd="0" parTransId="{816893E5-D216-4768-A292-8746DAA3E0B7}" sibTransId="{B9E11FC8-EB58-4965-89DC-1797E5A202B9}"/>
    <dgm:cxn modelId="{4C1A8E7D-7B50-4896-B6FD-753B3F63E61D}" type="presOf" srcId="{243B1F3B-9640-4F25-A4B7-4A5E783EF5A4}" destId="{6C4BA2BF-6EF4-4E24-9252-E3D495F3B37F}" srcOrd="1" destOrd="0" presId="urn:microsoft.com/office/officeart/2016/7/layout/RepeatingBendingProcessNew"/>
    <dgm:cxn modelId="{B8B2C17D-A39B-4DCF-8E31-64D9C91A5CCD}" type="presOf" srcId="{671330D8-E5E7-44BD-88F0-5BC15D34F48D}" destId="{3E5CCB02-AA5D-4625-90D5-5AA1AFAD44A2}" srcOrd="0" destOrd="0" presId="urn:microsoft.com/office/officeart/2016/7/layout/RepeatingBendingProcessNew"/>
    <dgm:cxn modelId="{CA1A8E82-FCCE-4704-BE64-1B16D8395857}" srcId="{205568CA-DD1D-4EC5-9381-FC67B603F7F4}" destId="{BE1CE6FC-EA90-4EBB-823F-CD789821F702}" srcOrd="2" destOrd="0" parTransId="{ECA585FC-7A71-4054-AD68-4CB6E3761104}" sibTransId="{243B1F3B-9640-4F25-A4B7-4A5E783EF5A4}"/>
    <dgm:cxn modelId="{FD607591-CFD8-4C0A-B52D-1DEC1F837900}" srcId="{205568CA-DD1D-4EC5-9381-FC67B603F7F4}" destId="{115945BD-0C5A-4D8F-94B3-3E77CA94848A}" srcOrd="4" destOrd="0" parTransId="{7DA31D74-9772-4B35-8C9C-C70FAFCAC907}" sibTransId="{C62A1C17-7FCA-42C9-BD78-3EBE092F8FEC}"/>
    <dgm:cxn modelId="{4200DB91-E00C-4D75-9944-95E6F4E59B86}" type="presOf" srcId="{FF5BC6E2-B38A-4AE3-BB2E-2E27E03ADB58}" destId="{5059CFEF-76FB-4C1A-8DB6-5B8BB2C70A75}" srcOrd="1" destOrd="0" presId="urn:microsoft.com/office/officeart/2016/7/layout/RepeatingBendingProcessNew"/>
    <dgm:cxn modelId="{A82E869A-A436-4D87-808E-8690FC569BBA}" type="presOf" srcId="{C62A1C17-7FCA-42C9-BD78-3EBE092F8FEC}" destId="{7D4EC84F-53AF-47D0-BF07-CDC6B74EE8E6}" srcOrd="0" destOrd="0" presId="urn:microsoft.com/office/officeart/2016/7/layout/RepeatingBendingProcessNew"/>
    <dgm:cxn modelId="{02223B9D-725C-4D02-9051-EA8CD949AB7C}" type="presOf" srcId="{243B1F3B-9640-4F25-A4B7-4A5E783EF5A4}" destId="{7A2CDF4A-5632-4839-9397-1706FE0209AA}" srcOrd="0" destOrd="0" presId="urn:microsoft.com/office/officeart/2016/7/layout/RepeatingBendingProcessNew"/>
    <dgm:cxn modelId="{F90472AD-BA30-4E84-B9F8-0A4D9CFB2179}" srcId="{205568CA-DD1D-4EC5-9381-FC67B603F7F4}" destId="{AB933D46-F1A9-44BA-923F-557060D32FC2}" srcOrd="5" destOrd="0" parTransId="{45D95697-5936-4E2C-A0F3-D0864993A148}" sibTransId="{0E53BE92-E707-4928-8BEE-95BBE02172A3}"/>
    <dgm:cxn modelId="{DDE918B8-94B1-4660-AE82-19E32CC4DE31}" type="presOf" srcId="{671330D8-E5E7-44BD-88F0-5BC15D34F48D}" destId="{7CFAD016-3A5E-4C24-B8A4-624519D497B6}" srcOrd="1" destOrd="0" presId="urn:microsoft.com/office/officeart/2016/7/layout/RepeatingBendingProcessNew"/>
    <dgm:cxn modelId="{7154BCC1-07C6-48E6-B0CC-EFA4D7B96D37}" type="presOf" srcId="{C62A1C17-7FCA-42C9-BD78-3EBE092F8FEC}" destId="{D95B1C63-823B-4D1F-BF92-9A7AC71072BB}" srcOrd="1" destOrd="0" presId="urn:microsoft.com/office/officeart/2016/7/layout/RepeatingBendingProcessNew"/>
    <dgm:cxn modelId="{B29F09D7-0110-486B-B77D-BE77CD40CC18}" type="presOf" srcId="{884F701A-C561-476B-ACA6-745466CC809D}" destId="{821E1900-3914-430E-B79D-B9709204E635}" srcOrd="0" destOrd="0" presId="urn:microsoft.com/office/officeart/2016/7/layout/RepeatingBendingProcessNew"/>
    <dgm:cxn modelId="{FFA6DDF9-1D03-4C61-AC60-94747603595A}" type="presOf" srcId="{BE1CE6FC-EA90-4EBB-823F-CD789821F702}" destId="{B62B2E84-E0F0-45B7-91E6-E746396C99A9}" srcOrd="0" destOrd="0" presId="urn:microsoft.com/office/officeart/2016/7/layout/RepeatingBendingProcessNew"/>
    <dgm:cxn modelId="{CEF527E1-12C3-4FE4-8FA9-E27977070B07}" type="presParOf" srcId="{421F5B3F-3D25-4CC8-8616-BFA74C6918D4}" destId="{DB722F55-8867-4A41-B719-12CD84519F94}" srcOrd="0" destOrd="0" presId="urn:microsoft.com/office/officeart/2016/7/layout/RepeatingBendingProcessNew"/>
    <dgm:cxn modelId="{7EE5E9FC-4E36-4D03-AE8F-4A6920B55C49}" type="presParOf" srcId="{421F5B3F-3D25-4CC8-8616-BFA74C6918D4}" destId="{BA2CE799-CA42-4D1D-88C0-733BCA55203C}" srcOrd="1" destOrd="0" presId="urn:microsoft.com/office/officeart/2016/7/layout/RepeatingBendingProcessNew"/>
    <dgm:cxn modelId="{C1E4AD34-E9CC-4B3C-902D-80FEB352B8F2}" type="presParOf" srcId="{BA2CE799-CA42-4D1D-88C0-733BCA55203C}" destId="{25CB6F61-EE38-43C4-89D7-3B59F0556E18}" srcOrd="0" destOrd="0" presId="urn:microsoft.com/office/officeart/2016/7/layout/RepeatingBendingProcessNew"/>
    <dgm:cxn modelId="{A2A07404-7BA8-42EF-AC79-256EA063D8AE}" type="presParOf" srcId="{421F5B3F-3D25-4CC8-8616-BFA74C6918D4}" destId="{821E1900-3914-430E-B79D-B9709204E635}" srcOrd="2" destOrd="0" presId="urn:microsoft.com/office/officeart/2016/7/layout/RepeatingBendingProcessNew"/>
    <dgm:cxn modelId="{B1108A14-1D6E-4037-B0C0-55123CBF8C74}" type="presParOf" srcId="{421F5B3F-3D25-4CC8-8616-BFA74C6918D4}" destId="{3E5CCB02-AA5D-4625-90D5-5AA1AFAD44A2}" srcOrd="3" destOrd="0" presId="urn:microsoft.com/office/officeart/2016/7/layout/RepeatingBendingProcessNew"/>
    <dgm:cxn modelId="{BAC3F0A6-77AC-4F67-98CF-ECB4DA02BEB2}" type="presParOf" srcId="{3E5CCB02-AA5D-4625-90D5-5AA1AFAD44A2}" destId="{7CFAD016-3A5E-4C24-B8A4-624519D497B6}" srcOrd="0" destOrd="0" presId="urn:microsoft.com/office/officeart/2016/7/layout/RepeatingBendingProcessNew"/>
    <dgm:cxn modelId="{1091CA50-3609-472F-801A-7090CA36791F}" type="presParOf" srcId="{421F5B3F-3D25-4CC8-8616-BFA74C6918D4}" destId="{B62B2E84-E0F0-45B7-91E6-E746396C99A9}" srcOrd="4" destOrd="0" presId="urn:microsoft.com/office/officeart/2016/7/layout/RepeatingBendingProcessNew"/>
    <dgm:cxn modelId="{6B2E70BC-CFB0-4EB7-85B7-7B597E3886FC}" type="presParOf" srcId="{421F5B3F-3D25-4CC8-8616-BFA74C6918D4}" destId="{7A2CDF4A-5632-4839-9397-1706FE0209AA}" srcOrd="5" destOrd="0" presId="urn:microsoft.com/office/officeart/2016/7/layout/RepeatingBendingProcessNew"/>
    <dgm:cxn modelId="{D98EA86C-B811-4C77-A886-2F5824A4EF47}" type="presParOf" srcId="{7A2CDF4A-5632-4839-9397-1706FE0209AA}" destId="{6C4BA2BF-6EF4-4E24-9252-E3D495F3B37F}" srcOrd="0" destOrd="0" presId="urn:microsoft.com/office/officeart/2016/7/layout/RepeatingBendingProcessNew"/>
    <dgm:cxn modelId="{D2513919-2A24-4708-8FFE-D6B986158162}" type="presParOf" srcId="{421F5B3F-3D25-4CC8-8616-BFA74C6918D4}" destId="{085DDC17-CDBF-489A-80B8-6FBD3274E05E}" srcOrd="6" destOrd="0" presId="urn:microsoft.com/office/officeart/2016/7/layout/RepeatingBendingProcessNew"/>
    <dgm:cxn modelId="{8F0BC74A-B86E-461A-BF28-41DCA8172C53}" type="presParOf" srcId="{421F5B3F-3D25-4CC8-8616-BFA74C6918D4}" destId="{ABEA1F05-DC62-4A14-AF42-35885A95A93B}" srcOrd="7" destOrd="0" presId="urn:microsoft.com/office/officeart/2016/7/layout/RepeatingBendingProcessNew"/>
    <dgm:cxn modelId="{069836E3-CC2F-44D9-8341-982C3FD1A355}" type="presParOf" srcId="{ABEA1F05-DC62-4A14-AF42-35885A95A93B}" destId="{5059CFEF-76FB-4C1A-8DB6-5B8BB2C70A75}" srcOrd="0" destOrd="0" presId="urn:microsoft.com/office/officeart/2016/7/layout/RepeatingBendingProcessNew"/>
    <dgm:cxn modelId="{37286E66-1FE6-49FB-87F4-46F880242404}" type="presParOf" srcId="{421F5B3F-3D25-4CC8-8616-BFA74C6918D4}" destId="{9331C0C0-D651-486F-944E-6EAAD0EC95C2}" srcOrd="8" destOrd="0" presId="urn:microsoft.com/office/officeart/2016/7/layout/RepeatingBendingProcessNew"/>
    <dgm:cxn modelId="{F2E44C37-E16D-4F1A-AB5C-A56232D2A23F}" type="presParOf" srcId="{421F5B3F-3D25-4CC8-8616-BFA74C6918D4}" destId="{7D4EC84F-53AF-47D0-BF07-CDC6B74EE8E6}" srcOrd="9" destOrd="0" presId="urn:microsoft.com/office/officeart/2016/7/layout/RepeatingBendingProcessNew"/>
    <dgm:cxn modelId="{E08AA835-82D8-48F5-9532-EE45C32740FB}" type="presParOf" srcId="{7D4EC84F-53AF-47D0-BF07-CDC6B74EE8E6}" destId="{D95B1C63-823B-4D1F-BF92-9A7AC71072BB}" srcOrd="0" destOrd="0" presId="urn:microsoft.com/office/officeart/2016/7/layout/RepeatingBendingProcessNew"/>
    <dgm:cxn modelId="{5ED6BDA9-ABC7-4953-8AC6-B56DB746E3D7}" type="presParOf" srcId="{421F5B3F-3D25-4CC8-8616-BFA74C6918D4}" destId="{8E7440EB-0F3E-49EF-8C03-04B76AABF5C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B33AF4-232B-45E8-9F74-F58167147E7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062A680-3E76-4308-88EF-83987CEC63FE}">
      <dgm:prSet/>
      <dgm:spPr/>
      <dgm:t>
        <a:bodyPr/>
        <a:lstStyle/>
        <a:p>
          <a:r>
            <a:rPr lang="en-US" dirty="0"/>
            <a:t>One of the most powerful uses of pointers in C/CPP is for **dynamic memory allocation**.</a:t>
          </a:r>
        </a:p>
      </dgm:t>
    </dgm:pt>
    <dgm:pt modelId="{3638F364-D256-4D50-8520-47232A0A633E}" type="parTrans" cxnId="{FD813473-9496-477B-9E19-ABCFB253F5F0}">
      <dgm:prSet/>
      <dgm:spPr/>
      <dgm:t>
        <a:bodyPr/>
        <a:lstStyle/>
        <a:p>
          <a:endParaRPr lang="en-US"/>
        </a:p>
      </dgm:t>
    </dgm:pt>
    <dgm:pt modelId="{31D84D58-D0CC-42F5-ABAD-AD81CDA42822}" type="sibTrans" cxnId="{FD813473-9496-477B-9E19-ABCFB253F5F0}">
      <dgm:prSet/>
      <dgm:spPr/>
      <dgm:t>
        <a:bodyPr/>
        <a:lstStyle/>
        <a:p>
          <a:endParaRPr lang="en-US"/>
        </a:p>
      </dgm:t>
    </dgm:pt>
    <dgm:pt modelId="{14B8C2A6-925C-4AF8-88C1-BBCC7B59284D}">
      <dgm:prSet/>
      <dgm:spPr/>
      <dgm:t>
        <a:bodyPr/>
        <a:lstStyle/>
        <a:p>
          <a:r>
            <a:rPr lang="en-US" dirty="0"/>
            <a:t>Unlike static memory allocation (where memory is allocated at compile time), dynamic memory allocation allows you to allocate memory at runtime using functions like `malloc`, `calloc`, and `realloc`.</a:t>
          </a:r>
        </a:p>
      </dgm:t>
    </dgm:pt>
    <dgm:pt modelId="{795C4312-742A-46CE-B8B4-802E80284BAB}" type="parTrans" cxnId="{8EA48B1D-05F1-4126-874B-4001B00390CA}">
      <dgm:prSet/>
      <dgm:spPr/>
      <dgm:t>
        <a:bodyPr/>
        <a:lstStyle/>
        <a:p>
          <a:endParaRPr lang="en-US"/>
        </a:p>
      </dgm:t>
    </dgm:pt>
    <dgm:pt modelId="{26AB7EA6-35A0-40C7-8707-3A6A1FEB2798}" type="sibTrans" cxnId="{8EA48B1D-05F1-4126-874B-4001B00390CA}">
      <dgm:prSet/>
      <dgm:spPr/>
      <dgm:t>
        <a:bodyPr/>
        <a:lstStyle/>
        <a:p>
          <a:endParaRPr lang="en-US"/>
        </a:p>
      </dgm:t>
    </dgm:pt>
    <dgm:pt modelId="{6A6FB5E9-AD0B-47EE-87FE-39C13AC37B79}">
      <dgm:prSet/>
      <dgm:spPr/>
      <dgm:t>
        <a:bodyPr/>
        <a:lstStyle/>
        <a:p>
          <a:r>
            <a:rPr lang="en-US" dirty="0"/>
            <a:t>This flexibility is crucial for creating data structures, managing large arrays, and handling variable-sized data.</a:t>
          </a:r>
        </a:p>
      </dgm:t>
    </dgm:pt>
    <dgm:pt modelId="{92ECF568-8B1B-47EC-A8C3-A04BE7F58F07}" type="parTrans" cxnId="{58768CE2-F3C9-4845-9334-A792C8A0A239}">
      <dgm:prSet/>
      <dgm:spPr/>
      <dgm:t>
        <a:bodyPr/>
        <a:lstStyle/>
        <a:p>
          <a:endParaRPr lang="en-US"/>
        </a:p>
      </dgm:t>
    </dgm:pt>
    <dgm:pt modelId="{0DFBEFAC-2E1D-4A23-9F6C-78E5855D8C91}" type="sibTrans" cxnId="{58768CE2-F3C9-4845-9334-A792C8A0A239}">
      <dgm:prSet/>
      <dgm:spPr/>
      <dgm:t>
        <a:bodyPr/>
        <a:lstStyle/>
        <a:p>
          <a:endParaRPr lang="en-US"/>
        </a:p>
      </dgm:t>
    </dgm:pt>
    <dgm:pt modelId="{F2D1C7B0-F5ED-4587-A3A8-705DB2CBDC0C}" type="pres">
      <dgm:prSet presAssocID="{CFB33AF4-232B-45E8-9F74-F58167147E7C}" presName="linear" presStyleCnt="0">
        <dgm:presLayoutVars>
          <dgm:animLvl val="lvl"/>
          <dgm:resizeHandles val="exact"/>
        </dgm:presLayoutVars>
      </dgm:prSet>
      <dgm:spPr/>
    </dgm:pt>
    <dgm:pt modelId="{62DFA5DB-E50A-4651-8032-B078CB9604F7}" type="pres">
      <dgm:prSet presAssocID="{3062A680-3E76-4308-88EF-83987CEC63FE}" presName="parentText" presStyleLbl="node1" presStyleIdx="0" presStyleCnt="3">
        <dgm:presLayoutVars>
          <dgm:chMax val="0"/>
          <dgm:bulletEnabled val="1"/>
        </dgm:presLayoutVars>
      </dgm:prSet>
      <dgm:spPr/>
    </dgm:pt>
    <dgm:pt modelId="{8C298316-DAB0-4E83-A129-BCB3090C30DE}" type="pres">
      <dgm:prSet presAssocID="{31D84D58-D0CC-42F5-ABAD-AD81CDA42822}" presName="spacer" presStyleCnt="0"/>
      <dgm:spPr/>
    </dgm:pt>
    <dgm:pt modelId="{878DC1C3-59BA-49BC-9902-A28AF87EC038}" type="pres">
      <dgm:prSet presAssocID="{14B8C2A6-925C-4AF8-88C1-BBCC7B59284D}" presName="parentText" presStyleLbl="node1" presStyleIdx="1" presStyleCnt="3">
        <dgm:presLayoutVars>
          <dgm:chMax val="0"/>
          <dgm:bulletEnabled val="1"/>
        </dgm:presLayoutVars>
      </dgm:prSet>
      <dgm:spPr/>
    </dgm:pt>
    <dgm:pt modelId="{220FA9ED-7A72-4B6F-AB1C-4DD35E17DBC7}" type="pres">
      <dgm:prSet presAssocID="{26AB7EA6-35A0-40C7-8707-3A6A1FEB2798}" presName="spacer" presStyleCnt="0"/>
      <dgm:spPr/>
    </dgm:pt>
    <dgm:pt modelId="{8ACEB8DB-08A4-4827-8790-7D7EA2F2D644}" type="pres">
      <dgm:prSet presAssocID="{6A6FB5E9-AD0B-47EE-87FE-39C13AC37B79}" presName="parentText" presStyleLbl="node1" presStyleIdx="2" presStyleCnt="3">
        <dgm:presLayoutVars>
          <dgm:chMax val="0"/>
          <dgm:bulletEnabled val="1"/>
        </dgm:presLayoutVars>
      </dgm:prSet>
      <dgm:spPr/>
    </dgm:pt>
  </dgm:ptLst>
  <dgm:cxnLst>
    <dgm:cxn modelId="{8EA48B1D-05F1-4126-874B-4001B00390CA}" srcId="{CFB33AF4-232B-45E8-9F74-F58167147E7C}" destId="{14B8C2A6-925C-4AF8-88C1-BBCC7B59284D}" srcOrd="1" destOrd="0" parTransId="{795C4312-742A-46CE-B8B4-802E80284BAB}" sibTransId="{26AB7EA6-35A0-40C7-8707-3A6A1FEB2798}"/>
    <dgm:cxn modelId="{983E644B-5982-482C-A3FD-B477AD424613}" type="presOf" srcId="{6A6FB5E9-AD0B-47EE-87FE-39C13AC37B79}" destId="{8ACEB8DB-08A4-4827-8790-7D7EA2F2D644}" srcOrd="0" destOrd="0" presId="urn:microsoft.com/office/officeart/2005/8/layout/vList2"/>
    <dgm:cxn modelId="{FD813473-9496-477B-9E19-ABCFB253F5F0}" srcId="{CFB33AF4-232B-45E8-9F74-F58167147E7C}" destId="{3062A680-3E76-4308-88EF-83987CEC63FE}" srcOrd="0" destOrd="0" parTransId="{3638F364-D256-4D50-8520-47232A0A633E}" sibTransId="{31D84D58-D0CC-42F5-ABAD-AD81CDA42822}"/>
    <dgm:cxn modelId="{AE816B7A-937E-41D1-819B-0C7DBC273F84}" type="presOf" srcId="{CFB33AF4-232B-45E8-9F74-F58167147E7C}" destId="{F2D1C7B0-F5ED-4587-A3A8-705DB2CBDC0C}" srcOrd="0" destOrd="0" presId="urn:microsoft.com/office/officeart/2005/8/layout/vList2"/>
    <dgm:cxn modelId="{58768CE2-F3C9-4845-9334-A792C8A0A239}" srcId="{CFB33AF4-232B-45E8-9F74-F58167147E7C}" destId="{6A6FB5E9-AD0B-47EE-87FE-39C13AC37B79}" srcOrd="2" destOrd="0" parTransId="{92ECF568-8B1B-47EC-A8C3-A04BE7F58F07}" sibTransId="{0DFBEFAC-2E1D-4A23-9F6C-78E5855D8C91}"/>
    <dgm:cxn modelId="{216713E3-6807-4EEE-AA16-E4BEBD07590D}" type="presOf" srcId="{14B8C2A6-925C-4AF8-88C1-BBCC7B59284D}" destId="{878DC1C3-59BA-49BC-9902-A28AF87EC038}" srcOrd="0" destOrd="0" presId="urn:microsoft.com/office/officeart/2005/8/layout/vList2"/>
    <dgm:cxn modelId="{13C9F8FA-3484-4367-A043-BCA75A61FFCA}" type="presOf" srcId="{3062A680-3E76-4308-88EF-83987CEC63FE}" destId="{62DFA5DB-E50A-4651-8032-B078CB9604F7}" srcOrd="0" destOrd="0" presId="urn:microsoft.com/office/officeart/2005/8/layout/vList2"/>
    <dgm:cxn modelId="{22634444-562B-40D2-A820-E02EEFD9C102}" type="presParOf" srcId="{F2D1C7B0-F5ED-4587-A3A8-705DB2CBDC0C}" destId="{62DFA5DB-E50A-4651-8032-B078CB9604F7}" srcOrd="0" destOrd="0" presId="urn:microsoft.com/office/officeart/2005/8/layout/vList2"/>
    <dgm:cxn modelId="{201B8E44-3CFE-4270-8187-C923F881D480}" type="presParOf" srcId="{F2D1C7B0-F5ED-4587-A3A8-705DB2CBDC0C}" destId="{8C298316-DAB0-4E83-A129-BCB3090C30DE}" srcOrd="1" destOrd="0" presId="urn:microsoft.com/office/officeart/2005/8/layout/vList2"/>
    <dgm:cxn modelId="{6837EDD9-1329-4E20-9162-9A6A911836B6}" type="presParOf" srcId="{F2D1C7B0-F5ED-4587-A3A8-705DB2CBDC0C}" destId="{878DC1C3-59BA-49BC-9902-A28AF87EC038}" srcOrd="2" destOrd="0" presId="urn:microsoft.com/office/officeart/2005/8/layout/vList2"/>
    <dgm:cxn modelId="{D2CB782E-6FE6-4EAB-B0EC-AAC722ACBC92}" type="presParOf" srcId="{F2D1C7B0-F5ED-4587-A3A8-705DB2CBDC0C}" destId="{220FA9ED-7A72-4B6F-AB1C-4DD35E17DBC7}" srcOrd="3" destOrd="0" presId="urn:microsoft.com/office/officeart/2005/8/layout/vList2"/>
    <dgm:cxn modelId="{65C8861B-22A3-4090-BCD8-077BFF2902AF}" type="presParOf" srcId="{F2D1C7B0-F5ED-4587-A3A8-705DB2CBDC0C}" destId="{8ACEB8DB-08A4-4827-8790-7D7EA2F2D64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013A36-B9A6-43A3-8783-769606DB4F0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E4D36C3-9946-4BF4-B7B6-954297798D10}">
      <dgm:prSet/>
      <dgm:spPr/>
      <dgm:t>
        <a:bodyPr/>
        <a:lstStyle/>
        <a:p>
          <a:r>
            <a:rPr lang="en-US" dirty="0"/>
            <a:t>Pointers are fundamental for implementing various data structures such as linked lists, trees, graphs, and hash tables.</a:t>
          </a:r>
        </a:p>
      </dgm:t>
    </dgm:pt>
    <dgm:pt modelId="{4BCED6A2-7851-4FAD-91B9-5D52A677D78F}" type="parTrans" cxnId="{0135A2FE-598A-456C-86CC-7F83833FDF15}">
      <dgm:prSet/>
      <dgm:spPr/>
      <dgm:t>
        <a:bodyPr/>
        <a:lstStyle/>
        <a:p>
          <a:endParaRPr lang="en-US"/>
        </a:p>
      </dgm:t>
    </dgm:pt>
    <dgm:pt modelId="{9B99DD24-FAA5-48C7-AF9A-9BDDE64A6033}" type="sibTrans" cxnId="{0135A2FE-598A-456C-86CC-7F83833FDF15}">
      <dgm:prSet/>
      <dgm:spPr/>
      <dgm:t>
        <a:bodyPr/>
        <a:lstStyle/>
        <a:p>
          <a:endParaRPr lang="en-US"/>
        </a:p>
      </dgm:t>
    </dgm:pt>
    <dgm:pt modelId="{02A8C967-C29A-45FE-AC15-3751437E78A5}">
      <dgm:prSet/>
      <dgm:spPr/>
      <dgm:t>
        <a:bodyPr/>
        <a:lstStyle/>
        <a:p>
          <a:r>
            <a:rPr lang="en-US" dirty="0"/>
            <a:t>Algorithms like depth-first search (DFS), breadth-first search (BFS), and dynamic programming often rely on pointers for efficient memory management.</a:t>
          </a:r>
        </a:p>
      </dgm:t>
    </dgm:pt>
    <dgm:pt modelId="{FCE83B64-9224-40A9-8C1B-3FC7ED646357}" type="parTrans" cxnId="{20024204-9AE2-457B-946C-EC589B7EBC3E}">
      <dgm:prSet/>
      <dgm:spPr/>
      <dgm:t>
        <a:bodyPr/>
        <a:lstStyle/>
        <a:p>
          <a:endParaRPr lang="en-US"/>
        </a:p>
      </dgm:t>
    </dgm:pt>
    <dgm:pt modelId="{718AD7AE-1CBF-4D37-9456-3D6117EB29F8}" type="sibTrans" cxnId="{20024204-9AE2-457B-946C-EC589B7EBC3E}">
      <dgm:prSet/>
      <dgm:spPr/>
      <dgm:t>
        <a:bodyPr/>
        <a:lstStyle/>
        <a:p>
          <a:endParaRPr lang="en-US"/>
        </a:p>
      </dgm:t>
    </dgm:pt>
    <dgm:pt modelId="{93B934F3-19DD-4C02-88AC-89AF96E09297}" type="pres">
      <dgm:prSet presAssocID="{D2013A36-B9A6-43A3-8783-769606DB4F07}" presName="linear" presStyleCnt="0">
        <dgm:presLayoutVars>
          <dgm:animLvl val="lvl"/>
          <dgm:resizeHandles val="exact"/>
        </dgm:presLayoutVars>
      </dgm:prSet>
      <dgm:spPr/>
    </dgm:pt>
    <dgm:pt modelId="{8B409A50-2EA4-4F4E-A6C5-10C27F949A95}" type="pres">
      <dgm:prSet presAssocID="{0E4D36C3-9946-4BF4-B7B6-954297798D10}" presName="parentText" presStyleLbl="node1" presStyleIdx="0" presStyleCnt="2">
        <dgm:presLayoutVars>
          <dgm:chMax val="0"/>
          <dgm:bulletEnabled val="1"/>
        </dgm:presLayoutVars>
      </dgm:prSet>
      <dgm:spPr/>
    </dgm:pt>
    <dgm:pt modelId="{7EFC1DD6-AAB6-4777-94E2-D96F70F6DCC6}" type="pres">
      <dgm:prSet presAssocID="{9B99DD24-FAA5-48C7-AF9A-9BDDE64A6033}" presName="spacer" presStyleCnt="0"/>
      <dgm:spPr/>
    </dgm:pt>
    <dgm:pt modelId="{B21D4855-8471-465E-B197-CF1149FE41A0}" type="pres">
      <dgm:prSet presAssocID="{02A8C967-C29A-45FE-AC15-3751437E78A5}" presName="parentText" presStyleLbl="node1" presStyleIdx="1" presStyleCnt="2">
        <dgm:presLayoutVars>
          <dgm:chMax val="0"/>
          <dgm:bulletEnabled val="1"/>
        </dgm:presLayoutVars>
      </dgm:prSet>
      <dgm:spPr/>
    </dgm:pt>
  </dgm:ptLst>
  <dgm:cxnLst>
    <dgm:cxn modelId="{20024204-9AE2-457B-946C-EC589B7EBC3E}" srcId="{D2013A36-B9A6-43A3-8783-769606DB4F07}" destId="{02A8C967-C29A-45FE-AC15-3751437E78A5}" srcOrd="1" destOrd="0" parTransId="{FCE83B64-9224-40A9-8C1B-3FC7ED646357}" sibTransId="{718AD7AE-1CBF-4D37-9456-3D6117EB29F8}"/>
    <dgm:cxn modelId="{B5B42F2E-B4B9-469E-8CD9-5EF267163858}" type="presOf" srcId="{0E4D36C3-9946-4BF4-B7B6-954297798D10}" destId="{8B409A50-2EA4-4F4E-A6C5-10C27F949A95}" srcOrd="0" destOrd="0" presId="urn:microsoft.com/office/officeart/2005/8/layout/vList2"/>
    <dgm:cxn modelId="{EE85EDB9-D8A0-4064-8071-2062B069287F}" type="presOf" srcId="{D2013A36-B9A6-43A3-8783-769606DB4F07}" destId="{93B934F3-19DD-4C02-88AC-89AF96E09297}" srcOrd="0" destOrd="0" presId="urn:microsoft.com/office/officeart/2005/8/layout/vList2"/>
    <dgm:cxn modelId="{D0FB4DBA-61E3-48BD-9E1A-7772DF537B64}" type="presOf" srcId="{02A8C967-C29A-45FE-AC15-3751437E78A5}" destId="{B21D4855-8471-465E-B197-CF1149FE41A0}" srcOrd="0" destOrd="0" presId="urn:microsoft.com/office/officeart/2005/8/layout/vList2"/>
    <dgm:cxn modelId="{0135A2FE-598A-456C-86CC-7F83833FDF15}" srcId="{D2013A36-B9A6-43A3-8783-769606DB4F07}" destId="{0E4D36C3-9946-4BF4-B7B6-954297798D10}" srcOrd="0" destOrd="0" parTransId="{4BCED6A2-7851-4FAD-91B9-5D52A677D78F}" sibTransId="{9B99DD24-FAA5-48C7-AF9A-9BDDE64A6033}"/>
    <dgm:cxn modelId="{4F3B3FF6-F783-49F6-B2BE-4522A52CDEB8}" type="presParOf" srcId="{93B934F3-19DD-4C02-88AC-89AF96E09297}" destId="{8B409A50-2EA4-4F4E-A6C5-10C27F949A95}" srcOrd="0" destOrd="0" presId="urn:microsoft.com/office/officeart/2005/8/layout/vList2"/>
    <dgm:cxn modelId="{E4230700-99F3-4D8F-B0CA-65146138A106}" type="presParOf" srcId="{93B934F3-19DD-4C02-88AC-89AF96E09297}" destId="{7EFC1DD6-AAB6-4777-94E2-D96F70F6DCC6}" srcOrd="1" destOrd="0" presId="urn:microsoft.com/office/officeart/2005/8/layout/vList2"/>
    <dgm:cxn modelId="{A6209C8A-383F-4140-873C-E53057A040C3}" type="presParOf" srcId="{93B934F3-19DD-4C02-88AC-89AF96E09297}" destId="{B21D4855-8471-465E-B197-CF1149FE41A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B00D93-7E14-441A-AAF0-06398E6B58F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0A281BD-8097-44DB-A2E8-FD635D7D6587}">
      <dgm:prSet/>
      <dgm:spPr/>
      <dgm:t>
        <a:bodyPr/>
        <a:lstStyle/>
        <a:p>
          <a:r>
            <a:rPr lang="en-US" dirty="0"/>
            <a:t>Function pointers allow you to call functions dynamically at runtime.</a:t>
          </a:r>
        </a:p>
      </dgm:t>
    </dgm:pt>
    <dgm:pt modelId="{C9A168AA-496E-4492-B80B-B7AD740E65BC}" type="parTrans" cxnId="{99A3046A-F061-4AC0-9DF8-13B3ADD0D1D1}">
      <dgm:prSet/>
      <dgm:spPr/>
      <dgm:t>
        <a:bodyPr/>
        <a:lstStyle/>
        <a:p>
          <a:endParaRPr lang="en-US"/>
        </a:p>
      </dgm:t>
    </dgm:pt>
    <dgm:pt modelId="{61B6241B-159F-4CF8-BDE2-DA8EE6BB1535}" type="sibTrans" cxnId="{99A3046A-F061-4AC0-9DF8-13B3ADD0D1D1}">
      <dgm:prSet/>
      <dgm:spPr/>
      <dgm:t>
        <a:bodyPr/>
        <a:lstStyle/>
        <a:p>
          <a:endParaRPr lang="en-US"/>
        </a:p>
      </dgm:t>
    </dgm:pt>
    <dgm:pt modelId="{7BAA053C-7EAC-46CA-95B9-1156138C0E5B}">
      <dgm:prSet/>
      <dgm:spPr/>
      <dgm:t>
        <a:bodyPr/>
        <a:lstStyle/>
        <a:p>
          <a:r>
            <a:rPr lang="en-US" dirty="0"/>
            <a:t>They are used for implementing callback mechanisms, switching behavior, and creating generic function interfaces.</a:t>
          </a:r>
        </a:p>
      </dgm:t>
    </dgm:pt>
    <dgm:pt modelId="{EA0ED7E7-09DE-4501-8B30-F1351CA2EF40}" type="parTrans" cxnId="{4DBC0AF3-6413-4A6E-A97A-A10074103078}">
      <dgm:prSet/>
      <dgm:spPr/>
      <dgm:t>
        <a:bodyPr/>
        <a:lstStyle/>
        <a:p>
          <a:endParaRPr lang="en-US"/>
        </a:p>
      </dgm:t>
    </dgm:pt>
    <dgm:pt modelId="{28D748AE-1A96-4341-8292-30CBE2C377B8}" type="sibTrans" cxnId="{4DBC0AF3-6413-4A6E-A97A-A10074103078}">
      <dgm:prSet/>
      <dgm:spPr/>
      <dgm:t>
        <a:bodyPr/>
        <a:lstStyle/>
        <a:p>
          <a:endParaRPr lang="en-US"/>
        </a:p>
      </dgm:t>
    </dgm:pt>
    <dgm:pt modelId="{6EFAA459-DC1B-451C-BE99-BC55A851683B}">
      <dgm:prSet/>
      <dgm:spPr/>
      <dgm:t>
        <a:bodyPr/>
        <a:lstStyle/>
        <a:p>
          <a:r>
            <a:rPr lang="en-US" dirty="0"/>
            <a:t>For example, sorting functions like `qsort` use function pointers to compare elements.</a:t>
          </a:r>
        </a:p>
      </dgm:t>
    </dgm:pt>
    <dgm:pt modelId="{FF0AA9C8-59EF-4F54-A876-1CBC82CD7CEC}" type="parTrans" cxnId="{BDD3CA8A-E618-43A9-9485-1922BD290CF2}">
      <dgm:prSet/>
      <dgm:spPr/>
      <dgm:t>
        <a:bodyPr/>
        <a:lstStyle/>
        <a:p>
          <a:endParaRPr lang="en-US"/>
        </a:p>
      </dgm:t>
    </dgm:pt>
    <dgm:pt modelId="{0E5C2F80-B781-4EA7-9674-1BF1B9304D8F}" type="sibTrans" cxnId="{BDD3CA8A-E618-43A9-9485-1922BD290CF2}">
      <dgm:prSet/>
      <dgm:spPr/>
      <dgm:t>
        <a:bodyPr/>
        <a:lstStyle/>
        <a:p>
          <a:endParaRPr lang="en-US"/>
        </a:p>
      </dgm:t>
    </dgm:pt>
    <dgm:pt modelId="{F0A53083-4B53-4D77-B87E-FB0A0DC7DF51}" type="pres">
      <dgm:prSet presAssocID="{89B00D93-7E14-441A-AAF0-06398E6B58F6}" presName="vert0" presStyleCnt="0">
        <dgm:presLayoutVars>
          <dgm:dir/>
          <dgm:animOne val="branch"/>
          <dgm:animLvl val="lvl"/>
        </dgm:presLayoutVars>
      </dgm:prSet>
      <dgm:spPr/>
    </dgm:pt>
    <dgm:pt modelId="{0FC0DA9C-2770-43AE-890B-A5894E3583BB}" type="pres">
      <dgm:prSet presAssocID="{80A281BD-8097-44DB-A2E8-FD635D7D6587}" presName="thickLine" presStyleLbl="alignNode1" presStyleIdx="0" presStyleCnt="3"/>
      <dgm:spPr/>
    </dgm:pt>
    <dgm:pt modelId="{F124616F-87FB-45D6-9351-0D1730480C67}" type="pres">
      <dgm:prSet presAssocID="{80A281BD-8097-44DB-A2E8-FD635D7D6587}" presName="horz1" presStyleCnt="0"/>
      <dgm:spPr/>
    </dgm:pt>
    <dgm:pt modelId="{2EBCCD28-0523-42EA-BDE9-843F508A6A79}" type="pres">
      <dgm:prSet presAssocID="{80A281BD-8097-44DB-A2E8-FD635D7D6587}" presName="tx1" presStyleLbl="revTx" presStyleIdx="0" presStyleCnt="3"/>
      <dgm:spPr/>
    </dgm:pt>
    <dgm:pt modelId="{896E7944-0215-4257-AF3D-218CECC25FDC}" type="pres">
      <dgm:prSet presAssocID="{80A281BD-8097-44DB-A2E8-FD635D7D6587}" presName="vert1" presStyleCnt="0"/>
      <dgm:spPr/>
    </dgm:pt>
    <dgm:pt modelId="{CD23D620-5B99-4CF3-923A-272E632C5678}" type="pres">
      <dgm:prSet presAssocID="{7BAA053C-7EAC-46CA-95B9-1156138C0E5B}" presName="thickLine" presStyleLbl="alignNode1" presStyleIdx="1" presStyleCnt="3"/>
      <dgm:spPr/>
    </dgm:pt>
    <dgm:pt modelId="{CB66F691-A199-4CE2-B229-C6D9C8456124}" type="pres">
      <dgm:prSet presAssocID="{7BAA053C-7EAC-46CA-95B9-1156138C0E5B}" presName="horz1" presStyleCnt="0"/>
      <dgm:spPr/>
    </dgm:pt>
    <dgm:pt modelId="{54B4F5D8-7AEC-4284-B800-52DEC939DAB8}" type="pres">
      <dgm:prSet presAssocID="{7BAA053C-7EAC-46CA-95B9-1156138C0E5B}" presName="tx1" presStyleLbl="revTx" presStyleIdx="1" presStyleCnt="3"/>
      <dgm:spPr/>
    </dgm:pt>
    <dgm:pt modelId="{20512563-9882-47EC-9256-4644D3438943}" type="pres">
      <dgm:prSet presAssocID="{7BAA053C-7EAC-46CA-95B9-1156138C0E5B}" presName="vert1" presStyleCnt="0"/>
      <dgm:spPr/>
    </dgm:pt>
    <dgm:pt modelId="{A318195B-5702-4911-85A3-99BC51514689}" type="pres">
      <dgm:prSet presAssocID="{6EFAA459-DC1B-451C-BE99-BC55A851683B}" presName="thickLine" presStyleLbl="alignNode1" presStyleIdx="2" presStyleCnt="3"/>
      <dgm:spPr/>
    </dgm:pt>
    <dgm:pt modelId="{1218DA92-E400-4962-B4F1-3B6D99A37CF6}" type="pres">
      <dgm:prSet presAssocID="{6EFAA459-DC1B-451C-BE99-BC55A851683B}" presName="horz1" presStyleCnt="0"/>
      <dgm:spPr/>
    </dgm:pt>
    <dgm:pt modelId="{E9CCA809-D53B-49C5-BD2B-0EC2FDBE8A47}" type="pres">
      <dgm:prSet presAssocID="{6EFAA459-DC1B-451C-BE99-BC55A851683B}" presName="tx1" presStyleLbl="revTx" presStyleIdx="2" presStyleCnt="3"/>
      <dgm:spPr/>
    </dgm:pt>
    <dgm:pt modelId="{6ECAD71C-4F31-4D5D-9930-9D4275F6C28A}" type="pres">
      <dgm:prSet presAssocID="{6EFAA459-DC1B-451C-BE99-BC55A851683B}" presName="vert1" presStyleCnt="0"/>
      <dgm:spPr/>
    </dgm:pt>
  </dgm:ptLst>
  <dgm:cxnLst>
    <dgm:cxn modelId="{36E35802-5577-407A-8B2E-2FF3C331FA33}" type="presOf" srcId="{80A281BD-8097-44DB-A2E8-FD635D7D6587}" destId="{2EBCCD28-0523-42EA-BDE9-843F508A6A79}" srcOrd="0" destOrd="0" presId="urn:microsoft.com/office/officeart/2008/layout/LinedList"/>
    <dgm:cxn modelId="{99A3046A-F061-4AC0-9DF8-13B3ADD0D1D1}" srcId="{89B00D93-7E14-441A-AAF0-06398E6B58F6}" destId="{80A281BD-8097-44DB-A2E8-FD635D7D6587}" srcOrd="0" destOrd="0" parTransId="{C9A168AA-496E-4492-B80B-B7AD740E65BC}" sibTransId="{61B6241B-159F-4CF8-BDE2-DA8EE6BB1535}"/>
    <dgm:cxn modelId="{BDD3CA8A-E618-43A9-9485-1922BD290CF2}" srcId="{89B00D93-7E14-441A-AAF0-06398E6B58F6}" destId="{6EFAA459-DC1B-451C-BE99-BC55A851683B}" srcOrd="2" destOrd="0" parTransId="{FF0AA9C8-59EF-4F54-A876-1CBC82CD7CEC}" sibTransId="{0E5C2F80-B781-4EA7-9674-1BF1B9304D8F}"/>
    <dgm:cxn modelId="{BEB67F9B-EE71-45A4-B8F0-FE8FE849F3B1}" type="presOf" srcId="{6EFAA459-DC1B-451C-BE99-BC55A851683B}" destId="{E9CCA809-D53B-49C5-BD2B-0EC2FDBE8A47}" srcOrd="0" destOrd="0" presId="urn:microsoft.com/office/officeart/2008/layout/LinedList"/>
    <dgm:cxn modelId="{0F1138BD-08FC-439F-A8EF-559998FDF1AB}" type="presOf" srcId="{89B00D93-7E14-441A-AAF0-06398E6B58F6}" destId="{F0A53083-4B53-4D77-B87E-FB0A0DC7DF51}" srcOrd="0" destOrd="0" presId="urn:microsoft.com/office/officeart/2008/layout/LinedList"/>
    <dgm:cxn modelId="{661692EB-7D3E-4236-9FB9-70B2C0B5C04C}" type="presOf" srcId="{7BAA053C-7EAC-46CA-95B9-1156138C0E5B}" destId="{54B4F5D8-7AEC-4284-B800-52DEC939DAB8}" srcOrd="0" destOrd="0" presId="urn:microsoft.com/office/officeart/2008/layout/LinedList"/>
    <dgm:cxn modelId="{4DBC0AF3-6413-4A6E-A97A-A10074103078}" srcId="{89B00D93-7E14-441A-AAF0-06398E6B58F6}" destId="{7BAA053C-7EAC-46CA-95B9-1156138C0E5B}" srcOrd="1" destOrd="0" parTransId="{EA0ED7E7-09DE-4501-8B30-F1351CA2EF40}" sibTransId="{28D748AE-1A96-4341-8292-30CBE2C377B8}"/>
    <dgm:cxn modelId="{7B58AA83-B0C0-4C60-AFDA-46A5C0EA8E4A}" type="presParOf" srcId="{F0A53083-4B53-4D77-B87E-FB0A0DC7DF51}" destId="{0FC0DA9C-2770-43AE-890B-A5894E3583BB}" srcOrd="0" destOrd="0" presId="urn:microsoft.com/office/officeart/2008/layout/LinedList"/>
    <dgm:cxn modelId="{4CBFF6B7-C86B-474D-988D-51F2FC42E0EC}" type="presParOf" srcId="{F0A53083-4B53-4D77-B87E-FB0A0DC7DF51}" destId="{F124616F-87FB-45D6-9351-0D1730480C67}" srcOrd="1" destOrd="0" presId="urn:microsoft.com/office/officeart/2008/layout/LinedList"/>
    <dgm:cxn modelId="{8622F6EC-977B-46CF-BC32-11B2B1654CB2}" type="presParOf" srcId="{F124616F-87FB-45D6-9351-0D1730480C67}" destId="{2EBCCD28-0523-42EA-BDE9-843F508A6A79}" srcOrd="0" destOrd="0" presId="urn:microsoft.com/office/officeart/2008/layout/LinedList"/>
    <dgm:cxn modelId="{1C4757F8-E796-4969-BE34-8B1671C40BE4}" type="presParOf" srcId="{F124616F-87FB-45D6-9351-0D1730480C67}" destId="{896E7944-0215-4257-AF3D-218CECC25FDC}" srcOrd="1" destOrd="0" presId="urn:microsoft.com/office/officeart/2008/layout/LinedList"/>
    <dgm:cxn modelId="{C06A6F61-70CB-4487-B66D-C1A5430D7FFF}" type="presParOf" srcId="{F0A53083-4B53-4D77-B87E-FB0A0DC7DF51}" destId="{CD23D620-5B99-4CF3-923A-272E632C5678}" srcOrd="2" destOrd="0" presId="urn:microsoft.com/office/officeart/2008/layout/LinedList"/>
    <dgm:cxn modelId="{F7606D9D-854E-4E81-9740-C3BD2D9042F7}" type="presParOf" srcId="{F0A53083-4B53-4D77-B87E-FB0A0DC7DF51}" destId="{CB66F691-A199-4CE2-B229-C6D9C8456124}" srcOrd="3" destOrd="0" presId="urn:microsoft.com/office/officeart/2008/layout/LinedList"/>
    <dgm:cxn modelId="{55CC0FCA-0D7C-4E1D-9CC0-3F416E714BF1}" type="presParOf" srcId="{CB66F691-A199-4CE2-B229-C6D9C8456124}" destId="{54B4F5D8-7AEC-4284-B800-52DEC939DAB8}" srcOrd="0" destOrd="0" presId="urn:microsoft.com/office/officeart/2008/layout/LinedList"/>
    <dgm:cxn modelId="{7D66E541-5E37-466F-81EA-1CF0F175DC0C}" type="presParOf" srcId="{CB66F691-A199-4CE2-B229-C6D9C8456124}" destId="{20512563-9882-47EC-9256-4644D3438943}" srcOrd="1" destOrd="0" presId="urn:microsoft.com/office/officeart/2008/layout/LinedList"/>
    <dgm:cxn modelId="{93A7AE79-E1B0-4185-8F45-5DF7A2AEA5E2}" type="presParOf" srcId="{F0A53083-4B53-4D77-B87E-FB0A0DC7DF51}" destId="{A318195B-5702-4911-85A3-99BC51514689}" srcOrd="4" destOrd="0" presId="urn:microsoft.com/office/officeart/2008/layout/LinedList"/>
    <dgm:cxn modelId="{E4B3307E-03C1-46BC-A6AA-FE5E8AEF0C6F}" type="presParOf" srcId="{F0A53083-4B53-4D77-B87E-FB0A0DC7DF51}" destId="{1218DA92-E400-4962-B4F1-3B6D99A37CF6}" srcOrd="5" destOrd="0" presId="urn:microsoft.com/office/officeart/2008/layout/LinedList"/>
    <dgm:cxn modelId="{4257591A-34D7-42C9-B3A9-69B6A8D82974}" type="presParOf" srcId="{1218DA92-E400-4962-B4F1-3B6D99A37CF6}" destId="{E9CCA809-D53B-49C5-BD2B-0EC2FDBE8A47}" srcOrd="0" destOrd="0" presId="urn:microsoft.com/office/officeart/2008/layout/LinedList"/>
    <dgm:cxn modelId="{F706663C-3A12-4BDC-A821-EDE860423427}" type="presParOf" srcId="{1218DA92-E400-4962-B4F1-3B6D99A37CF6}" destId="{6ECAD71C-4F31-4D5D-9930-9D4275F6C28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6A3D95-4ECD-4B63-9CA4-8682D1EA0112}"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BEFFB45E-E9C1-4E7E-B3B8-517A45C78096}">
      <dgm:prSet/>
      <dgm:spPr/>
      <dgm:t>
        <a:bodyPr/>
        <a:lstStyle/>
        <a:p>
          <a:r>
            <a:rPr lang="en-US" dirty="0"/>
            <a:t>Pointers provide a way to access array elements efficiently.</a:t>
          </a:r>
        </a:p>
      </dgm:t>
    </dgm:pt>
    <dgm:pt modelId="{F4DCA3BB-BCCE-432B-89FB-6DA80CC0A982}" type="parTrans" cxnId="{DD05CB1E-A6DB-43F6-918A-645B8C7F7915}">
      <dgm:prSet/>
      <dgm:spPr/>
      <dgm:t>
        <a:bodyPr/>
        <a:lstStyle/>
        <a:p>
          <a:endParaRPr lang="en-US"/>
        </a:p>
      </dgm:t>
    </dgm:pt>
    <dgm:pt modelId="{2C4AE13D-8589-440C-A67D-B1C5DDF4D095}" type="sibTrans" cxnId="{DD05CB1E-A6DB-43F6-918A-645B8C7F7915}">
      <dgm:prSet/>
      <dgm:spPr/>
      <dgm:t>
        <a:bodyPr/>
        <a:lstStyle/>
        <a:p>
          <a:endParaRPr lang="en-US"/>
        </a:p>
      </dgm:t>
    </dgm:pt>
    <dgm:pt modelId="{ED6F1F92-BDB7-4726-942A-43BE8C3E1C85}">
      <dgm:prSet/>
      <dgm:spPr/>
      <dgm:t>
        <a:bodyPr/>
        <a:lstStyle/>
        <a:p>
          <a:r>
            <a:rPr lang="en-US" dirty="0"/>
            <a:t>- By using pointer arithmetic, you can iterate through arrays, manipulate elements, and perform array-related operations.</a:t>
          </a:r>
        </a:p>
      </dgm:t>
    </dgm:pt>
    <dgm:pt modelId="{BE9BBEDB-00C0-4D57-84EC-7441B616CF8E}" type="parTrans" cxnId="{ABD5C55F-1045-42AE-8D7E-0191EDD87881}">
      <dgm:prSet/>
      <dgm:spPr/>
      <dgm:t>
        <a:bodyPr/>
        <a:lstStyle/>
        <a:p>
          <a:endParaRPr lang="en-US"/>
        </a:p>
      </dgm:t>
    </dgm:pt>
    <dgm:pt modelId="{ECCF9ED4-5846-4D4E-AE51-B17037D641DC}" type="sibTrans" cxnId="{ABD5C55F-1045-42AE-8D7E-0191EDD87881}">
      <dgm:prSet/>
      <dgm:spPr/>
      <dgm:t>
        <a:bodyPr/>
        <a:lstStyle/>
        <a:p>
          <a:endParaRPr lang="en-US"/>
        </a:p>
      </dgm:t>
    </dgm:pt>
    <dgm:pt modelId="{F4A27AA2-16BC-4BDF-B858-2712A67C42E3}" type="pres">
      <dgm:prSet presAssocID="{006A3D95-4ECD-4B63-9CA4-8682D1EA0112}" presName="diagram" presStyleCnt="0">
        <dgm:presLayoutVars>
          <dgm:dir/>
          <dgm:resizeHandles val="exact"/>
        </dgm:presLayoutVars>
      </dgm:prSet>
      <dgm:spPr/>
    </dgm:pt>
    <dgm:pt modelId="{7CF51D14-4294-4EBC-981B-8F70434E76B2}" type="pres">
      <dgm:prSet presAssocID="{BEFFB45E-E9C1-4E7E-B3B8-517A45C78096}" presName="node" presStyleLbl="node1" presStyleIdx="0" presStyleCnt="2">
        <dgm:presLayoutVars>
          <dgm:bulletEnabled val="1"/>
        </dgm:presLayoutVars>
      </dgm:prSet>
      <dgm:spPr/>
    </dgm:pt>
    <dgm:pt modelId="{8436FE1E-569B-4844-9CA6-F3ED0B2B7BF3}" type="pres">
      <dgm:prSet presAssocID="{2C4AE13D-8589-440C-A67D-B1C5DDF4D095}" presName="sibTrans" presStyleCnt="0"/>
      <dgm:spPr/>
    </dgm:pt>
    <dgm:pt modelId="{A3DCD71D-6B71-4FD5-949A-9B1485824532}" type="pres">
      <dgm:prSet presAssocID="{ED6F1F92-BDB7-4726-942A-43BE8C3E1C85}" presName="node" presStyleLbl="node1" presStyleIdx="1" presStyleCnt="2">
        <dgm:presLayoutVars>
          <dgm:bulletEnabled val="1"/>
        </dgm:presLayoutVars>
      </dgm:prSet>
      <dgm:spPr/>
    </dgm:pt>
  </dgm:ptLst>
  <dgm:cxnLst>
    <dgm:cxn modelId="{DD05CB1E-A6DB-43F6-918A-645B8C7F7915}" srcId="{006A3D95-4ECD-4B63-9CA4-8682D1EA0112}" destId="{BEFFB45E-E9C1-4E7E-B3B8-517A45C78096}" srcOrd="0" destOrd="0" parTransId="{F4DCA3BB-BCCE-432B-89FB-6DA80CC0A982}" sibTransId="{2C4AE13D-8589-440C-A67D-B1C5DDF4D095}"/>
    <dgm:cxn modelId="{E4617B5F-EE53-4857-93FD-B12F27516326}" type="presOf" srcId="{ED6F1F92-BDB7-4726-942A-43BE8C3E1C85}" destId="{A3DCD71D-6B71-4FD5-949A-9B1485824532}" srcOrd="0" destOrd="0" presId="urn:microsoft.com/office/officeart/2005/8/layout/default"/>
    <dgm:cxn modelId="{ABD5C55F-1045-42AE-8D7E-0191EDD87881}" srcId="{006A3D95-4ECD-4B63-9CA4-8682D1EA0112}" destId="{ED6F1F92-BDB7-4726-942A-43BE8C3E1C85}" srcOrd="1" destOrd="0" parTransId="{BE9BBEDB-00C0-4D57-84EC-7441B616CF8E}" sibTransId="{ECCF9ED4-5846-4D4E-AE51-B17037D641DC}"/>
    <dgm:cxn modelId="{D0209E85-31EF-4F9D-894E-798FB46FA94A}" type="presOf" srcId="{BEFFB45E-E9C1-4E7E-B3B8-517A45C78096}" destId="{7CF51D14-4294-4EBC-981B-8F70434E76B2}" srcOrd="0" destOrd="0" presId="urn:microsoft.com/office/officeart/2005/8/layout/default"/>
    <dgm:cxn modelId="{D4D70587-44E0-49EA-BE6C-308B0FBA2DCF}" type="presOf" srcId="{006A3D95-4ECD-4B63-9CA4-8682D1EA0112}" destId="{F4A27AA2-16BC-4BDF-B858-2712A67C42E3}" srcOrd="0" destOrd="0" presId="urn:microsoft.com/office/officeart/2005/8/layout/default"/>
    <dgm:cxn modelId="{118D8428-C6F3-4E2E-922F-1DBD094F82F7}" type="presParOf" srcId="{F4A27AA2-16BC-4BDF-B858-2712A67C42E3}" destId="{7CF51D14-4294-4EBC-981B-8F70434E76B2}" srcOrd="0" destOrd="0" presId="urn:microsoft.com/office/officeart/2005/8/layout/default"/>
    <dgm:cxn modelId="{877B4D99-7EAA-474F-B0EF-46ECEA28294B}" type="presParOf" srcId="{F4A27AA2-16BC-4BDF-B858-2712A67C42E3}" destId="{8436FE1E-569B-4844-9CA6-F3ED0B2B7BF3}" srcOrd="1" destOrd="0" presId="urn:microsoft.com/office/officeart/2005/8/layout/default"/>
    <dgm:cxn modelId="{FCBDD9BD-8037-43D4-898E-9F0AAFD5B7F6}" type="presParOf" srcId="{F4A27AA2-16BC-4BDF-B858-2712A67C42E3}" destId="{A3DCD71D-6B71-4FD5-949A-9B1485824532}"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93C2CB7-A61F-482E-882A-94C454DD86E7}"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US"/>
        </a:p>
      </dgm:t>
    </dgm:pt>
    <dgm:pt modelId="{5EF2545F-6202-4DA4-9BF1-5CC5205342BC}">
      <dgm:prSet/>
      <dgm:spPr/>
      <dgm:t>
        <a:bodyPr/>
        <a:lstStyle/>
        <a:p>
          <a:r>
            <a:rPr lang="en-US" dirty="0"/>
            <a:t>Pointers allow you to pass arguments by reference to functions.</a:t>
          </a:r>
        </a:p>
      </dgm:t>
    </dgm:pt>
    <dgm:pt modelId="{99976FA9-95D9-4144-B2EC-E18DFC297571}" type="parTrans" cxnId="{253CC021-88D5-4F5D-99FE-6EF6B6379503}">
      <dgm:prSet/>
      <dgm:spPr/>
      <dgm:t>
        <a:bodyPr/>
        <a:lstStyle/>
        <a:p>
          <a:endParaRPr lang="en-US"/>
        </a:p>
      </dgm:t>
    </dgm:pt>
    <dgm:pt modelId="{8B7EE62F-9F08-4BD7-9F19-012B722ED7D3}" type="sibTrans" cxnId="{253CC021-88D5-4F5D-99FE-6EF6B6379503}">
      <dgm:prSet/>
      <dgm:spPr/>
      <dgm:t>
        <a:bodyPr/>
        <a:lstStyle/>
        <a:p>
          <a:endParaRPr lang="en-US"/>
        </a:p>
      </dgm:t>
    </dgm:pt>
    <dgm:pt modelId="{E2C2007A-9760-40AD-BD95-EAB8696B86D0}">
      <dgm:prSet/>
      <dgm:spPr/>
      <dgm:t>
        <a:bodyPr/>
        <a:lstStyle/>
        <a:p>
          <a:r>
            <a:rPr lang="en-US" dirty="0"/>
            <a:t>When you pass a pointer to a function, any changes made to the pointed data inside the function affect the original data outside the function.</a:t>
          </a:r>
        </a:p>
      </dgm:t>
    </dgm:pt>
    <dgm:pt modelId="{4CEA069C-F816-4690-B3D7-37D998E31D90}" type="parTrans" cxnId="{D05C50CE-DA13-4E88-842A-F7864B1E02C8}">
      <dgm:prSet/>
      <dgm:spPr/>
      <dgm:t>
        <a:bodyPr/>
        <a:lstStyle/>
        <a:p>
          <a:endParaRPr lang="en-US"/>
        </a:p>
      </dgm:t>
    </dgm:pt>
    <dgm:pt modelId="{EAD2C520-57EC-415F-8F38-587829B9082F}" type="sibTrans" cxnId="{D05C50CE-DA13-4E88-842A-F7864B1E02C8}">
      <dgm:prSet/>
      <dgm:spPr/>
      <dgm:t>
        <a:bodyPr/>
        <a:lstStyle/>
        <a:p>
          <a:endParaRPr lang="en-US"/>
        </a:p>
      </dgm:t>
    </dgm:pt>
    <dgm:pt modelId="{92FC5D6A-EAEA-4D12-AA15-E590BA313975}" type="pres">
      <dgm:prSet presAssocID="{893C2CB7-A61F-482E-882A-94C454DD86E7}" presName="linear" presStyleCnt="0">
        <dgm:presLayoutVars>
          <dgm:animLvl val="lvl"/>
          <dgm:resizeHandles val="exact"/>
        </dgm:presLayoutVars>
      </dgm:prSet>
      <dgm:spPr/>
    </dgm:pt>
    <dgm:pt modelId="{7D42D959-456A-4024-A479-A54DBA480333}" type="pres">
      <dgm:prSet presAssocID="{5EF2545F-6202-4DA4-9BF1-5CC5205342BC}" presName="parentText" presStyleLbl="node1" presStyleIdx="0" presStyleCnt="2">
        <dgm:presLayoutVars>
          <dgm:chMax val="0"/>
          <dgm:bulletEnabled val="1"/>
        </dgm:presLayoutVars>
      </dgm:prSet>
      <dgm:spPr/>
    </dgm:pt>
    <dgm:pt modelId="{6174E852-9E05-458B-865F-B19173E17CD3}" type="pres">
      <dgm:prSet presAssocID="{8B7EE62F-9F08-4BD7-9F19-012B722ED7D3}" presName="spacer" presStyleCnt="0"/>
      <dgm:spPr/>
    </dgm:pt>
    <dgm:pt modelId="{24948DB7-A130-499D-B07B-6CCE3A090708}" type="pres">
      <dgm:prSet presAssocID="{E2C2007A-9760-40AD-BD95-EAB8696B86D0}" presName="parentText" presStyleLbl="node1" presStyleIdx="1" presStyleCnt="2">
        <dgm:presLayoutVars>
          <dgm:chMax val="0"/>
          <dgm:bulletEnabled val="1"/>
        </dgm:presLayoutVars>
      </dgm:prSet>
      <dgm:spPr/>
    </dgm:pt>
  </dgm:ptLst>
  <dgm:cxnLst>
    <dgm:cxn modelId="{253CC021-88D5-4F5D-99FE-6EF6B6379503}" srcId="{893C2CB7-A61F-482E-882A-94C454DD86E7}" destId="{5EF2545F-6202-4DA4-9BF1-5CC5205342BC}" srcOrd="0" destOrd="0" parTransId="{99976FA9-95D9-4144-B2EC-E18DFC297571}" sibTransId="{8B7EE62F-9F08-4BD7-9F19-012B722ED7D3}"/>
    <dgm:cxn modelId="{91913078-D014-42B6-9607-9969E065ED52}" type="presOf" srcId="{893C2CB7-A61F-482E-882A-94C454DD86E7}" destId="{92FC5D6A-EAEA-4D12-AA15-E590BA313975}" srcOrd="0" destOrd="0" presId="urn:microsoft.com/office/officeart/2005/8/layout/vList2"/>
    <dgm:cxn modelId="{A0D1FBA5-0E72-46C1-8C82-352C247E1A66}" type="presOf" srcId="{5EF2545F-6202-4DA4-9BF1-5CC5205342BC}" destId="{7D42D959-456A-4024-A479-A54DBA480333}" srcOrd="0" destOrd="0" presId="urn:microsoft.com/office/officeart/2005/8/layout/vList2"/>
    <dgm:cxn modelId="{00A299BC-235E-4B12-ABBD-64438C965275}" type="presOf" srcId="{E2C2007A-9760-40AD-BD95-EAB8696B86D0}" destId="{24948DB7-A130-499D-B07B-6CCE3A090708}" srcOrd="0" destOrd="0" presId="urn:microsoft.com/office/officeart/2005/8/layout/vList2"/>
    <dgm:cxn modelId="{D05C50CE-DA13-4E88-842A-F7864B1E02C8}" srcId="{893C2CB7-A61F-482E-882A-94C454DD86E7}" destId="{E2C2007A-9760-40AD-BD95-EAB8696B86D0}" srcOrd="1" destOrd="0" parTransId="{4CEA069C-F816-4690-B3D7-37D998E31D90}" sibTransId="{EAD2C520-57EC-415F-8F38-587829B9082F}"/>
    <dgm:cxn modelId="{9CA34932-632F-4575-BC40-5ED5CEE6504B}" type="presParOf" srcId="{92FC5D6A-EAEA-4D12-AA15-E590BA313975}" destId="{7D42D959-456A-4024-A479-A54DBA480333}" srcOrd="0" destOrd="0" presId="urn:microsoft.com/office/officeart/2005/8/layout/vList2"/>
    <dgm:cxn modelId="{BB69DF39-85D7-4DD4-8184-00EA732FBD6F}" type="presParOf" srcId="{92FC5D6A-EAEA-4D12-AA15-E590BA313975}" destId="{6174E852-9E05-458B-865F-B19173E17CD3}" srcOrd="1" destOrd="0" presId="urn:microsoft.com/office/officeart/2005/8/layout/vList2"/>
    <dgm:cxn modelId="{60699BF1-63D9-4BD7-94B5-A83E9A6729E2}" type="presParOf" srcId="{92FC5D6A-EAEA-4D12-AA15-E590BA313975}" destId="{24948DB7-A130-499D-B07B-6CCE3A09070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1541246-DBF1-41BF-85EF-40499E998BC0}"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DE8288D0-C35F-4D6F-9E39-CFA45FF1EC65}">
      <dgm:prSet/>
      <dgm:spPr/>
      <dgm:t>
        <a:bodyPr/>
        <a:lstStyle/>
        <a:p>
          <a:r>
            <a:rPr lang="en-US" dirty="0"/>
            <a:t>Strings in C are represented as character arrays, and pointers play a crucial role in string  manipulation.</a:t>
          </a:r>
        </a:p>
      </dgm:t>
    </dgm:pt>
    <dgm:pt modelId="{781FA697-4B2A-4956-9152-B57D548F7062}" type="parTrans" cxnId="{5AF5B333-D097-454E-9F11-A177F5DBA59A}">
      <dgm:prSet/>
      <dgm:spPr/>
      <dgm:t>
        <a:bodyPr/>
        <a:lstStyle/>
        <a:p>
          <a:endParaRPr lang="en-US"/>
        </a:p>
      </dgm:t>
    </dgm:pt>
    <dgm:pt modelId="{AB8C7099-06C0-43B2-8BC1-16A048672865}" type="sibTrans" cxnId="{5AF5B333-D097-454E-9F11-A177F5DBA59A}">
      <dgm:prSet/>
      <dgm:spPr/>
      <dgm:t>
        <a:bodyPr/>
        <a:lstStyle/>
        <a:p>
          <a:endParaRPr lang="en-US" dirty="0"/>
        </a:p>
      </dgm:t>
    </dgm:pt>
    <dgm:pt modelId="{794215AF-F927-4098-8EAB-3197F7B2B547}">
      <dgm:prSet/>
      <dgm:spPr/>
      <dgm:t>
        <a:bodyPr/>
        <a:lstStyle/>
        <a:p>
          <a:r>
            <a:rPr lang="en-US" dirty="0"/>
            <a:t>Functions like `strcpy`, `strcat`, and `strlen` operate on pointers to characters.</a:t>
          </a:r>
        </a:p>
      </dgm:t>
    </dgm:pt>
    <dgm:pt modelId="{5CF39C1D-0914-4237-96D6-4FA54E5AE546}" type="parTrans" cxnId="{C653DDAC-117F-475E-8323-E1251338EB8C}">
      <dgm:prSet/>
      <dgm:spPr/>
      <dgm:t>
        <a:bodyPr/>
        <a:lstStyle/>
        <a:p>
          <a:endParaRPr lang="en-US"/>
        </a:p>
      </dgm:t>
    </dgm:pt>
    <dgm:pt modelId="{D63A186A-968F-4F09-8E1A-06116462E4BF}" type="sibTrans" cxnId="{C653DDAC-117F-475E-8323-E1251338EB8C}">
      <dgm:prSet/>
      <dgm:spPr/>
      <dgm:t>
        <a:bodyPr/>
        <a:lstStyle/>
        <a:p>
          <a:endParaRPr lang="en-US"/>
        </a:p>
      </dgm:t>
    </dgm:pt>
    <dgm:pt modelId="{1811B0E6-3B7A-4A3F-B1DF-424C3FCF55F2}" type="pres">
      <dgm:prSet presAssocID="{61541246-DBF1-41BF-85EF-40499E998BC0}" presName="outerComposite" presStyleCnt="0">
        <dgm:presLayoutVars>
          <dgm:chMax val="5"/>
          <dgm:dir/>
          <dgm:resizeHandles val="exact"/>
        </dgm:presLayoutVars>
      </dgm:prSet>
      <dgm:spPr/>
    </dgm:pt>
    <dgm:pt modelId="{32846743-3C71-47A4-8679-737451549452}" type="pres">
      <dgm:prSet presAssocID="{61541246-DBF1-41BF-85EF-40499E998BC0}" presName="dummyMaxCanvas" presStyleCnt="0">
        <dgm:presLayoutVars/>
      </dgm:prSet>
      <dgm:spPr/>
    </dgm:pt>
    <dgm:pt modelId="{05468544-1F5E-40C3-85CE-74CEC095A4EC}" type="pres">
      <dgm:prSet presAssocID="{61541246-DBF1-41BF-85EF-40499E998BC0}" presName="TwoNodes_1" presStyleLbl="node1" presStyleIdx="0" presStyleCnt="2">
        <dgm:presLayoutVars>
          <dgm:bulletEnabled val="1"/>
        </dgm:presLayoutVars>
      </dgm:prSet>
      <dgm:spPr/>
    </dgm:pt>
    <dgm:pt modelId="{0D1B46FD-B5A2-42FE-AC17-939237258103}" type="pres">
      <dgm:prSet presAssocID="{61541246-DBF1-41BF-85EF-40499E998BC0}" presName="TwoNodes_2" presStyleLbl="node1" presStyleIdx="1" presStyleCnt="2">
        <dgm:presLayoutVars>
          <dgm:bulletEnabled val="1"/>
        </dgm:presLayoutVars>
      </dgm:prSet>
      <dgm:spPr/>
    </dgm:pt>
    <dgm:pt modelId="{1F7626A5-62E5-4704-AB50-B720503930E1}" type="pres">
      <dgm:prSet presAssocID="{61541246-DBF1-41BF-85EF-40499E998BC0}" presName="TwoConn_1-2" presStyleLbl="fgAccFollowNode1" presStyleIdx="0" presStyleCnt="1">
        <dgm:presLayoutVars>
          <dgm:bulletEnabled val="1"/>
        </dgm:presLayoutVars>
      </dgm:prSet>
      <dgm:spPr/>
    </dgm:pt>
    <dgm:pt modelId="{DD557A15-C909-4F34-A581-3BA9F3A501D9}" type="pres">
      <dgm:prSet presAssocID="{61541246-DBF1-41BF-85EF-40499E998BC0}" presName="TwoNodes_1_text" presStyleLbl="node1" presStyleIdx="1" presStyleCnt="2">
        <dgm:presLayoutVars>
          <dgm:bulletEnabled val="1"/>
        </dgm:presLayoutVars>
      </dgm:prSet>
      <dgm:spPr/>
    </dgm:pt>
    <dgm:pt modelId="{214CAA86-F50D-4859-9727-5BED842D0B88}" type="pres">
      <dgm:prSet presAssocID="{61541246-DBF1-41BF-85EF-40499E998BC0}" presName="TwoNodes_2_text" presStyleLbl="node1" presStyleIdx="1" presStyleCnt="2">
        <dgm:presLayoutVars>
          <dgm:bulletEnabled val="1"/>
        </dgm:presLayoutVars>
      </dgm:prSet>
      <dgm:spPr/>
    </dgm:pt>
  </dgm:ptLst>
  <dgm:cxnLst>
    <dgm:cxn modelId="{5AF5B333-D097-454E-9F11-A177F5DBA59A}" srcId="{61541246-DBF1-41BF-85EF-40499E998BC0}" destId="{DE8288D0-C35F-4D6F-9E39-CFA45FF1EC65}" srcOrd="0" destOrd="0" parTransId="{781FA697-4B2A-4956-9152-B57D548F7062}" sibTransId="{AB8C7099-06C0-43B2-8BC1-16A048672865}"/>
    <dgm:cxn modelId="{A7A91162-3927-424C-B79B-C5BC3E4924DC}" type="presOf" srcId="{DE8288D0-C35F-4D6F-9E39-CFA45FF1EC65}" destId="{05468544-1F5E-40C3-85CE-74CEC095A4EC}" srcOrd="0" destOrd="0" presId="urn:microsoft.com/office/officeart/2005/8/layout/vProcess5"/>
    <dgm:cxn modelId="{23B96E7F-235B-4053-B565-8CB74C60EC18}" type="presOf" srcId="{AB8C7099-06C0-43B2-8BC1-16A048672865}" destId="{1F7626A5-62E5-4704-AB50-B720503930E1}" srcOrd="0" destOrd="0" presId="urn:microsoft.com/office/officeart/2005/8/layout/vProcess5"/>
    <dgm:cxn modelId="{7B424680-89F4-44BB-A90D-D21B8271F5CC}" type="presOf" srcId="{61541246-DBF1-41BF-85EF-40499E998BC0}" destId="{1811B0E6-3B7A-4A3F-B1DF-424C3FCF55F2}" srcOrd="0" destOrd="0" presId="urn:microsoft.com/office/officeart/2005/8/layout/vProcess5"/>
    <dgm:cxn modelId="{AD6F298D-1248-479A-A3ED-954F5FF6D2D5}" type="presOf" srcId="{DE8288D0-C35F-4D6F-9E39-CFA45FF1EC65}" destId="{DD557A15-C909-4F34-A581-3BA9F3A501D9}" srcOrd="1" destOrd="0" presId="urn:microsoft.com/office/officeart/2005/8/layout/vProcess5"/>
    <dgm:cxn modelId="{8F18EBA3-D7F0-458C-AB2B-70E6A7D8FA05}" type="presOf" srcId="{794215AF-F927-4098-8EAB-3197F7B2B547}" destId="{0D1B46FD-B5A2-42FE-AC17-939237258103}" srcOrd="0" destOrd="0" presId="urn:microsoft.com/office/officeart/2005/8/layout/vProcess5"/>
    <dgm:cxn modelId="{C653DDAC-117F-475E-8323-E1251338EB8C}" srcId="{61541246-DBF1-41BF-85EF-40499E998BC0}" destId="{794215AF-F927-4098-8EAB-3197F7B2B547}" srcOrd="1" destOrd="0" parTransId="{5CF39C1D-0914-4237-96D6-4FA54E5AE546}" sibTransId="{D63A186A-968F-4F09-8E1A-06116462E4BF}"/>
    <dgm:cxn modelId="{946CBED0-8841-4DB1-8F06-176714A8A9D6}" type="presOf" srcId="{794215AF-F927-4098-8EAB-3197F7B2B547}" destId="{214CAA86-F50D-4859-9727-5BED842D0B88}" srcOrd="1" destOrd="0" presId="urn:microsoft.com/office/officeart/2005/8/layout/vProcess5"/>
    <dgm:cxn modelId="{517F6DA7-A43F-4A8F-AC20-7D57C5E84E0B}" type="presParOf" srcId="{1811B0E6-3B7A-4A3F-B1DF-424C3FCF55F2}" destId="{32846743-3C71-47A4-8679-737451549452}" srcOrd="0" destOrd="0" presId="urn:microsoft.com/office/officeart/2005/8/layout/vProcess5"/>
    <dgm:cxn modelId="{B146C3D2-32A0-44C1-8987-BBFDA24E2194}" type="presParOf" srcId="{1811B0E6-3B7A-4A3F-B1DF-424C3FCF55F2}" destId="{05468544-1F5E-40C3-85CE-74CEC095A4EC}" srcOrd="1" destOrd="0" presId="urn:microsoft.com/office/officeart/2005/8/layout/vProcess5"/>
    <dgm:cxn modelId="{8AF03A28-8CE8-4440-8801-C53209EC71C2}" type="presParOf" srcId="{1811B0E6-3B7A-4A3F-B1DF-424C3FCF55F2}" destId="{0D1B46FD-B5A2-42FE-AC17-939237258103}" srcOrd="2" destOrd="0" presId="urn:microsoft.com/office/officeart/2005/8/layout/vProcess5"/>
    <dgm:cxn modelId="{DF36370B-6A5C-4827-9453-93A737A91B71}" type="presParOf" srcId="{1811B0E6-3B7A-4A3F-B1DF-424C3FCF55F2}" destId="{1F7626A5-62E5-4704-AB50-B720503930E1}" srcOrd="3" destOrd="0" presId="urn:microsoft.com/office/officeart/2005/8/layout/vProcess5"/>
    <dgm:cxn modelId="{B028BC7B-4839-4B3A-8C5F-DA49913169A1}" type="presParOf" srcId="{1811B0E6-3B7A-4A3F-B1DF-424C3FCF55F2}" destId="{DD557A15-C909-4F34-A581-3BA9F3A501D9}" srcOrd="4" destOrd="0" presId="urn:microsoft.com/office/officeart/2005/8/layout/vProcess5"/>
    <dgm:cxn modelId="{BAC5A8E0-DF18-4383-9655-EF6B4DBE6527}" type="presParOf" srcId="{1811B0E6-3B7A-4A3F-B1DF-424C3FCF55F2}" destId="{214CAA86-F50D-4859-9727-5BED842D0B88}"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9A227-2B1F-4F54-A8C5-1D88DED04562}">
      <dsp:nvSpPr>
        <dsp:cNvPr id="0" name=""/>
        <dsp:cNvSpPr/>
      </dsp:nvSpPr>
      <dsp:spPr>
        <a:xfrm rot="5400000">
          <a:off x="4048902" y="-587024"/>
          <a:ext cx="3382912" cy="540268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You want to modify a variable inside a function.</a:t>
          </a:r>
        </a:p>
        <a:p>
          <a:pPr marL="228600" lvl="1" indent="-228600" algn="l" defTabSz="933450">
            <a:lnSpc>
              <a:spcPct val="90000"/>
            </a:lnSpc>
            <a:spcBef>
              <a:spcPct val="0"/>
            </a:spcBef>
            <a:spcAft>
              <a:spcPct val="15000"/>
            </a:spcAft>
            <a:buChar char="•"/>
          </a:pPr>
          <a:r>
            <a:rPr lang="en-US" sz="2100" kern="1200" dirty="0"/>
            <a:t>You're working with arrays and strings.</a:t>
          </a:r>
        </a:p>
        <a:p>
          <a:pPr marL="228600" lvl="1" indent="-228600" algn="l" defTabSz="933450">
            <a:lnSpc>
              <a:spcPct val="90000"/>
            </a:lnSpc>
            <a:spcBef>
              <a:spcPct val="0"/>
            </a:spcBef>
            <a:spcAft>
              <a:spcPct val="15000"/>
            </a:spcAft>
            <a:buChar char="•"/>
          </a:pPr>
          <a:r>
            <a:rPr lang="en-US" sz="2100" kern="1200" dirty="0"/>
            <a:t>You want to use dynamic memory (new / delete).</a:t>
          </a:r>
        </a:p>
        <a:p>
          <a:pPr marL="228600" lvl="1" indent="-228600" algn="l" defTabSz="933450">
            <a:lnSpc>
              <a:spcPct val="90000"/>
            </a:lnSpc>
            <a:spcBef>
              <a:spcPct val="0"/>
            </a:spcBef>
            <a:spcAft>
              <a:spcPct val="15000"/>
            </a:spcAft>
            <a:buChar char="•"/>
          </a:pPr>
          <a:r>
            <a:rPr lang="en-US" sz="2100" kern="1200" dirty="0"/>
            <a:t>You are implementing data structures like linked lists.</a:t>
          </a:r>
        </a:p>
        <a:p>
          <a:pPr marL="228600" lvl="1" indent="-228600" algn="l" defTabSz="933450">
            <a:lnSpc>
              <a:spcPct val="90000"/>
            </a:lnSpc>
            <a:spcBef>
              <a:spcPct val="0"/>
            </a:spcBef>
            <a:spcAft>
              <a:spcPct val="15000"/>
            </a:spcAft>
            <a:buChar char="•"/>
          </a:pPr>
          <a:r>
            <a:rPr lang="en-US" sz="2100" kern="1200" dirty="0"/>
            <a:t>You’re doing low-level operations or performance-critical code.</a:t>
          </a:r>
        </a:p>
      </dsp:txBody>
      <dsp:txXfrm rot="-5400000">
        <a:off x="3039014" y="588004"/>
        <a:ext cx="5237549" cy="3052632"/>
      </dsp:txXfrm>
    </dsp:sp>
    <dsp:sp modelId="{A41796BB-E805-4948-AE43-6AC9E3472B11}">
      <dsp:nvSpPr>
        <dsp:cNvPr id="0" name=""/>
        <dsp:cNvSpPr/>
      </dsp:nvSpPr>
      <dsp:spPr>
        <a:xfrm>
          <a:off x="0" y="0"/>
          <a:ext cx="3039013" cy="4228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en-US" sz="4900" b="1" kern="1200" dirty="0"/>
            <a:t>Use pointers when:</a:t>
          </a:r>
          <a:endParaRPr lang="en-US" sz="4900" kern="1200" dirty="0"/>
        </a:p>
      </dsp:txBody>
      <dsp:txXfrm>
        <a:off x="148352" y="148352"/>
        <a:ext cx="2742309" cy="39319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F13F1-BDD8-4D70-90D1-C94EC8E7674D}">
      <dsp:nvSpPr>
        <dsp:cNvPr id="0" name=""/>
        <dsp:cNvSpPr/>
      </dsp:nvSpPr>
      <dsp:spPr>
        <a:xfrm>
          <a:off x="0" y="338877"/>
          <a:ext cx="6291714" cy="236456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Pointers are used extensively for file input/output operations.</a:t>
          </a:r>
        </a:p>
      </dsp:txBody>
      <dsp:txXfrm>
        <a:off x="115429" y="454306"/>
        <a:ext cx="6060856" cy="2133711"/>
      </dsp:txXfrm>
    </dsp:sp>
    <dsp:sp modelId="{F6F36624-D665-442F-8174-C5D894B2C4A9}">
      <dsp:nvSpPr>
        <dsp:cNvPr id="0" name=""/>
        <dsp:cNvSpPr/>
      </dsp:nvSpPr>
      <dsp:spPr>
        <a:xfrm>
          <a:off x="0" y="2827287"/>
          <a:ext cx="6291714" cy="2364569"/>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dirty="0"/>
            <a:t>Functions like `fread`, `fwrite`, and `fseek` work with file pointers.</a:t>
          </a:r>
        </a:p>
      </dsp:txBody>
      <dsp:txXfrm>
        <a:off x="115429" y="2942716"/>
        <a:ext cx="6060856" cy="213371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5CA30-A284-4BD9-933F-06106AF55E7A}">
      <dsp:nvSpPr>
        <dsp:cNvPr id="0" name=""/>
        <dsp:cNvSpPr/>
      </dsp:nvSpPr>
      <dsp:spPr>
        <a:xfrm>
          <a:off x="0" y="38586"/>
          <a:ext cx="6807333" cy="2677325"/>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Pointers allow you to create complex data structures using structures and unions.</a:t>
          </a:r>
        </a:p>
      </dsp:txBody>
      <dsp:txXfrm>
        <a:off x="130696" y="169282"/>
        <a:ext cx="6545941" cy="2415933"/>
      </dsp:txXfrm>
    </dsp:sp>
    <dsp:sp modelId="{4F6944B2-7575-461C-AE98-7114EEAB1DEE}">
      <dsp:nvSpPr>
        <dsp:cNvPr id="0" name=""/>
        <dsp:cNvSpPr/>
      </dsp:nvSpPr>
      <dsp:spPr>
        <a:xfrm>
          <a:off x="0" y="2825352"/>
          <a:ext cx="6807333" cy="2677325"/>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You can dynamically allocate memory for structures and access their members using pointers.</a:t>
          </a:r>
        </a:p>
      </dsp:txBody>
      <dsp:txXfrm>
        <a:off x="130696" y="2956048"/>
        <a:ext cx="6545941" cy="241593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977ABC-5973-4FEA-9859-D986BDBF0DE2}">
      <dsp:nvSpPr>
        <dsp:cNvPr id="0" name=""/>
        <dsp:cNvSpPr/>
      </dsp:nvSpPr>
      <dsp:spPr>
        <a:xfrm>
          <a:off x="0" y="728117"/>
          <a:ext cx="4780416" cy="13442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8B2304-5645-4FF3-9B3F-FBC0A5F0CAA4}">
      <dsp:nvSpPr>
        <dsp:cNvPr id="0" name=""/>
        <dsp:cNvSpPr/>
      </dsp:nvSpPr>
      <dsp:spPr>
        <a:xfrm>
          <a:off x="406625" y="1030566"/>
          <a:ext cx="739319" cy="7393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FB645C-C1D3-4DC7-9615-448FD32C19B4}">
      <dsp:nvSpPr>
        <dsp:cNvPr id="0" name=""/>
        <dsp:cNvSpPr/>
      </dsp:nvSpPr>
      <dsp:spPr>
        <a:xfrm>
          <a:off x="1552571" y="728117"/>
          <a:ext cx="3227844" cy="134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63" tIns="142263" rIns="142263" bIns="142263" numCol="1" spcCol="1270" anchor="ctr" anchorCtr="0">
          <a:noAutofit/>
        </a:bodyPr>
        <a:lstStyle/>
        <a:p>
          <a:pPr marL="0" lvl="0" indent="0" algn="l" defTabSz="755650">
            <a:lnSpc>
              <a:spcPct val="100000"/>
            </a:lnSpc>
            <a:spcBef>
              <a:spcPct val="0"/>
            </a:spcBef>
            <a:spcAft>
              <a:spcPct val="35000"/>
            </a:spcAft>
            <a:buNone/>
          </a:pPr>
          <a:r>
            <a:rPr lang="en-US" sz="1700" kern="1200" dirty="0"/>
            <a:t>In low-level programming, pointers are used to interface with hardware devices and system calls.</a:t>
          </a:r>
        </a:p>
      </dsp:txBody>
      <dsp:txXfrm>
        <a:off x="1552571" y="728117"/>
        <a:ext cx="3227844" cy="1344217"/>
      </dsp:txXfrm>
    </dsp:sp>
    <dsp:sp modelId="{63761F0D-A9B0-433C-984E-17D1D9D640D8}">
      <dsp:nvSpPr>
        <dsp:cNvPr id="0" name=""/>
        <dsp:cNvSpPr/>
      </dsp:nvSpPr>
      <dsp:spPr>
        <a:xfrm>
          <a:off x="0" y="2408390"/>
          <a:ext cx="4780416" cy="13442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462D8A-400D-44C0-94DE-13E3E0A54F82}">
      <dsp:nvSpPr>
        <dsp:cNvPr id="0" name=""/>
        <dsp:cNvSpPr/>
      </dsp:nvSpPr>
      <dsp:spPr>
        <a:xfrm>
          <a:off x="406625" y="2710839"/>
          <a:ext cx="739319" cy="7393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BC0FE4-5FED-41E7-BA4E-B22EF38BC91A}">
      <dsp:nvSpPr>
        <dsp:cNvPr id="0" name=""/>
        <dsp:cNvSpPr/>
      </dsp:nvSpPr>
      <dsp:spPr>
        <a:xfrm>
          <a:off x="1552571" y="2408390"/>
          <a:ext cx="3227844" cy="1344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63" tIns="142263" rIns="142263" bIns="142263" numCol="1" spcCol="1270" anchor="ctr" anchorCtr="0">
          <a:noAutofit/>
        </a:bodyPr>
        <a:lstStyle/>
        <a:p>
          <a:pPr marL="0" lvl="0" indent="0" algn="l" defTabSz="755650">
            <a:lnSpc>
              <a:spcPct val="100000"/>
            </a:lnSpc>
            <a:spcBef>
              <a:spcPct val="0"/>
            </a:spcBef>
            <a:spcAft>
              <a:spcPct val="35000"/>
            </a:spcAft>
            <a:buNone/>
          </a:pPr>
          <a:r>
            <a:rPr lang="en-US" sz="1700" kern="1200" dirty="0"/>
            <a:t>Device drivers, memory-mapped I/O, and direct memory access (DMA) rely on pointers.</a:t>
          </a:r>
        </a:p>
      </dsp:txBody>
      <dsp:txXfrm>
        <a:off x="1552571" y="2408390"/>
        <a:ext cx="3227844" cy="13442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33B4D-1B1F-4519-A101-6597575893F4}">
      <dsp:nvSpPr>
        <dsp:cNvPr id="0" name=""/>
        <dsp:cNvSpPr/>
      </dsp:nvSpPr>
      <dsp:spPr>
        <a:xfrm>
          <a:off x="0" y="10759"/>
          <a:ext cx="6666833" cy="4914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**Dynamic Memory Allocation**</a:t>
          </a:r>
          <a:endParaRPr lang="en-US" sz="2000" kern="1200"/>
        </a:p>
      </dsp:txBody>
      <dsp:txXfrm>
        <a:off x="23988" y="34747"/>
        <a:ext cx="6618857" cy="443424"/>
      </dsp:txXfrm>
    </dsp:sp>
    <dsp:sp modelId="{23302070-A08C-4DC3-AADD-C009C889B194}">
      <dsp:nvSpPr>
        <dsp:cNvPr id="0" name=""/>
        <dsp:cNvSpPr/>
      </dsp:nvSpPr>
      <dsp:spPr>
        <a:xfrm>
          <a:off x="0" y="559759"/>
          <a:ext cx="6666833" cy="491400"/>
        </a:xfrm>
        <a:prstGeom prst="roundRect">
          <a:avLst/>
        </a:prstGeom>
        <a:gradFill rotWithShape="0">
          <a:gsLst>
            <a:gs pos="0">
              <a:schemeClr val="accent5">
                <a:hueOff val="-1350239"/>
                <a:satOff val="-92"/>
                <a:lumOff val="218"/>
                <a:alphaOff val="0"/>
                <a:satMod val="103000"/>
                <a:lumMod val="102000"/>
                <a:tint val="94000"/>
              </a:schemeClr>
            </a:gs>
            <a:gs pos="50000">
              <a:schemeClr val="accent5">
                <a:hueOff val="-1350239"/>
                <a:satOff val="-92"/>
                <a:lumOff val="218"/>
                <a:alphaOff val="0"/>
                <a:satMod val="110000"/>
                <a:lumMod val="100000"/>
                <a:shade val="100000"/>
              </a:schemeClr>
            </a:gs>
            <a:gs pos="100000">
              <a:schemeClr val="accent5">
                <a:hueOff val="-1350239"/>
                <a:satOff val="-92"/>
                <a:lumOff val="21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**Data Structures and Algorithms**</a:t>
          </a:r>
          <a:endParaRPr lang="en-US" sz="2000" kern="1200"/>
        </a:p>
      </dsp:txBody>
      <dsp:txXfrm>
        <a:off x="23988" y="583747"/>
        <a:ext cx="6618857" cy="443424"/>
      </dsp:txXfrm>
    </dsp:sp>
    <dsp:sp modelId="{FF883C50-7B22-421E-9FE0-A0A948B4A0AC}">
      <dsp:nvSpPr>
        <dsp:cNvPr id="0" name=""/>
        <dsp:cNvSpPr/>
      </dsp:nvSpPr>
      <dsp:spPr>
        <a:xfrm>
          <a:off x="0" y="1108760"/>
          <a:ext cx="6666833" cy="491400"/>
        </a:xfrm>
        <a:prstGeom prst="roundRect">
          <a:avLst/>
        </a:prstGeom>
        <a:gradFill rotWithShape="0">
          <a:gsLst>
            <a:gs pos="0">
              <a:schemeClr val="accent5">
                <a:hueOff val="-2700478"/>
                <a:satOff val="-184"/>
                <a:lumOff val="436"/>
                <a:alphaOff val="0"/>
                <a:satMod val="103000"/>
                <a:lumMod val="102000"/>
                <a:tint val="94000"/>
              </a:schemeClr>
            </a:gs>
            <a:gs pos="50000">
              <a:schemeClr val="accent5">
                <a:hueOff val="-2700478"/>
                <a:satOff val="-184"/>
                <a:lumOff val="436"/>
                <a:alphaOff val="0"/>
                <a:satMod val="110000"/>
                <a:lumMod val="100000"/>
                <a:shade val="100000"/>
              </a:schemeClr>
            </a:gs>
            <a:gs pos="100000">
              <a:schemeClr val="accent5">
                <a:hueOff val="-2700478"/>
                <a:satOff val="-184"/>
                <a:lumOff val="43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**Function Pointers**</a:t>
          </a:r>
          <a:endParaRPr lang="en-US" sz="2000" kern="1200"/>
        </a:p>
      </dsp:txBody>
      <dsp:txXfrm>
        <a:off x="23988" y="1132748"/>
        <a:ext cx="6618857" cy="443424"/>
      </dsp:txXfrm>
    </dsp:sp>
    <dsp:sp modelId="{C55DC5BB-3F04-4667-8745-C2FC9FF2874A}">
      <dsp:nvSpPr>
        <dsp:cNvPr id="0" name=""/>
        <dsp:cNvSpPr/>
      </dsp:nvSpPr>
      <dsp:spPr>
        <a:xfrm>
          <a:off x="0" y="1657760"/>
          <a:ext cx="6666833" cy="491400"/>
        </a:xfrm>
        <a:prstGeom prst="roundRect">
          <a:avLst/>
        </a:prstGeom>
        <a:gradFill rotWithShape="0">
          <a:gsLst>
            <a:gs pos="0">
              <a:schemeClr val="accent5">
                <a:hueOff val="-4050717"/>
                <a:satOff val="-275"/>
                <a:lumOff val="654"/>
                <a:alphaOff val="0"/>
                <a:satMod val="103000"/>
                <a:lumMod val="102000"/>
                <a:tint val="94000"/>
              </a:schemeClr>
            </a:gs>
            <a:gs pos="50000">
              <a:schemeClr val="accent5">
                <a:hueOff val="-4050717"/>
                <a:satOff val="-275"/>
                <a:lumOff val="654"/>
                <a:alphaOff val="0"/>
                <a:satMod val="110000"/>
                <a:lumMod val="100000"/>
                <a:shade val="100000"/>
              </a:schemeClr>
            </a:gs>
            <a:gs pos="100000">
              <a:schemeClr val="accent5">
                <a:hueOff val="-4050717"/>
                <a:satOff val="-275"/>
                <a:lumOff val="65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**Accessing Array Elements**</a:t>
          </a:r>
          <a:endParaRPr lang="en-US" sz="2000" kern="1200"/>
        </a:p>
      </dsp:txBody>
      <dsp:txXfrm>
        <a:off x="23988" y="1681748"/>
        <a:ext cx="6618857" cy="443424"/>
      </dsp:txXfrm>
    </dsp:sp>
    <dsp:sp modelId="{E7C49AC6-3D0E-4B42-B4A9-4BC5BF9D64CF}">
      <dsp:nvSpPr>
        <dsp:cNvPr id="0" name=""/>
        <dsp:cNvSpPr/>
      </dsp:nvSpPr>
      <dsp:spPr>
        <a:xfrm>
          <a:off x="0" y="2206760"/>
          <a:ext cx="6666833" cy="491400"/>
        </a:xfrm>
        <a:prstGeom prst="roundRect">
          <a:avLst/>
        </a:prstGeom>
        <a:gradFill rotWithShape="0">
          <a:gsLst>
            <a:gs pos="0">
              <a:schemeClr val="accent5">
                <a:hueOff val="-5400955"/>
                <a:satOff val="-367"/>
                <a:lumOff val="872"/>
                <a:alphaOff val="0"/>
                <a:satMod val="103000"/>
                <a:lumMod val="102000"/>
                <a:tint val="94000"/>
              </a:schemeClr>
            </a:gs>
            <a:gs pos="50000">
              <a:schemeClr val="accent5">
                <a:hueOff val="-5400955"/>
                <a:satOff val="-367"/>
                <a:lumOff val="872"/>
                <a:alphaOff val="0"/>
                <a:satMod val="110000"/>
                <a:lumMod val="100000"/>
                <a:shade val="100000"/>
              </a:schemeClr>
            </a:gs>
            <a:gs pos="100000">
              <a:schemeClr val="accent5">
                <a:hueOff val="-5400955"/>
                <a:satOff val="-367"/>
                <a:lumOff val="87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**Passing Arguments by Reference**</a:t>
          </a:r>
          <a:endParaRPr lang="en-US" sz="2000" kern="1200"/>
        </a:p>
      </dsp:txBody>
      <dsp:txXfrm>
        <a:off x="23988" y="2230748"/>
        <a:ext cx="6618857" cy="443424"/>
      </dsp:txXfrm>
    </dsp:sp>
    <dsp:sp modelId="{A5E0A4E3-5017-476F-A966-4C955BD0224F}">
      <dsp:nvSpPr>
        <dsp:cNvPr id="0" name=""/>
        <dsp:cNvSpPr/>
      </dsp:nvSpPr>
      <dsp:spPr>
        <a:xfrm>
          <a:off x="0" y="2755759"/>
          <a:ext cx="6666833" cy="491400"/>
        </a:xfrm>
        <a:prstGeom prst="roundRect">
          <a:avLst/>
        </a:prstGeom>
        <a:gradFill rotWithShape="0">
          <a:gsLst>
            <a:gs pos="0">
              <a:schemeClr val="accent5">
                <a:hueOff val="-6751195"/>
                <a:satOff val="-459"/>
                <a:lumOff val="1089"/>
                <a:alphaOff val="0"/>
                <a:satMod val="103000"/>
                <a:lumMod val="102000"/>
                <a:tint val="94000"/>
              </a:schemeClr>
            </a:gs>
            <a:gs pos="50000">
              <a:schemeClr val="accent5">
                <a:hueOff val="-6751195"/>
                <a:satOff val="-459"/>
                <a:lumOff val="1089"/>
                <a:alphaOff val="0"/>
                <a:satMod val="110000"/>
                <a:lumMod val="100000"/>
                <a:shade val="100000"/>
              </a:schemeClr>
            </a:gs>
            <a:gs pos="100000">
              <a:schemeClr val="accent5">
                <a:hueOff val="-6751195"/>
                <a:satOff val="-459"/>
                <a:lumOff val="108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**String Manipulation**</a:t>
          </a:r>
          <a:endParaRPr lang="en-US" sz="2000" kern="1200"/>
        </a:p>
      </dsp:txBody>
      <dsp:txXfrm>
        <a:off x="23988" y="2779747"/>
        <a:ext cx="6618857" cy="443424"/>
      </dsp:txXfrm>
    </dsp:sp>
    <dsp:sp modelId="{036EA08A-1603-4513-B4D1-C588AD3AE569}">
      <dsp:nvSpPr>
        <dsp:cNvPr id="0" name=""/>
        <dsp:cNvSpPr/>
      </dsp:nvSpPr>
      <dsp:spPr>
        <a:xfrm>
          <a:off x="0" y="3304759"/>
          <a:ext cx="6666833" cy="491400"/>
        </a:xfrm>
        <a:prstGeom prst="roundRect">
          <a:avLst/>
        </a:prstGeom>
        <a:gradFill rotWithShape="0">
          <a:gsLst>
            <a:gs pos="0">
              <a:schemeClr val="accent5">
                <a:hueOff val="-8101434"/>
                <a:satOff val="-551"/>
                <a:lumOff val="1307"/>
                <a:alphaOff val="0"/>
                <a:satMod val="103000"/>
                <a:lumMod val="102000"/>
                <a:tint val="94000"/>
              </a:schemeClr>
            </a:gs>
            <a:gs pos="50000">
              <a:schemeClr val="accent5">
                <a:hueOff val="-8101434"/>
                <a:satOff val="-551"/>
                <a:lumOff val="1307"/>
                <a:alphaOff val="0"/>
                <a:satMod val="110000"/>
                <a:lumMod val="100000"/>
                <a:shade val="100000"/>
              </a:schemeClr>
            </a:gs>
            <a:gs pos="100000">
              <a:schemeClr val="accent5">
                <a:hueOff val="-8101434"/>
                <a:satOff val="-551"/>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**File I/O**</a:t>
          </a:r>
          <a:endParaRPr lang="en-US" sz="2000" kern="1200"/>
        </a:p>
      </dsp:txBody>
      <dsp:txXfrm>
        <a:off x="23988" y="3328747"/>
        <a:ext cx="6618857" cy="443424"/>
      </dsp:txXfrm>
    </dsp:sp>
    <dsp:sp modelId="{F1F33804-6262-4B2C-B423-747E2685B45E}">
      <dsp:nvSpPr>
        <dsp:cNvPr id="0" name=""/>
        <dsp:cNvSpPr/>
      </dsp:nvSpPr>
      <dsp:spPr>
        <a:xfrm>
          <a:off x="0" y="3853760"/>
          <a:ext cx="6666833" cy="491400"/>
        </a:xfrm>
        <a:prstGeom prst="roundRect">
          <a:avLst/>
        </a:prstGeom>
        <a:gradFill rotWithShape="0">
          <a:gsLst>
            <a:gs pos="0">
              <a:schemeClr val="accent5">
                <a:hueOff val="-9451672"/>
                <a:satOff val="-642"/>
                <a:lumOff val="1525"/>
                <a:alphaOff val="0"/>
                <a:satMod val="103000"/>
                <a:lumMod val="102000"/>
                <a:tint val="94000"/>
              </a:schemeClr>
            </a:gs>
            <a:gs pos="50000">
              <a:schemeClr val="accent5">
                <a:hueOff val="-9451672"/>
                <a:satOff val="-642"/>
                <a:lumOff val="1525"/>
                <a:alphaOff val="0"/>
                <a:satMod val="110000"/>
                <a:lumMod val="100000"/>
                <a:shade val="100000"/>
              </a:schemeClr>
            </a:gs>
            <a:gs pos="100000">
              <a:schemeClr val="accent5">
                <a:hueOff val="-9451672"/>
                <a:satOff val="-642"/>
                <a:lumOff val="152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**Structures and Unions**</a:t>
          </a:r>
          <a:endParaRPr lang="en-US" sz="2000" kern="1200"/>
        </a:p>
      </dsp:txBody>
      <dsp:txXfrm>
        <a:off x="23988" y="3877748"/>
        <a:ext cx="6618857" cy="443424"/>
      </dsp:txXfrm>
    </dsp:sp>
    <dsp:sp modelId="{C19BCD3D-3870-4532-BD68-96BF4B3E62D8}">
      <dsp:nvSpPr>
        <dsp:cNvPr id="0" name=""/>
        <dsp:cNvSpPr/>
      </dsp:nvSpPr>
      <dsp:spPr>
        <a:xfrm>
          <a:off x="0" y="4402760"/>
          <a:ext cx="6666833" cy="491400"/>
        </a:xfrm>
        <a:prstGeom prst="roundRect">
          <a:avLst/>
        </a:prstGeom>
        <a:gradFill rotWithShape="0">
          <a:gsLst>
            <a:gs pos="0">
              <a:schemeClr val="accent5">
                <a:hueOff val="-10801911"/>
                <a:satOff val="-734"/>
                <a:lumOff val="1743"/>
                <a:alphaOff val="0"/>
                <a:satMod val="103000"/>
                <a:lumMod val="102000"/>
                <a:tint val="94000"/>
              </a:schemeClr>
            </a:gs>
            <a:gs pos="50000">
              <a:schemeClr val="accent5">
                <a:hueOff val="-10801911"/>
                <a:satOff val="-734"/>
                <a:lumOff val="1743"/>
                <a:alphaOff val="0"/>
                <a:satMod val="110000"/>
                <a:lumMod val="100000"/>
                <a:shade val="100000"/>
              </a:schemeClr>
            </a:gs>
            <a:gs pos="100000">
              <a:schemeClr val="accent5">
                <a:hueOff val="-10801911"/>
                <a:satOff val="-734"/>
                <a:lumOff val="17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**Interfacing with Hardware and System Calls**</a:t>
          </a:r>
        </a:p>
      </dsp:txBody>
      <dsp:txXfrm>
        <a:off x="23988" y="4426748"/>
        <a:ext cx="6618857" cy="443424"/>
      </dsp:txXfrm>
    </dsp:sp>
    <dsp:sp modelId="{BC84789A-D005-4ECB-ADD5-334758CB53C8}">
      <dsp:nvSpPr>
        <dsp:cNvPr id="0" name=""/>
        <dsp:cNvSpPr/>
      </dsp:nvSpPr>
      <dsp:spPr>
        <a:xfrm>
          <a:off x="0" y="4951760"/>
          <a:ext cx="6666833" cy="49140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**Pointer Arithmetic and Optimization**</a:t>
          </a:r>
          <a:endParaRPr lang="en-US" sz="2000" kern="1200"/>
        </a:p>
      </dsp:txBody>
      <dsp:txXfrm>
        <a:off x="23988" y="4975748"/>
        <a:ext cx="6618857" cy="443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2CE799-CA42-4D1D-88C0-733BCA55203C}">
      <dsp:nvSpPr>
        <dsp:cNvPr id="0" name=""/>
        <dsp:cNvSpPr/>
      </dsp:nvSpPr>
      <dsp:spPr>
        <a:xfrm>
          <a:off x="2720181" y="948550"/>
          <a:ext cx="593796" cy="91440"/>
        </a:xfrm>
        <a:custGeom>
          <a:avLst/>
          <a:gdLst/>
          <a:ahLst/>
          <a:cxnLst/>
          <a:rect l="0" t="0" r="0" b="0"/>
          <a:pathLst>
            <a:path>
              <a:moveTo>
                <a:pt x="0" y="45720"/>
              </a:moveTo>
              <a:lnTo>
                <a:pt x="593796"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001469" y="991148"/>
        <a:ext cx="31219" cy="6243"/>
      </dsp:txXfrm>
    </dsp:sp>
    <dsp:sp modelId="{DB722F55-8867-4A41-B719-12CD84519F94}">
      <dsp:nvSpPr>
        <dsp:cNvPr id="0" name=""/>
        <dsp:cNvSpPr/>
      </dsp:nvSpPr>
      <dsp:spPr>
        <a:xfrm>
          <a:off x="7211" y="179840"/>
          <a:ext cx="2714769" cy="162886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26" tIns="139634" rIns="133026" bIns="139634" numCol="1" spcCol="1270" anchor="ctr" anchorCtr="0">
          <a:noAutofit/>
        </a:bodyPr>
        <a:lstStyle/>
        <a:p>
          <a:pPr marL="0" lvl="0" indent="0" algn="ctr" defTabSz="1066800">
            <a:lnSpc>
              <a:spcPct val="90000"/>
            </a:lnSpc>
            <a:spcBef>
              <a:spcPct val="0"/>
            </a:spcBef>
            <a:spcAft>
              <a:spcPct val="35000"/>
            </a:spcAft>
            <a:buNone/>
          </a:pPr>
          <a:r>
            <a:rPr lang="en-US" sz="2400" kern="1200" dirty="0"/>
            <a:t>Use pointers when:</a:t>
          </a:r>
        </a:p>
      </dsp:txBody>
      <dsp:txXfrm>
        <a:off x="7211" y="179840"/>
        <a:ext cx="2714769" cy="1628861"/>
      </dsp:txXfrm>
    </dsp:sp>
    <dsp:sp modelId="{3E5CCB02-AA5D-4625-90D5-5AA1AFAD44A2}">
      <dsp:nvSpPr>
        <dsp:cNvPr id="0" name=""/>
        <dsp:cNvSpPr/>
      </dsp:nvSpPr>
      <dsp:spPr>
        <a:xfrm>
          <a:off x="6059347" y="948550"/>
          <a:ext cx="593796" cy="91440"/>
        </a:xfrm>
        <a:custGeom>
          <a:avLst/>
          <a:gdLst/>
          <a:ahLst/>
          <a:cxnLst/>
          <a:rect l="0" t="0" r="0" b="0"/>
          <a:pathLst>
            <a:path>
              <a:moveTo>
                <a:pt x="0" y="45720"/>
              </a:moveTo>
              <a:lnTo>
                <a:pt x="593796"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340635" y="991148"/>
        <a:ext cx="31219" cy="6243"/>
      </dsp:txXfrm>
    </dsp:sp>
    <dsp:sp modelId="{821E1900-3914-430E-B79D-B9709204E635}">
      <dsp:nvSpPr>
        <dsp:cNvPr id="0" name=""/>
        <dsp:cNvSpPr/>
      </dsp:nvSpPr>
      <dsp:spPr>
        <a:xfrm>
          <a:off x="3346377" y="179840"/>
          <a:ext cx="2714769" cy="162886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26" tIns="139634" rIns="133026" bIns="139634" numCol="1" spcCol="1270" anchor="ctr" anchorCtr="0">
          <a:noAutofit/>
        </a:bodyPr>
        <a:lstStyle/>
        <a:p>
          <a:pPr marL="0" lvl="0" indent="0" algn="ctr" defTabSz="1066800">
            <a:lnSpc>
              <a:spcPct val="90000"/>
            </a:lnSpc>
            <a:spcBef>
              <a:spcPct val="0"/>
            </a:spcBef>
            <a:spcAft>
              <a:spcPct val="35000"/>
            </a:spcAft>
            <a:buNone/>
          </a:pPr>
          <a:r>
            <a:rPr lang="en-US" sz="2400" kern="1200" dirty="0"/>
            <a:t>You want to modify a variable inside a function.</a:t>
          </a:r>
        </a:p>
      </dsp:txBody>
      <dsp:txXfrm>
        <a:off x="3346377" y="179840"/>
        <a:ext cx="2714769" cy="1628861"/>
      </dsp:txXfrm>
    </dsp:sp>
    <dsp:sp modelId="{7A2CDF4A-5632-4839-9397-1706FE0209AA}">
      <dsp:nvSpPr>
        <dsp:cNvPr id="0" name=""/>
        <dsp:cNvSpPr/>
      </dsp:nvSpPr>
      <dsp:spPr>
        <a:xfrm>
          <a:off x="1364596" y="1806901"/>
          <a:ext cx="6678332" cy="593796"/>
        </a:xfrm>
        <a:custGeom>
          <a:avLst/>
          <a:gdLst/>
          <a:ahLst/>
          <a:cxnLst/>
          <a:rect l="0" t="0" r="0" b="0"/>
          <a:pathLst>
            <a:path>
              <a:moveTo>
                <a:pt x="6678332" y="0"/>
              </a:moveTo>
              <a:lnTo>
                <a:pt x="6678332" y="313998"/>
              </a:lnTo>
              <a:lnTo>
                <a:pt x="0" y="313998"/>
              </a:lnTo>
              <a:lnTo>
                <a:pt x="0" y="593796"/>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536076" y="2100678"/>
        <a:ext cx="335372" cy="6243"/>
      </dsp:txXfrm>
    </dsp:sp>
    <dsp:sp modelId="{B62B2E84-E0F0-45B7-91E6-E746396C99A9}">
      <dsp:nvSpPr>
        <dsp:cNvPr id="0" name=""/>
        <dsp:cNvSpPr/>
      </dsp:nvSpPr>
      <dsp:spPr>
        <a:xfrm>
          <a:off x="6685543" y="179840"/>
          <a:ext cx="2714769" cy="162886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26" tIns="139634" rIns="133026" bIns="139634" numCol="1" spcCol="1270" anchor="ctr" anchorCtr="0">
          <a:noAutofit/>
        </a:bodyPr>
        <a:lstStyle/>
        <a:p>
          <a:pPr marL="0" lvl="0" indent="0" algn="ctr" defTabSz="1066800">
            <a:lnSpc>
              <a:spcPct val="90000"/>
            </a:lnSpc>
            <a:spcBef>
              <a:spcPct val="0"/>
            </a:spcBef>
            <a:spcAft>
              <a:spcPct val="35000"/>
            </a:spcAft>
            <a:buNone/>
          </a:pPr>
          <a:r>
            <a:rPr lang="en-US" sz="2400" kern="1200" dirty="0"/>
            <a:t>You're working with arrays and strings.</a:t>
          </a:r>
        </a:p>
      </dsp:txBody>
      <dsp:txXfrm>
        <a:off x="6685543" y="179840"/>
        <a:ext cx="2714769" cy="1628861"/>
      </dsp:txXfrm>
    </dsp:sp>
    <dsp:sp modelId="{ABEA1F05-DC62-4A14-AF42-35885A95A93B}">
      <dsp:nvSpPr>
        <dsp:cNvPr id="0" name=""/>
        <dsp:cNvSpPr/>
      </dsp:nvSpPr>
      <dsp:spPr>
        <a:xfrm>
          <a:off x="2720181" y="3201809"/>
          <a:ext cx="593796" cy="91440"/>
        </a:xfrm>
        <a:custGeom>
          <a:avLst/>
          <a:gdLst/>
          <a:ahLst/>
          <a:cxnLst/>
          <a:rect l="0" t="0" r="0" b="0"/>
          <a:pathLst>
            <a:path>
              <a:moveTo>
                <a:pt x="0" y="45720"/>
              </a:moveTo>
              <a:lnTo>
                <a:pt x="593796"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001469" y="3244407"/>
        <a:ext cx="31219" cy="6243"/>
      </dsp:txXfrm>
    </dsp:sp>
    <dsp:sp modelId="{085DDC17-CDBF-489A-80B8-6FBD3274E05E}">
      <dsp:nvSpPr>
        <dsp:cNvPr id="0" name=""/>
        <dsp:cNvSpPr/>
      </dsp:nvSpPr>
      <dsp:spPr>
        <a:xfrm>
          <a:off x="7211" y="2433098"/>
          <a:ext cx="2714769" cy="162886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26" tIns="139634" rIns="133026" bIns="139634" numCol="1" spcCol="1270" anchor="ctr" anchorCtr="0">
          <a:noAutofit/>
        </a:bodyPr>
        <a:lstStyle/>
        <a:p>
          <a:pPr marL="0" lvl="0" indent="0" algn="ctr" defTabSz="1066800">
            <a:lnSpc>
              <a:spcPct val="90000"/>
            </a:lnSpc>
            <a:spcBef>
              <a:spcPct val="0"/>
            </a:spcBef>
            <a:spcAft>
              <a:spcPct val="35000"/>
            </a:spcAft>
            <a:buNone/>
          </a:pPr>
          <a:r>
            <a:rPr lang="en-US" sz="2400" kern="1200" dirty="0"/>
            <a:t>You want to use dynamic memory (new / delete).</a:t>
          </a:r>
        </a:p>
      </dsp:txBody>
      <dsp:txXfrm>
        <a:off x="7211" y="2433098"/>
        <a:ext cx="2714769" cy="1628861"/>
      </dsp:txXfrm>
    </dsp:sp>
    <dsp:sp modelId="{7D4EC84F-53AF-47D0-BF07-CDC6B74EE8E6}">
      <dsp:nvSpPr>
        <dsp:cNvPr id="0" name=""/>
        <dsp:cNvSpPr/>
      </dsp:nvSpPr>
      <dsp:spPr>
        <a:xfrm>
          <a:off x="6059347" y="3201809"/>
          <a:ext cx="593796" cy="91440"/>
        </a:xfrm>
        <a:custGeom>
          <a:avLst/>
          <a:gdLst/>
          <a:ahLst/>
          <a:cxnLst/>
          <a:rect l="0" t="0" r="0" b="0"/>
          <a:pathLst>
            <a:path>
              <a:moveTo>
                <a:pt x="0" y="45720"/>
              </a:moveTo>
              <a:lnTo>
                <a:pt x="593796"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340635" y="3244407"/>
        <a:ext cx="31219" cy="6243"/>
      </dsp:txXfrm>
    </dsp:sp>
    <dsp:sp modelId="{9331C0C0-D651-486F-944E-6EAAD0EC95C2}">
      <dsp:nvSpPr>
        <dsp:cNvPr id="0" name=""/>
        <dsp:cNvSpPr/>
      </dsp:nvSpPr>
      <dsp:spPr>
        <a:xfrm>
          <a:off x="3346377" y="2433098"/>
          <a:ext cx="2714769" cy="1628861"/>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26" tIns="139634" rIns="133026" bIns="139634" numCol="1" spcCol="1270" anchor="ctr" anchorCtr="0">
          <a:noAutofit/>
        </a:bodyPr>
        <a:lstStyle/>
        <a:p>
          <a:pPr marL="0" lvl="0" indent="0" algn="ctr" defTabSz="1066800">
            <a:lnSpc>
              <a:spcPct val="90000"/>
            </a:lnSpc>
            <a:spcBef>
              <a:spcPct val="0"/>
            </a:spcBef>
            <a:spcAft>
              <a:spcPct val="35000"/>
            </a:spcAft>
            <a:buNone/>
          </a:pPr>
          <a:r>
            <a:rPr lang="en-US" sz="2400" kern="1200" dirty="0"/>
            <a:t>You are implementing data structures like linked lists.</a:t>
          </a:r>
        </a:p>
      </dsp:txBody>
      <dsp:txXfrm>
        <a:off x="3346377" y="2433098"/>
        <a:ext cx="2714769" cy="1628861"/>
      </dsp:txXfrm>
    </dsp:sp>
    <dsp:sp modelId="{8E7440EB-0F3E-49EF-8C03-04B76AABF5C9}">
      <dsp:nvSpPr>
        <dsp:cNvPr id="0" name=""/>
        <dsp:cNvSpPr/>
      </dsp:nvSpPr>
      <dsp:spPr>
        <a:xfrm>
          <a:off x="6685543" y="2433098"/>
          <a:ext cx="2714769" cy="162886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026" tIns="139634" rIns="133026" bIns="139634" numCol="1" spcCol="1270" anchor="ctr" anchorCtr="0">
          <a:noAutofit/>
        </a:bodyPr>
        <a:lstStyle/>
        <a:p>
          <a:pPr marL="0" lvl="0" indent="0" algn="ctr" defTabSz="1066800">
            <a:lnSpc>
              <a:spcPct val="90000"/>
            </a:lnSpc>
            <a:spcBef>
              <a:spcPct val="0"/>
            </a:spcBef>
            <a:spcAft>
              <a:spcPct val="35000"/>
            </a:spcAft>
            <a:buNone/>
          </a:pPr>
          <a:r>
            <a:rPr lang="en-US" sz="2400" kern="1200" dirty="0"/>
            <a:t>You’re doing low-level operations or performance-critical code.</a:t>
          </a:r>
        </a:p>
      </dsp:txBody>
      <dsp:txXfrm>
        <a:off x="6685543" y="2433098"/>
        <a:ext cx="2714769" cy="16288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FA5DB-E50A-4651-8032-B078CB9604F7}">
      <dsp:nvSpPr>
        <dsp:cNvPr id="0" name=""/>
        <dsp:cNvSpPr/>
      </dsp:nvSpPr>
      <dsp:spPr>
        <a:xfrm>
          <a:off x="0" y="124708"/>
          <a:ext cx="9407525" cy="1286634"/>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One of the most powerful uses of pointers in C/CPP is for **dynamic memory allocation**.</a:t>
          </a:r>
        </a:p>
      </dsp:txBody>
      <dsp:txXfrm>
        <a:off x="62808" y="187516"/>
        <a:ext cx="9281909" cy="1161018"/>
      </dsp:txXfrm>
    </dsp:sp>
    <dsp:sp modelId="{878DC1C3-59BA-49BC-9902-A28AF87EC038}">
      <dsp:nvSpPr>
        <dsp:cNvPr id="0" name=""/>
        <dsp:cNvSpPr/>
      </dsp:nvSpPr>
      <dsp:spPr>
        <a:xfrm>
          <a:off x="0" y="1477582"/>
          <a:ext cx="9407525" cy="1286634"/>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Unlike static memory allocation (where memory is allocated at compile time), dynamic memory allocation allows you to allocate memory at runtime using functions like `malloc`, `calloc`, and `realloc`.</a:t>
          </a:r>
        </a:p>
      </dsp:txBody>
      <dsp:txXfrm>
        <a:off x="62808" y="1540390"/>
        <a:ext cx="9281909" cy="1161018"/>
      </dsp:txXfrm>
    </dsp:sp>
    <dsp:sp modelId="{8ACEB8DB-08A4-4827-8790-7D7EA2F2D644}">
      <dsp:nvSpPr>
        <dsp:cNvPr id="0" name=""/>
        <dsp:cNvSpPr/>
      </dsp:nvSpPr>
      <dsp:spPr>
        <a:xfrm>
          <a:off x="0" y="2830457"/>
          <a:ext cx="9407525" cy="1286634"/>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This flexibility is crucial for creating data structures, managing large arrays, and handling variable-sized data.</a:t>
          </a:r>
        </a:p>
      </dsp:txBody>
      <dsp:txXfrm>
        <a:off x="62808" y="2893265"/>
        <a:ext cx="9281909" cy="11610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409A50-2EA4-4F4E-A6C5-10C27F949A95}">
      <dsp:nvSpPr>
        <dsp:cNvPr id="0" name=""/>
        <dsp:cNvSpPr/>
      </dsp:nvSpPr>
      <dsp:spPr>
        <a:xfrm>
          <a:off x="0" y="315139"/>
          <a:ext cx="9407525" cy="175968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Pointers are fundamental for implementing various data structures such as linked lists, trees, graphs, and hash tables.</a:t>
          </a:r>
        </a:p>
      </dsp:txBody>
      <dsp:txXfrm>
        <a:off x="85900" y="401039"/>
        <a:ext cx="9235725" cy="1587880"/>
      </dsp:txXfrm>
    </dsp:sp>
    <dsp:sp modelId="{B21D4855-8471-465E-B197-CF1149FE41A0}">
      <dsp:nvSpPr>
        <dsp:cNvPr id="0" name=""/>
        <dsp:cNvSpPr/>
      </dsp:nvSpPr>
      <dsp:spPr>
        <a:xfrm>
          <a:off x="0" y="2166980"/>
          <a:ext cx="9407525" cy="175968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Algorithms like depth-first search (DFS), breadth-first search (BFS), and dynamic programming often rely on pointers for efficient memory management.</a:t>
          </a:r>
        </a:p>
      </dsp:txBody>
      <dsp:txXfrm>
        <a:off x="85900" y="2252880"/>
        <a:ext cx="9235725" cy="15878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C0DA9C-2770-43AE-890B-A5894E3583BB}">
      <dsp:nvSpPr>
        <dsp:cNvPr id="0" name=""/>
        <dsp:cNvSpPr/>
      </dsp:nvSpPr>
      <dsp:spPr>
        <a:xfrm>
          <a:off x="0" y="2700"/>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BCCD28-0523-42EA-BDE9-843F508A6A79}">
      <dsp:nvSpPr>
        <dsp:cNvPr id="0" name=""/>
        <dsp:cNvSpPr/>
      </dsp:nvSpPr>
      <dsp:spPr>
        <a:xfrm>
          <a:off x="0" y="2700"/>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Function pointers allow you to call functions dynamically at runtime.</a:t>
          </a:r>
        </a:p>
      </dsp:txBody>
      <dsp:txXfrm>
        <a:off x="0" y="2700"/>
        <a:ext cx="6291714" cy="1841777"/>
      </dsp:txXfrm>
    </dsp:sp>
    <dsp:sp modelId="{CD23D620-5B99-4CF3-923A-272E632C5678}">
      <dsp:nvSpPr>
        <dsp:cNvPr id="0" name=""/>
        <dsp:cNvSpPr/>
      </dsp:nvSpPr>
      <dsp:spPr>
        <a:xfrm>
          <a:off x="0" y="1844478"/>
          <a:ext cx="6291714"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B4F5D8-7AEC-4284-B800-52DEC939DAB8}">
      <dsp:nvSpPr>
        <dsp:cNvPr id="0" name=""/>
        <dsp:cNvSpPr/>
      </dsp:nvSpPr>
      <dsp:spPr>
        <a:xfrm>
          <a:off x="0" y="1844478"/>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They are used for implementing callback mechanisms, switching behavior, and creating generic function interfaces.</a:t>
          </a:r>
        </a:p>
      </dsp:txBody>
      <dsp:txXfrm>
        <a:off x="0" y="1844478"/>
        <a:ext cx="6291714" cy="1841777"/>
      </dsp:txXfrm>
    </dsp:sp>
    <dsp:sp modelId="{A318195B-5702-4911-85A3-99BC51514689}">
      <dsp:nvSpPr>
        <dsp:cNvPr id="0" name=""/>
        <dsp:cNvSpPr/>
      </dsp:nvSpPr>
      <dsp:spPr>
        <a:xfrm>
          <a:off x="0" y="3686256"/>
          <a:ext cx="6291714"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CCA809-D53B-49C5-BD2B-0EC2FDBE8A47}">
      <dsp:nvSpPr>
        <dsp:cNvPr id="0" name=""/>
        <dsp:cNvSpPr/>
      </dsp:nvSpPr>
      <dsp:spPr>
        <a:xfrm>
          <a:off x="0" y="3686256"/>
          <a:ext cx="6291714" cy="1841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For example, sorting functions like `qsort` use function pointers to compare elements.</a:t>
          </a:r>
        </a:p>
      </dsp:txBody>
      <dsp:txXfrm>
        <a:off x="0" y="3686256"/>
        <a:ext cx="6291714" cy="18417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51D14-4294-4EBC-981B-8F70434E76B2}">
      <dsp:nvSpPr>
        <dsp:cNvPr id="0" name=""/>
        <dsp:cNvSpPr/>
      </dsp:nvSpPr>
      <dsp:spPr>
        <a:xfrm>
          <a:off x="1283" y="673807"/>
          <a:ext cx="5006206" cy="300372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Pointers provide a way to access array elements efficiently.</a:t>
          </a:r>
        </a:p>
      </dsp:txBody>
      <dsp:txXfrm>
        <a:off x="1283" y="673807"/>
        <a:ext cx="5006206" cy="3003723"/>
      </dsp:txXfrm>
    </dsp:sp>
    <dsp:sp modelId="{A3DCD71D-6B71-4FD5-949A-9B1485824532}">
      <dsp:nvSpPr>
        <dsp:cNvPr id="0" name=""/>
        <dsp:cNvSpPr/>
      </dsp:nvSpPr>
      <dsp:spPr>
        <a:xfrm>
          <a:off x="5508110" y="673807"/>
          <a:ext cx="5006206" cy="3003723"/>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 By using pointer arithmetic, you can iterate through arrays, manipulate elements, and perform array-related operations.</a:t>
          </a:r>
        </a:p>
      </dsp:txBody>
      <dsp:txXfrm>
        <a:off x="5508110" y="673807"/>
        <a:ext cx="5006206" cy="30037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2D959-456A-4024-A479-A54DBA480333}">
      <dsp:nvSpPr>
        <dsp:cNvPr id="0" name=""/>
        <dsp:cNvSpPr/>
      </dsp:nvSpPr>
      <dsp:spPr>
        <a:xfrm>
          <a:off x="0" y="167347"/>
          <a:ext cx="10515600" cy="1957921"/>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Pointers allow you to pass arguments by reference to functions.</a:t>
          </a:r>
        </a:p>
      </dsp:txBody>
      <dsp:txXfrm>
        <a:off x="95578" y="262925"/>
        <a:ext cx="10324444" cy="1766765"/>
      </dsp:txXfrm>
    </dsp:sp>
    <dsp:sp modelId="{24948DB7-A130-499D-B07B-6CCE3A090708}">
      <dsp:nvSpPr>
        <dsp:cNvPr id="0" name=""/>
        <dsp:cNvSpPr/>
      </dsp:nvSpPr>
      <dsp:spPr>
        <a:xfrm>
          <a:off x="0" y="2226069"/>
          <a:ext cx="10515600" cy="1957921"/>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When you pass a pointer to a function, any changes made to the pointed data inside the function affect the original data outside the function.</a:t>
          </a:r>
        </a:p>
      </dsp:txBody>
      <dsp:txXfrm>
        <a:off x="95578" y="2321647"/>
        <a:ext cx="10324444" cy="17667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68544-1F5E-40C3-85CE-74CEC095A4EC}">
      <dsp:nvSpPr>
        <dsp:cNvPr id="0" name=""/>
        <dsp:cNvSpPr/>
      </dsp:nvSpPr>
      <dsp:spPr>
        <a:xfrm>
          <a:off x="0" y="0"/>
          <a:ext cx="9197340" cy="168020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Strings in C are represented as character arrays, and pointers play a crucial role in string  manipulation.</a:t>
          </a:r>
        </a:p>
      </dsp:txBody>
      <dsp:txXfrm>
        <a:off x="49212" y="49212"/>
        <a:ext cx="7460711" cy="1581785"/>
      </dsp:txXfrm>
    </dsp:sp>
    <dsp:sp modelId="{0D1B46FD-B5A2-42FE-AC17-939237258103}">
      <dsp:nvSpPr>
        <dsp:cNvPr id="0" name=""/>
        <dsp:cNvSpPr/>
      </dsp:nvSpPr>
      <dsp:spPr>
        <a:xfrm>
          <a:off x="1623059" y="2053589"/>
          <a:ext cx="9197340" cy="1680209"/>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Functions like `strcpy`, `strcat`, and `strlen` operate on pointers to characters.</a:t>
          </a:r>
        </a:p>
      </dsp:txBody>
      <dsp:txXfrm>
        <a:off x="1672271" y="2102801"/>
        <a:ext cx="6383719" cy="1581785"/>
      </dsp:txXfrm>
    </dsp:sp>
    <dsp:sp modelId="{1F7626A5-62E5-4704-AB50-B720503930E1}">
      <dsp:nvSpPr>
        <dsp:cNvPr id="0" name=""/>
        <dsp:cNvSpPr/>
      </dsp:nvSpPr>
      <dsp:spPr>
        <a:xfrm>
          <a:off x="8105203" y="1320831"/>
          <a:ext cx="1092136" cy="1092136"/>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8350934" y="1320831"/>
        <a:ext cx="600674" cy="82183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F8332-C368-44E3-BCF2-719C5FE26A45}" type="datetimeFigureOut">
              <a:rPr lang="en-IN" smtClean="0"/>
              <a:t>19-03-2025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8CBEC-836F-438C-B1CA-9834788A66D1}" type="slidenum">
              <a:rPr lang="en-IN" smtClean="0"/>
              <a:t>‹#›</a:t>
            </a:fld>
            <a:endParaRPr lang="en-IN"/>
          </a:p>
        </p:txBody>
      </p:sp>
    </p:spTree>
    <p:extLst>
      <p:ext uri="{BB962C8B-B14F-4D97-AF65-F5344CB8AC3E}">
        <p14:creationId xmlns:p14="http://schemas.microsoft.com/office/powerpoint/2010/main" val="720589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838CBEC-836F-438C-B1CA-9834788A66D1}" type="slidenum">
              <a:rPr lang="en-IN" smtClean="0"/>
              <a:t>13</a:t>
            </a:fld>
            <a:endParaRPr lang="en-IN"/>
          </a:p>
        </p:txBody>
      </p:sp>
    </p:spTree>
    <p:extLst>
      <p:ext uri="{BB962C8B-B14F-4D97-AF65-F5344CB8AC3E}">
        <p14:creationId xmlns:p14="http://schemas.microsoft.com/office/powerpoint/2010/main" val="428329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1F46-DEF4-CB55-BB82-B0F0F50F21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14AEB2-A73F-BD51-66F2-956D90F1FD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6DE275-34E2-E253-0200-625A03D894C4}"/>
              </a:ext>
            </a:extLst>
          </p:cNvPr>
          <p:cNvSpPr>
            <a:spLocks noGrp="1"/>
          </p:cNvSpPr>
          <p:nvPr>
            <p:ph type="dt" sz="half" idx="10"/>
          </p:nvPr>
        </p:nvSpPr>
        <p:spPr/>
        <p:txBody>
          <a:bodyPr/>
          <a:lstStyle/>
          <a:p>
            <a:fld id="{8C1E1FAD-7351-4908-963A-08EA8E4AB7A0}" type="datetimeFigureOut">
              <a:rPr lang="en-US" smtClean="0"/>
              <a:t>3/19/2025</a:t>
            </a:fld>
            <a:endParaRPr lang="en-US" dirty="0"/>
          </a:p>
        </p:txBody>
      </p:sp>
      <p:sp>
        <p:nvSpPr>
          <p:cNvPr id="5" name="Footer Placeholder 4">
            <a:extLst>
              <a:ext uri="{FF2B5EF4-FFF2-40B4-BE49-F238E27FC236}">
                <a16:creationId xmlns:a16="http://schemas.microsoft.com/office/drawing/2014/main" id="{4384EF82-AAB9-3606-85FE-B984CD3452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6AAFA8-4ABF-3598-EE3E-411F82EE3FAA}"/>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497342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402CA-3919-DF88-A0AF-191A1CF614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E65406-10BC-681E-E823-DB1E28806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2F8650-F46B-979F-55B1-75BA43F47F64}"/>
              </a:ext>
            </a:extLst>
          </p:cNvPr>
          <p:cNvSpPr>
            <a:spLocks noGrp="1"/>
          </p:cNvSpPr>
          <p:nvPr>
            <p:ph type="dt" sz="half" idx="10"/>
          </p:nvPr>
        </p:nvSpPr>
        <p:spPr/>
        <p:txBody>
          <a:bodyPr/>
          <a:lstStyle/>
          <a:p>
            <a:fld id="{8C1E1FAD-7351-4908-963A-08EA8E4AB7A0}" type="datetimeFigureOut">
              <a:rPr lang="en-US" smtClean="0"/>
              <a:t>3/19/2025</a:t>
            </a:fld>
            <a:endParaRPr lang="en-US" dirty="0"/>
          </a:p>
        </p:txBody>
      </p:sp>
      <p:sp>
        <p:nvSpPr>
          <p:cNvPr id="5" name="Footer Placeholder 4">
            <a:extLst>
              <a:ext uri="{FF2B5EF4-FFF2-40B4-BE49-F238E27FC236}">
                <a16:creationId xmlns:a16="http://schemas.microsoft.com/office/drawing/2014/main" id="{25683072-D484-F037-F449-8FCBF5412A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7097BE-794A-42D2-0ACB-DAEC5D028353}"/>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6647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0DB3A7-5DFE-2C80-CB39-CA1A7EB25A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5EAF8A-6CD7-2EAA-01C9-C09435A1C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7B8B3B-937F-2EF3-BCCC-1F2C367C476E}"/>
              </a:ext>
            </a:extLst>
          </p:cNvPr>
          <p:cNvSpPr>
            <a:spLocks noGrp="1"/>
          </p:cNvSpPr>
          <p:nvPr>
            <p:ph type="dt" sz="half" idx="10"/>
          </p:nvPr>
        </p:nvSpPr>
        <p:spPr/>
        <p:txBody>
          <a:bodyPr/>
          <a:lstStyle/>
          <a:p>
            <a:fld id="{8C1E1FAD-7351-4908-963A-08EA8E4AB7A0}" type="datetimeFigureOut">
              <a:rPr lang="en-US" smtClean="0"/>
              <a:t>3/19/2025</a:t>
            </a:fld>
            <a:endParaRPr lang="en-US" dirty="0"/>
          </a:p>
        </p:txBody>
      </p:sp>
      <p:sp>
        <p:nvSpPr>
          <p:cNvPr id="5" name="Footer Placeholder 4">
            <a:extLst>
              <a:ext uri="{FF2B5EF4-FFF2-40B4-BE49-F238E27FC236}">
                <a16:creationId xmlns:a16="http://schemas.microsoft.com/office/drawing/2014/main" id="{48C543CA-DC24-06E2-ECD6-A5B604C6B9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9D508B-BBE7-5C5F-EB31-AA81AB900164}"/>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46272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7F6F7-19B3-2904-79E9-273AAB256B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039C94-0687-1723-49EF-D5BB7A1587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748FE1-F8DD-0580-C5A0-74DD1928E02D}"/>
              </a:ext>
            </a:extLst>
          </p:cNvPr>
          <p:cNvSpPr>
            <a:spLocks noGrp="1"/>
          </p:cNvSpPr>
          <p:nvPr>
            <p:ph type="dt" sz="half" idx="10"/>
          </p:nvPr>
        </p:nvSpPr>
        <p:spPr/>
        <p:txBody>
          <a:bodyPr/>
          <a:lstStyle/>
          <a:p>
            <a:fld id="{8C1E1FAD-7351-4908-963A-08EA8E4AB7A0}" type="datetimeFigureOut">
              <a:rPr lang="en-US" smtClean="0"/>
              <a:t>3/19/2025</a:t>
            </a:fld>
            <a:endParaRPr lang="en-US" dirty="0"/>
          </a:p>
        </p:txBody>
      </p:sp>
      <p:sp>
        <p:nvSpPr>
          <p:cNvPr id="5" name="Footer Placeholder 4">
            <a:extLst>
              <a:ext uri="{FF2B5EF4-FFF2-40B4-BE49-F238E27FC236}">
                <a16:creationId xmlns:a16="http://schemas.microsoft.com/office/drawing/2014/main" id="{874700F9-9166-AAB7-0EB5-812F2B8AE9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DF217F-2F24-0CE1-8194-7DC8DFEF9F3C}"/>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784739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CDFC-C8F1-09DC-502E-20DB3AB8CF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EACE1B-06E4-1687-7E76-7C68B79F09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143BDF-E11E-1CBA-4069-AFC8C285E845}"/>
              </a:ext>
            </a:extLst>
          </p:cNvPr>
          <p:cNvSpPr>
            <a:spLocks noGrp="1"/>
          </p:cNvSpPr>
          <p:nvPr>
            <p:ph type="dt" sz="half" idx="10"/>
          </p:nvPr>
        </p:nvSpPr>
        <p:spPr/>
        <p:txBody>
          <a:bodyPr/>
          <a:lstStyle/>
          <a:p>
            <a:fld id="{8C1E1FAD-7351-4908-963A-08EA8E4AB7A0}" type="datetimeFigureOut">
              <a:rPr lang="en-US" smtClean="0"/>
              <a:t>3/19/2025</a:t>
            </a:fld>
            <a:endParaRPr lang="en-US" dirty="0"/>
          </a:p>
        </p:txBody>
      </p:sp>
      <p:sp>
        <p:nvSpPr>
          <p:cNvPr id="5" name="Footer Placeholder 4">
            <a:extLst>
              <a:ext uri="{FF2B5EF4-FFF2-40B4-BE49-F238E27FC236}">
                <a16:creationId xmlns:a16="http://schemas.microsoft.com/office/drawing/2014/main" id="{E3E5EBBC-5118-A499-DC15-3F793043BE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1B5DD1-0CDE-7D12-2D03-FA369DFE34CC}"/>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02142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E503-284B-B0C7-4280-DCC63382DD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E099C5-7FFD-5250-129C-1613E18B2E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BA7ED1-4FB7-E098-B3CE-129F487FC1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A7071A-8860-D33C-3562-0F0DA439CD21}"/>
              </a:ext>
            </a:extLst>
          </p:cNvPr>
          <p:cNvSpPr>
            <a:spLocks noGrp="1"/>
          </p:cNvSpPr>
          <p:nvPr>
            <p:ph type="dt" sz="half" idx="10"/>
          </p:nvPr>
        </p:nvSpPr>
        <p:spPr/>
        <p:txBody>
          <a:bodyPr/>
          <a:lstStyle/>
          <a:p>
            <a:fld id="{8C1E1FAD-7351-4908-963A-08EA8E4AB7A0}" type="datetimeFigureOut">
              <a:rPr lang="en-US" smtClean="0"/>
              <a:t>3/19/2025</a:t>
            </a:fld>
            <a:endParaRPr lang="en-US" dirty="0"/>
          </a:p>
        </p:txBody>
      </p:sp>
      <p:sp>
        <p:nvSpPr>
          <p:cNvPr id="6" name="Footer Placeholder 5">
            <a:extLst>
              <a:ext uri="{FF2B5EF4-FFF2-40B4-BE49-F238E27FC236}">
                <a16:creationId xmlns:a16="http://schemas.microsoft.com/office/drawing/2014/main" id="{AA4C17B9-04A5-BC73-F9DA-7D12FEDD10D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B093E3E-5B32-7076-BC26-DEA80C2851D4}"/>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329933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036F-C8CC-314C-DA4E-AD50E26FF7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1E79EB-2584-FBA9-4FE6-333D71DF8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1BD27A-923F-CC58-5C51-091C931213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F6FFBD4-298C-F8B6-F980-F512377FA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D52CF-C1E9-3AB8-1545-02238C0E35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0BB9B9-D4C4-60E1-0423-3A594152A7AA}"/>
              </a:ext>
            </a:extLst>
          </p:cNvPr>
          <p:cNvSpPr>
            <a:spLocks noGrp="1"/>
          </p:cNvSpPr>
          <p:nvPr>
            <p:ph type="dt" sz="half" idx="10"/>
          </p:nvPr>
        </p:nvSpPr>
        <p:spPr/>
        <p:txBody>
          <a:bodyPr/>
          <a:lstStyle/>
          <a:p>
            <a:fld id="{8C1E1FAD-7351-4908-963A-08EA8E4AB7A0}" type="datetimeFigureOut">
              <a:rPr lang="en-US" smtClean="0"/>
              <a:t>3/19/2025</a:t>
            </a:fld>
            <a:endParaRPr lang="en-US" dirty="0"/>
          </a:p>
        </p:txBody>
      </p:sp>
      <p:sp>
        <p:nvSpPr>
          <p:cNvPr id="8" name="Footer Placeholder 7">
            <a:extLst>
              <a:ext uri="{FF2B5EF4-FFF2-40B4-BE49-F238E27FC236}">
                <a16:creationId xmlns:a16="http://schemas.microsoft.com/office/drawing/2014/main" id="{35D7F8A0-F133-784B-8A32-50F56678522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B7B3E82-9591-732C-E9BE-C9A53D5FCC90}"/>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415490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F25B-31A1-77E5-4BD0-C0A3E88E0E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71004C-7877-2950-3B19-B8FD76339C66}"/>
              </a:ext>
            </a:extLst>
          </p:cNvPr>
          <p:cNvSpPr>
            <a:spLocks noGrp="1"/>
          </p:cNvSpPr>
          <p:nvPr>
            <p:ph type="dt" sz="half" idx="10"/>
          </p:nvPr>
        </p:nvSpPr>
        <p:spPr/>
        <p:txBody>
          <a:bodyPr/>
          <a:lstStyle/>
          <a:p>
            <a:fld id="{8C1E1FAD-7351-4908-963A-08EA8E4AB7A0}" type="datetimeFigureOut">
              <a:rPr lang="en-US" smtClean="0"/>
              <a:t>3/19/2025</a:t>
            </a:fld>
            <a:endParaRPr lang="en-US" dirty="0"/>
          </a:p>
        </p:txBody>
      </p:sp>
      <p:sp>
        <p:nvSpPr>
          <p:cNvPr id="4" name="Footer Placeholder 3">
            <a:extLst>
              <a:ext uri="{FF2B5EF4-FFF2-40B4-BE49-F238E27FC236}">
                <a16:creationId xmlns:a16="http://schemas.microsoft.com/office/drawing/2014/main" id="{32392A3E-AE31-EF1E-0E63-882A6DFA628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984E36A-AE51-DEBB-3FC1-89F7299D61E9}"/>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63228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98698D-47DC-3DEF-B6EF-3476DE7EFA53}"/>
              </a:ext>
            </a:extLst>
          </p:cNvPr>
          <p:cNvSpPr>
            <a:spLocks noGrp="1"/>
          </p:cNvSpPr>
          <p:nvPr>
            <p:ph type="dt" sz="half" idx="10"/>
          </p:nvPr>
        </p:nvSpPr>
        <p:spPr/>
        <p:txBody>
          <a:bodyPr/>
          <a:lstStyle/>
          <a:p>
            <a:fld id="{8C1E1FAD-7351-4908-963A-08EA8E4AB7A0}" type="datetimeFigureOut">
              <a:rPr lang="en-US" smtClean="0"/>
              <a:t>3/19/2025</a:t>
            </a:fld>
            <a:endParaRPr lang="en-US" dirty="0"/>
          </a:p>
        </p:txBody>
      </p:sp>
      <p:sp>
        <p:nvSpPr>
          <p:cNvPr id="3" name="Footer Placeholder 2">
            <a:extLst>
              <a:ext uri="{FF2B5EF4-FFF2-40B4-BE49-F238E27FC236}">
                <a16:creationId xmlns:a16="http://schemas.microsoft.com/office/drawing/2014/main" id="{BEFF3814-BA54-95C8-70C8-7103535AF0A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75C1FEB-3DB6-C327-E2B3-49EAB5EDB04E}"/>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2616884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3AF74-F60C-BBA8-31F4-F91A0C9F4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CB2054-B24D-1DE7-759E-0297D1746A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B5CECD-BE9D-EA83-3E39-E66397794A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4BE418-BCAF-C06C-2A50-F44DE7E36AF8}"/>
              </a:ext>
            </a:extLst>
          </p:cNvPr>
          <p:cNvSpPr>
            <a:spLocks noGrp="1"/>
          </p:cNvSpPr>
          <p:nvPr>
            <p:ph type="dt" sz="half" idx="10"/>
          </p:nvPr>
        </p:nvSpPr>
        <p:spPr/>
        <p:txBody>
          <a:bodyPr/>
          <a:lstStyle/>
          <a:p>
            <a:fld id="{8C1E1FAD-7351-4908-963A-08EA8E4AB7A0}" type="datetimeFigureOut">
              <a:rPr lang="en-US" smtClean="0"/>
              <a:t>3/19/2025</a:t>
            </a:fld>
            <a:endParaRPr lang="en-US" dirty="0"/>
          </a:p>
        </p:txBody>
      </p:sp>
      <p:sp>
        <p:nvSpPr>
          <p:cNvPr id="6" name="Footer Placeholder 5">
            <a:extLst>
              <a:ext uri="{FF2B5EF4-FFF2-40B4-BE49-F238E27FC236}">
                <a16:creationId xmlns:a16="http://schemas.microsoft.com/office/drawing/2014/main" id="{445FCCE8-6253-DB2C-9240-F9E64B5DCE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65FC87-09FB-3900-8D5F-F9014E6BA739}"/>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453457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F164-A200-26C8-D3D4-9B2FA87AA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A6436A-8E34-A4C4-894D-DC6CBFC71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706944B-1ECF-3772-7457-7E997B90B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943F03-96F5-8B5D-A115-FA3405430972}"/>
              </a:ext>
            </a:extLst>
          </p:cNvPr>
          <p:cNvSpPr>
            <a:spLocks noGrp="1"/>
          </p:cNvSpPr>
          <p:nvPr>
            <p:ph type="dt" sz="half" idx="10"/>
          </p:nvPr>
        </p:nvSpPr>
        <p:spPr/>
        <p:txBody>
          <a:bodyPr/>
          <a:lstStyle/>
          <a:p>
            <a:fld id="{8C1E1FAD-7351-4908-963A-08EA8E4AB7A0}" type="datetimeFigureOut">
              <a:rPr lang="en-US" smtClean="0"/>
              <a:t>3/19/2025</a:t>
            </a:fld>
            <a:endParaRPr lang="en-US" dirty="0"/>
          </a:p>
        </p:txBody>
      </p:sp>
      <p:sp>
        <p:nvSpPr>
          <p:cNvPr id="6" name="Footer Placeholder 5">
            <a:extLst>
              <a:ext uri="{FF2B5EF4-FFF2-40B4-BE49-F238E27FC236}">
                <a16:creationId xmlns:a16="http://schemas.microsoft.com/office/drawing/2014/main" id="{0CD4E2A8-DF2F-9ECE-40A1-F170C432D2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CD4F11D-8F68-B079-0DCC-17C8D606A46E}"/>
              </a:ext>
            </a:extLst>
          </p:cNvPr>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498801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E6B627-28FC-3D1E-21B5-E712037FFE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E709C9-8E89-A1C0-8759-6277B4D39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E4E195-ECFC-7ED2-740E-E8BE44C9D0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C1E1FAD-7351-4908-963A-08EA8E4AB7A0}" type="datetimeFigureOut">
              <a:rPr lang="en-US" smtClean="0"/>
              <a:pPr/>
              <a:t>3/19/2025</a:t>
            </a:fld>
            <a:endParaRPr lang="en-US" dirty="0"/>
          </a:p>
        </p:txBody>
      </p:sp>
      <p:sp>
        <p:nvSpPr>
          <p:cNvPr id="5" name="Footer Placeholder 4">
            <a:extLst>
              <a:ext uri="{FF2B5EF4-FFF2-40B4-BE49-F238E27FC236}">
                <a16:creationId xmlns:a16="http://schemas.microsoft.com/office/drawing/2014/main" id="{82D39339-1FD5-F218-75F5-59EC6DAC08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71CEDB55-6AA9-28AF-F96B-F2A5C3E99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56989895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bstract genetic concept">
            <a:extLst>
              <a:ext uri="{FF2B5EF4-FFF2-40B4-BE49-F238E27FC236}">
                <a16:creationId xmlns:a16="http://schemas.microsoft.com/office/drawing/2014/main" id="{8CC8664E-6A8D-EE83-683A-8C7FA1417B67}"/>
              </a:ext>
            </a:extLst>
          </p:cNvPr>
          <p:cNvPicPr>
            <a:picLocks noChangeAspect="1"/>
          </p:cNvPicPr>
          <p:nvPr/>
        </p:nvPicPr>
        <p:blipFill>
          <a:blip r:embed="rId2">
            <a:alphaModFix/>
          </a:blip>
          <a:srcRect t="24412" b="19244"/>
          <a:stretch/>
        </p:blipFill>
        <p:spPr>
          <a:xfrm>
            <a:off x="20" y="-5732"/>
            <a:ext cx="12191980" cy="6869465"/>
          </a:xfrm>
          <a:prstGeom prst="rect">
            <a:avLst/>
          </a:prstGeom>
        </p:spPr>
      </p:pic>
      <p:sp>
        <p:nvSpPr>
          <p:cNvPr id="2" name="Title 1">
            <a:extLst>
              <a:ext uri="{FF2B5EF4-FFF2-40B4-BE49-F238E27FC236}">
                <a16:creationId xmlns:a16="http://schemas.microsoft.com/office/drawing/2014/main" id="{D0C10ABD-1FBE-E42A-F186-A1DACCB0AD5A}"/>
              </a:ext>
            </a:extLst>
          </p:cNvPr>
          <p:cNvSpPr>
            <a:spLocks noGrp="1"/>
          </p:cNvSpPr>
          <p:nvPr>
            <p:ph type="ctrTitle"/>
          </p:nvPr>
        </p:nvSpPr>
        <p:spPr>
          <a:xfrm>
            <a:off x="3880360" y="657326"/>
            <a:ext cx="7314826" cy="2068706"/>
          </a:xfrm>
        </p:spPr>
        <p:txBody>
          <a:bodyPr anchor="b">
            <a:normAutofit/>
          </a:bodyPr>
          <a:lstStyle/>
          <a:p>
            <a:pPr algn="r"/>
            <a:r>
              <a:rPr lang="en-US" sz="4000" dirty="0"/>
              <a:t>Pointer  in C/C++  Programming Language</a:t>
            </a:r>
            <a:endParaRPr lang="en-IN" sz="4000" dirty="0"/>
          </a:p>
        </p:txBody>
      </p:sp>
      <p:sp>
        <p:nvSpPr>
          <p:cNvPr id="3" name="Subtitle 2">
            <a:extLst>
              <a:ext uri="{FF2B5EF4-FFF2-40B4-BE49-F238E27FC236}">
                <a16:creationId xmlns:a16="http://schemas.microsoft.com/office/drawing/2014/main" id="{0F62AACE-24AA-956A-1BCC-B6E6B793A2F1}"/>
              </a:ext>
            </a:extLst>
          </p:cNvPr>
          <p:cNvSpPr>
            <a:spLocks noGrp="1"/>
          </p:cNvSpPr>
          <p:nvPr>
            <p:ph type="subTitle" idx="1"/>
          </p:nvPr>
        </p:nvSpPr>
        <p:spPr>
          <a:xfrm>
            <a:off x="5039958" y="5713544"/>
            <a:ext cx="5142155" cy="792092"/>
          </a:xfrm>
        </p:spPr>
        <p:txBody>
          <a:bodyPr anchor="t">
            <a:normAutofit/>
          </a:bodyPr>
          <a:lstStyle/>
          <a:p>
            <a:pPr algn="r"/>
            <a:endParaRPr lang="en-IN" dirty="0">
              <a:solidFill>
                <a:srgbClr val="FFFFFF"/>
              </a:solidFill>
            </a:endParaRPr>
          </a:p>
        </p:txBody>
      </p:sp>
    </p:spTree>
    <p:extLst>
      <p:ext uri="{BB962C8B-B14F-4D97-AF65-F5344CB8AC3E}">
        <p14:creationId xmlns:p14="http://schemas.microsoft.com/office/powerpoint/2010/main" val="3902250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05CA2D-33FC-35F4-373B-F67818474165}"/>
              </a:ext>
            </a:extLst>
          </p:cNvPr>
          <p:cNvSpPr>
            <a:spLocks noGrp="1"/>
          </p:cNvSpPr>
          <p:nvPr>
            <p:ph type="title"/>
          </p:nvPr>
        </p:nvSpPr>
        <p:spPr>
          <a:xfrm>
            <a:off x="0" y="2309567"/>
            <a:ext cx="3752930" cy="1957017"/>
          </a:xfrm>
        </p:spPr>
        <p:txBody>
          <a:bodyPr anchor="b">
            <a:normAutofit fontScale="90000"/>
          </a:bodyPr>
          <a:lstStyle/>
          <a:p>
            <a:pPr algn="r"/>
            <a:r>
              <a:rPr lang="en-US" sz="2000" b="1" dirty="0">
                <a:solidFill>
                  <a:srgbClr val="FFC000"/>
                </a:solidFill>
              </a:rPr>
              <a:t>Why </a:t>
            </a:r>
            <a:r>
              <a:rPr lang="en-US" sz="4000" dirty="0">
                <a:solidFill>
                  <a:srgbClr val="FFFFFF"/>
                </a:solidFill>
              </a:rPr>
              <a:t>Don't </a:t>
            </a:r>
            <a:r>
              <a:rPr lang="en-US" sz="2000" b="1" dirty="0">
                <a:solidFill>
                  <a:srgbClr val="FFC000"/>
                </a:solidFill>
              </a:rPr>
              <a:t>Other</a:t>
            </a:r>
            <a:r>
              <a:rPr lang="en-US" sz="4000" b="1" dirty="0">
                <a:solidFill>
                  <a:srgbClr val="FFC000"/>
                </a:solidFill>
              </a:rPr>
              <a:t> </a:t>
            </a:r>
            <a:r>
              <a:rPr lang="en-US" sz="2000" b="1" dirty="0">
                <a:solidFill>
                  <a:srgbClr val="FFC000"/>
                </a:solidFill>
              </a:rPr>
              <a:t>Languages</a:t>
            </a:r>
            <a:r>
              <a:rPr lang="en-US" sz="4000" b="1" dirty="0">
                <a:solidFill>
                  <a:srgbClr val="FFC000"/>
                </a:solidFill>
              </a:rPr>
              <a:t> </a:t>
            </a:r>
            <a:r>
              <a:rPr lang="en-US" sz="4000" dirty="0">
                <a:solidFill>
                  <a:srgbClr val="FFFFFF"/>
                </a:solidFill>
              </a:rPr>
              <a:t>Use Pointers?</a:t>
            </a:r>
            <a:br>
              <a:rPr lang="en-US" sz="4000" dirty="0">
                <a:solidFill>
                  <a:srgbClr val="FFFFFF"/>
                </a:solidFill>
              </a:rPr>
            </a:br>
            <a:endParaRPr lang="en-IN" sz="4000" dirty="0">
              <a:solidFill>
                <a:srgbClr val="FFFFFF"/>
              </a:solidFill>
            </a:endParaRPr>
          </a:p>
        </p:txBody>
      </p:sp>
      <p:sp>
        <p:nvSpPr>
          <p:cNvPr id="3" name="Content Placeholder 2">
            <a:extLst>
              <a:ext uri="{FF2B5EF4-FFF2-40B4-BE49-F238E27FC236}">
                <a16:creationId xmlns:a16="http://schemas.microsoft.com/office/drawing/2014/main" id="{A1A13D0B-FB9C-76B5-DA58-8203722F294F}"/>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Many modern languages (like Python, Java, etc.) hide pointers from the programmer to:</a:t>
            </a:r>
          </a:p>
          <a:p>
            <a:endParaRPr lang="en-US" sz="2000" dirty="0"/>
          </a:p>
          <a:p>
            <a:r>
              <a:rPr lang="en-US" sz="2000" dirty="0"/>
              <a:t>Make coding easier.</a:t>
            </a:r>
          </a:p>
          <a:p>
            <a:endParaRPr lang="en-US" sz="2000" dirty="0"/>
          </a:p>
          <a:p>
            <a:r>
              <a:rPr lang="en-US" sz="2000" dirty="0"/>
              <a:t>Prevent bugs (pointers can be tricky and unsafe if misused).</a:t>
            </a:r>
          </a:p>
          <a:p>
            <a:endParaRPr lang="en-US" sz="2000" dirty="0"/>
          </a:p>
          <a:p>
            <a:r>
              <a:rPr lang="en-US" sz="2000" dirty="0"/>
              <a:t>Improve security and prevent memory leaks.</a:t>
            </a:r>
          </a:p>
          <a:p>
            <a:endParaRPr lang="en-US" sz="2000" dirty="0"/>
          </a:p>
          <a:p>
            <a:r>
              <a:rPr lang="en-US" sz="2000" dirty="0"/>
              <a:t>These languages use references, which are safe and managed versions of pointers.</a:t>
            </a:r>
          </a:p>
          <a:p>
            <a:endParaRPr lang="en-US" sz="2000" dirty="0"/>
          </a:p>
          <a:p>
            <a:endParaRPr lang="en-IN" sz="2000" dirty="0"/>
          </a:p>
        </p:txBody>
      </p:sp>
    </p:spTree>
    <p:extLst>
      <p:ext uri="{BB962C8B-B14F-4D97-AF65-F5344CB8AC3E}">
        <p14:creationId xmlns:p14="http://schemas.microsoft.com/office/powerpoint/2010/main" val="2723699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5EFD71-88E3-F1BA-9C31-40E3A227C03F}"/>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kern="1200">
                <a:solidFill>
                  <a:srgbClr val="FFFFFF"/>
                </a:solidFill>
                <a:latin typeface="+mj-lt"/>
                <a:ea typeface="+mj-ea"/>
                <a:cs typeface="+mj-cs"/>
              </a:rPr>
              <a:t>Pointers  is fundamental feature in C/C++</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5173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16AA5FD-66CF-238E-0F5A-EB4553085FB5}"/>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kern="1200" dirty="0">
                <a:solidFill>
                  <a:schemeClr val="accent4">
                    <a:lumMod val="75000"/>
                  </a:schemeClr>
                </a:solidFill>
                <a:latin typeface="+mj-lt"/>
                <a:ea typeface="+mj-ea"/>
                <a:cs typeface="+mj-cs"/>
              </a:rPr>
              <a:t>Pointers  is fundamental feature in C/C++</a:t>
            </a:r>
            <a:br>
              <a:rPr lang="en-US" sz="4000" kern="1200" dirty="0">
                <a:solidFill>
                  <a:schemeClr val="tx1"/>
                </a:solidFill>
                <a:latin typeface="+mj-lt"/>
                <a:ea typeface="+mj-ea"/>
                <a:cs typeface="+mj-cs"/>
              </a:rPr>
            </a:br>
            <a:endParaRPr lang="en-US" sz="4000" kern="1200" dirty="0">
              <a:solidFill>
                <a:schemeClr val="tx1"/>
              </a:solidFill>
              <a:latin typeface="+mj-lt"/>
              <a:ea typeface="+mj-ea"/>
              <a:cs typeface="+mj-cs"/>
            </a:endParaRPr>
          </a:p>
        </p:txBody>
      </p:sp>
      <p:sp>
        <p:nvSpPr>
          <p:cNvPr id="26" name="Rectangle 2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 name="TextBox 6">
            <a:extLst>
              <a:ext uri="{FF2B5EF4-FFF2-40B4-BE49-F238E27FC236}">
                <a16:creationId xmlns:a16="http://schemas.microsoft.com/office/drawing/2014/main" id="{D26939C4-1C0A-6648-F49E-2A4A1B436BD2}"/>
              </a:ext>
            </a:extLst>
          </p:cNvPr>
          <p:cNvSpPr txBox="1"/>
          <p:nvPr/>
        </p:nvSpPr>
        <p:spPr>
          <a:xfrm>
            <a:off x="4846319" y="527334"/>
            <a:ext cx="7254830" cy="5798052"/>
          </a:xfrm>
          <a:prstGeom prst="rect">
            <a:avLst/>
          </a:prstGeom>
        </p:spPr>
        <p:txBody>
          <a:bodyPr vert="horz" lIns="91440" tIns="45720" rIns="91440" bIns="45720" rtlCol="0" anchor="ctr">
            <a:normAutofit lnSpcReduction="10000"/>
          </a:bodyPr>
          <a:lstStyle/>
          <a:p>
            <a:pPr>
              <a:lnSpc>
                <a:spcPct val="90000"/>
              </a:lnSpc>
              <a:spcAft>
                <a:spcPts val="600"/>
              </a:spcAft>
            </a:pPr>
            <a:r>
              <a:rPr lang="en-US" b="1" dirty="0"/>
              <a:t>1. Direct Memory Access</a:t>
            </a:r>
          </a:p>
          <a:p>
            <a:pPr>
              <a:lnSpc>
                <a:spcPct val="90000"/>
              </a:lnSpc>
              <a:spcAft>
                <a:spcPts val="600"/>
              </a:spcAft>
            </a:pPr>
            <a:r>
              <a:rPr lang="en-US" dirty="0"/>
              <a:t>Pointers provide direct access to memory addresses, allowing you to read and write data at specific locations. This is particularly useful in system-level programming, where you need to interact with hardware or manage memory manually. </a:t>
            </a:r>
          </a:p>
          <a:p>
            <a:pPr>
              <a:lnSpc>
                <a:spcPct val="90000"/>
              </a:lnSpc>
              <a:spcAft>
                <a:spcPts val="600"/>
              </a:spcAft>
            </a:pPr>
            <a:r>
              <a:rPr lang="en-US" i="1" dirty="0">
                <a:solidFill>
                  <a:schemeClr val="tx2">
                    <a:lumMod val="75000"/>
                    <a:lumOff val="25000"/>
                  </a:schemeClr>
                </a:solidFill>
              </a:rPr>
              <a:t>For example, in embedded systems, you might use pointers to control hardware registers directly.</a:t>
            </a:r>
          </a:p>
          <a:p>
            <a:pPr>
              <a:lnSpc>
                <a:spcPct val="90000"/>
              </a:lnSpc>
              <a:spcAft>
                <a:spcPts val="600"/>
              </a:spcAft>
            </a:pPr>
            <a:endParaRPr lang="en-US" dirty="0">
              <a:solidFill>
                <a:schemeClr val="tx2">
                  <a:lumMod val="75000"/>
                  <a:lumOff val="25000"/>
                </a:schemeClr>
              </a:solidFill>
            </a:endParaRPr>
          </a:p>
          <a:p>
            <a:pPr>
              <a:lnSpc>
                <a:spcPct val="90000"/>
              </a:lnSpc>
              <a:spcAft>
                <a:spcPts val="600"/>
              </a:spcAft>
            </a:pPr>
            <a:r>
              <a:rPr lang="en-US" b="1" dirty="0"/>
              <a:t>2. Efficiency</a:t>
            </a:r>
          </a:p>
          <a:p>
            <a:pPr>
              <a:lnSpc>
                <a:spcPct val="90000"/>
              </a:lnSpc>
              <a:spcAft>
                <a:spcPts val="600"/>
              </a:spcAft>
            </a:pPr>
            <a:r>
              <a:rPr lang="en-US" dirty="0"/>
              <a:t>Passing large data structures by value can be inefficient because it involves copying the entire structure. By using pointers, you can pass the address of the structure instead, which is much faster and uses less memory. </a:t>
            </a:r>
          </a:p>
          <a:p>
            <a:pPr>
              <a:lnSpc>
                <a:spcPct val="90000"/>
              </a:lnSpc>
              <a:spcAft>
                <a:spcPts val="600"/>
              </a:spcAft>
            </a:pPr>
            <a:r>
              <a:rPr lang="en-US" i="1" dirty="0">
                <a:solidFill>
                  <a:schemeClr val="tx2">
                    <a:lumMod val="75000"/>
                    <a:lumOff val="25000"/>
                  </a:schemeClr>
                </a:solidFill>
              </a:rPr>
              <a:t>This is especially important in performance-critical applications like game development or real-time systems.</a:t>
            </a:r>
          </a:p>
          <a:p>
            <a:pPr>
              <a:lnSpc>
                <a:spcPct val="90000"/>
              </a:lnSpc>
              <a:spcAft>
                <a:spcPts val="600"/>
              </a:spcAft>
            </a:pPr>
            <a:r>
              <a:rPr lang="en-US" b="1" dirty="0"/>
              <a:t>3. Dynamic Memory Management</a:t>
            </a:r>
          </a:p>
          <a:p>
            <a:pPr>
              <a:lnSpc>
                <a:spcPct val="90000"/>
              </a:lnSpc>
              <a:spcAft>
                <a:spcPts val="600"/>
              </a:spcAft>
            </a:pPr>
            <a:r>
              <a:rPr lang="en-US" dirty="0"/>
              <a:t>Pointers are essential for dynamic memory allocation, which allows you to allocate memory at runtime using functions like malloc and free in C, or new and delete in C++. </a:t>
            </a:r>
          </a:p>
          <a:p>
            <a:pPr>
              <a:lnSpc>
                <a:spcPct val="90000"/>
              </a:lnSpc>
              <a:spcAft>
                <a:spcPts val="600"/>
              </a:spcAft>
            </a:pPr>
            <a:r>
              <a:rPr lang="en-US" i="1" dirty="0">
                <a:solidFill>
                  <a:schemeClr val="tx2">
                    <a:lumMod val="75000"/>
                    <a:lumOff val="25000"/>
                  </a:schemeClr>
                </a:solidFill>
              </a:rPr>
              <a:t>This flexibility is crucial for applications that need to handle varying amounts of data, such as databases or multimedia applications</a:t>
            </a:r>
            <a:r>
              <a:rPr lang="en-US" dirty="0">
                <a:solidFill>
                  <a:schemeClr val="tx2">
                    <a:lumMod val="75000"/>
                    <a:lumOff val="25000"/>
                  </a:schemeClr>
                </a:solidFill>
              </a:rPr>
              <a:t>.</a:t>
            </a:r>
          </a:p>
        </p:txBody>
      </p:sp>
    </p:spTree>
    <p:extLst>
      <p:ext uri="{BB962C8B-B14F-4D97-AF65-F5344CB8AC3E}">
        <p14:creationId xmlns:p14="http://schemas.microsoft.com/office/powerpoint/2010/main" val="1307457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0" name="Freeform: Shape 2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BE72B404-96B4-8082-3822-F3EDC2EBE5ED}"/>
              </a:ext>
            </a:extLst>
          </p:cNvPr>
          <p:cNvSpPr>
            <a:spLocks noGrp="1"/>
          </p:cNvSpPr>
          <p:nvPr>
            <p:ph type="title"/>
          </p:nvPr>
        </p:nvSpPr>
        <p:spPr>
          <a:xfrm>
            <a:off x="621792" y="1161288"/>
            <a:ext cx="3602736" cy="4526280"/>
          </a:xfrm>
        </p:spPr>
        <p:txBody>
          <a:bodyPr vert="horz" lIns="91440" tIns="45720" rIns="91440" bIns="45720" rtlCol="0" anchor="ctr">
            <a:normAutofit/>
          </a:bodyPr>
          <a:lstStyle/>
          <a:p>
            <a:r>
              <a:rPr lang="en-US" sz="4000" kern="1200" dirty="0">
                <a:solidFill>
                  <a:schemeClr val="accent4">
                    <a:lumMod val="75000"/>
                  </a:schemeClr>
                </a:solidFill>
                <a:latin typeface="+mj-lt"/>
                <a:ea typeface="+mj-ea"/>
                <a:cs typeface="+mj-cs"/>
              </a:rPr>
              <a:t>Pointers  is fundamental feature in C/C++</a:t>
            </a:r>
            <a:br>
              <a:rPr lang="en-US" sz="4000" kern="1200" dirty="0">
                <a:solidFill>
                  <a:schemeClr val="tx1"/>
                </a:solidFill>
                <a:latin typeface="+mj-lt"/>
                <a:ea typeface="+mj-ea"/>
                <a:cs typeface="+mj-cs"/>
              </a:rPr>
            </a:br>
            <a:endParaRPr lang="en-US" sz="4000" kern="1200" dirty="0">
              <a:solidFill>
                <a:schemeClr val="tx1"/>
              </a:solidFill>
              <a:latin typeface="+mj-lt"/>
              <a:ea typeface="+mj-ea"/>
              <a:cs typeface="+mj-cs"/>
            </a:endParaRPr>
          </a:p>
        </p:txBody>
      </p:sp>
      <p:sp>
        <p:nvSpPr>
          <p:cNvPr id="28" name="Rectangle 2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 name="TextBox 5">
            <a:extLst>
              <a:ext uri="{FF2B5EF4-FFF2-40B4-BE49-F238E27FC236}">
                <a16:creationId xmlns:a16="http://schemas.microsoft.com/office/drawing/2014/main" id="{85CF9CDA-4290-D6C7-F881-856E49EEEFB9}"/>
              </a:ext>
            </a:extLst>
          </p:cNvPr>
          <p:cNvSpPr txBox="1"/>
          <p:nvPr/>
        </p:nvSpPr>
        <p:spPr>
          <a:xfrm>
            <a:off x="4996208" y="781858"/>
            <a:ext cx="7022968" cy="5439833"/>
          </a:xfrm>
          <a:prstGeom prst="rect">
            <a:avLst/>
          </a:prstGeom>
        </p:spPr>
        <p:txBody>
          <a:bodyPr vert="horz" lIns="91440" tIns="45720" rIns="91440" bIns="45720" rtlCol="0" anchor="ctr">
            <a:normAutofit fontScale="92500" lnSpcReduction="20000"/>
          </a:bodyPr>
          <a:lstStyle/>
          <a:p>
            <a:pPr>
              <a:lnSpc>
                <a:spcPct val="90000"/>
              </a:lnSpc>
              <a:spcAft>
                <a:spcPts val="600"/>
              </a:spcAft>
            </a:pPr>
            <a:r>
              <a:rPr lang="en-US" sz="1600" b="1" dirty="0"/>
              <a:t>4. </a:t>
            </a:r>
            <a:r>
              <a:rPr lang="en-US" sz="1900" b="1" dirty="0"/>
              <a:t>Data Structures</a:t>
            </a:r>
          </a:p>
          <a:p>
            <a:pPr>
              <a:lnSpc>
                <a:spcPct val="90000"/>
              </a:lnSpc>
              <a:spcAft>
                <a:spcPts val="600"/>
              </a:spcAft>
            </a:pPr>
            <a:r>
              <a:rPr lang="en-US" sz="1900" dirty="0"/>
              <a:t>Pointers are the backbone of many complex data structures. </a:t>
            </a:r>
            <a:r>
              <a:rPr lang="en-US" sz="1900" i="1" dirty="0"/>
              <a:t> </a:t>
            </a:r>
          </a:p>
          <a:p>
            <a:pPr>
              <a:lnSpc>
                <a:spcPct val="90000"/>
              </a:lnSpc>
              <a:spcAft>
                <a:spcPts val="600"/>
              </a:spcAft>
            </a:pPr>
            <a:r>
              <a:rPr lang="en-US" sz="1900" i="1" dirty="0">
                <a:solidFill>
                  <a:schemeClr val="tx2">
                    <a:lumMod val="75000"/>
                    <a:lumOff val="25000"/>
                  </a:schemeClr>
                </a:solidFill>
              </a:rPr>
              <a:t>Trees: Nodes contain pointers to their children, enabling hierarchical data representation.</a:t>
            </a:r>
          </a:p>
          <a:p>
            <a:pPr>
              <a:lnSpc>
                <a:spcPct val="90000"/>
              </a:lnSpc>
              <a:spcAft>
                <a:spcPts val="600"/>
              </a:spcAft>
            </a:pPr>
            <a:r>
              <a:rPr lang="en-US" sz="1900" i="1" dirty="0">
                <a:solidFill>
                  <a:schemeClr val="tx2">
                    <a:lumMod val="75000"/>
                    <a:lumOff val="25000"/>
                  </a:schemeClr>
                </a:solidFill>
              </a:rPr>
              <a:t>Graphs: Pointers can represent edges between nodes, facilitating the implementation of various graph algorithms</a:t>
            </a:r>
            <a:r>
              <a:rPr lang="en-US" sz="1900" i="1" dirty="0"/>
              <a:t>.</a:t>
            </a:r>
          </a:p>
          <a:p>
            <a:pPr>
              <a:lnSpc>
                <a:spcPct val="90000"/>
              </a:lnSpc>
              <a:spcAft>
                <a:spcPts val="600"/>
              </a:spcAft>
            </a:pPr>
            <a:endParaRPr lang="en-US" sz="1900" dirty="0"/>
          </a:p>
          <a:p>
            <a:pPr>
              <a:lnSpc>
                <a:spcPct val="90000"/>
              </a:lnSpc>
              <a:spcAft>
                <a:spcPts val="600"/>
              </a:spcAft>
            </a:pPr>
            <a:r>
              <a:rPr lang="en-US" sz="1900" b="1" dirty="0"/>
              <a:t>5. Function Pointers</a:t>
            </a:r>
          </a:p>
          <a:p>
            <a:pPr>
              <a:lnSpc>
                <a:spcPct val="90000"/>
              </a:lnSpc>
              <a:spcAft>
                <a:spcPts val="600"/>
              </a:spcAft>
            </a:pPr>
            <a:r>
              <a:rPr lang="en-US" sz="1900" dirty="0"/>
              <a:t>Function pointers allow you to store the address of a function in a variable and call it indirectly. This is useful for implementing callback functions, which are functions that are passed as arguments to other functions and are called at a later time.</a:t>
            </a:r>
          </a:p>
          <a:p>
            <a:pPr>
              <a:lnSpc>
                <a:spcPct val="90000"/>
              </a:lnSpc>
              <a:spcAft>
                <a:spcPts val="600"/>
              </a:spcAft>
            </a:pPr>
            <a:r>
              <a:rPr lang="en-US" sz="1900" dirty="0"/>
              <a:t> </a:t>
            </a:r>
            <a:r>
              <a:rPr lang="en-US" sz="1900" i="1" dirty="0">
                <a:solidFill>
                  <a:schemeClr val="tx2">
                    <a:lumMod val="75000"/>
                    <a:lumOff val="25000"/>
                  </a:schemeClr>
                </a:solidFill>
              </a:rPr>
              <a:t>This technique is widely used in event-driven programming and for creating flexible APIs.</a:t>
            </a:r>
          </a:p>
          <a:p>
            <a:pPr>
              <a:lnSpc>
                <a:spcPct val="90000"/>
              </a:lnSpc>
              <a:spcAft>
                <a:spcPts val="600"/>
              </a:spcAft>
            </a:pPr>
            <a:endParaRPr lang="en-US" sz="1900" dirty="0"/>
          </a:p>
          <a:p>
            <a:pPr>
              <a:lnSpc>
                <a:spcPct val="90000"/>
              </a:lnSpc>
              <a:spcAft>
                <a:spcPts val="600"/>
              </a:spcAft>
            </a:pPr>
            <a:r>
              <a:rPr lang="en-US" sz="1900" b="1" dirty="0"/>
              <a:t>6. Interfacing with Hardware</a:t>
            </a:r>
          </a:p>
          <a:p>
            <a:pPr>
              <a:lnSpc>
                <a:spcPct val="90000"/>
              </a:lnSpc>
              <a:spcAft>
                <a:spcPts val="600"/>
              </a:spcAft>
            </a:pPr>
            <a:r>
              <a:rPr lang="en-US" sz="1900" dirty="0"/>
              <a:t>In low-level programming, pointers are often used to interface with hardware components. For example, you might use pointers to access memory-mapped I/O registers, which control hardware devices. </a:t>
            </a:r>
          </a:p>
          <a:p>
            <a:pPr>
              <a:lnSpc>
                <a:spcPct val="90000"/>
              </a:lnSpc>
              <a:spcAft>
                <a:spcPts val="600"/>
              </a:spcAft>
            </a:pPr>
            <a:r>
              <a:rPr lang="en-US" sz="1900" i="1" dirty="0">
                <a:solidFill>
                  <a:schemeClr val="tx2">
                    <a:lumMod val="75000"/>
                    <a:lumOff val="25000"/>
                  </a:schemeClr>
                </a:solidFill>
              </a:rPr>
              <a:t>This allows you to write drivers and firmware that interact directly with the hardware.</a:t>
            </a:r>
          </a:p>
        </p:txBody>
      </p:sp>
    </p:spTree>
    <p:extLst>
      <p:ext uri="{BB962C8B-B14F-4D97-AF65-F5344CB8AC3E}">
        <p14:creationId xmlns:p14="http://schemas.microsoft.com/office/powerpoint/2010/main" val="1681142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EB43695-73B1-E7AA-AF7B-0980E1BB5B85}"/>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Some of their practical applications of Pointer</a:t>
            </a:r>
          </a:p>
        </p:txBody>
      </p:sp>
    </p:spTree>
    <p:extLst>
      <p:ext uri="{BB962C8B-B14F-4D97-AF65-F5344CB8AC3E}">
        <p14:creationId xmlns:p14="http://schemas.microsoft.com/office/powerpoint/2010/main" val="3187678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3E9E63-7843-105B-7DCF-8088EE4AA971}"/>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Some of their practical applications:</a:t>
            </a:r>
            <a:endParaRPr lang="en-IN" sz="4000" dirty="0">
              <a:solidFill>
                <a:srgbClr val="FFFFFF"/>
              </a:solidFill>
            </a:endParaRPr>
          </a:p>
        </p:txBody>
      </p:sp>
      <p:graphicFrame>
        <p:nvGraphicFramePr>
          <p:cNvPr id="5" name="Content Placeholder 2">
            <a:extLst>
              <a:ext uri="{FF2B5EF4-FFF2-40B4-BE49-F238E27FC236}">
                <a16:creationId xmlns:a16="http://schemas.microsoft.com/office/drawing/2014/main" id="{2B82D1FD-AB87-97DD-47C1-47D186941828}"/>
              </a:ext>
            </a:extLst>
          </p:cNvPr>
          <p:cNvGraphicFramePr>
            <a:graphicFrameLocks noGrp="1"/>
          </p:cNvGraphicFramePr>
          <p:nvPr>
            <p:ph idx="1"/>
            <p:extLst>
              <p:ext uri="{D42A27DB-BD31-4B8C-83A1-F6EECF244321}">
                <p14:modId xmlns:p14="http://schemas.microsoft.com/office/powerpoint/2010/main" val="428614335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3821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F80187C-9CB7-B80A-6BF4-EE83E554F03E}"/>
              </a:ext>
            </a:extLst>
          </p:cNvPr>
          <p:cNvSpPr>
            <a:spLocks noGrp="1"/>
          </p:cNvSpPr>
          <p:nvPr>
            <p:ph type="title"/>
          </p:nvPr>
        </p:nvSpPr>
        <p:spPr>
          <a:xfrm>
            <a:off x="838199" y="388308"/>
            <a:ext cx="7188989" cy="1021424"/>
          </a:xfrm>
        </p:spPr>
        <p:txBody>
          <a:bodyPr anchor="b">
            <a:normAutofit/>
          </a:bodyPr>
          <a:lstStyle/>
          <a:p>
            <a:r>
              <a:rPr lang="en-US" sz="3100" dirty="0">
                <a:solidFill>
                  <a:schemeClr val="bg1"/>
                </a:solidFill>
              </a:rPr>
              <a:t>When Do You Need to Use Pointers?</a:t>
            </a:r>
            <a:br>
              <a:rPr lang="en-US" sz="3100" dirty="0">
                <a:solidFill>
                  <a:schemeClr val="bg1"/>
                </a:solidFill>
              </a:rPr>
            </a:br>
            <a:endParaRPr lang="en-IN" sz="3100" dirty="0">
              <a:solidFill>
                <a:schemeClr val="bg1"/>
              </a:solidFill>
            </a:endParaRP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B1674FE0-F432-4461-0CAE-6E8A4E5EB337}"/>
              </a:ext>
            </a:extLst>
          </p:cNvPr>
          <p:cNvGraphicFramePr>
            <a:graphicFrameLocks noGrp="1"/>
          </p:cNvGraphicFramePr>
          <p:nvPr>
            <p:ph idx="1"/>
            <p:extLst>
              <p:ext uri="{D42A27DB-BD31-4B8C-83A1-F6EECF244321}">
                <p14:modId xmlns:p14="http://schemas.microsoft.com/office/powerpoint/2010/main" val="1111402621"/>
              </p:ext>
            </p:extLst>
          </p:nvPr>
        </p:nvGraphicFramePr>
        <p:xfrm>
          <a:off x="1392238" y="1715407"/>
          <a:ext cx="9407525"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3554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BCF6560A-ABF0-E2E1-AF14-97C4E372E9B0}"/>
              </a:ext>
            </a:extLst>
          </p:cNvPr>
          <p:cNvSpPr>
            <a:spLocks noGrp="1"/>
          </p:cNvSpPr>
          <p:nvPr>
            <p:ph type="title"/>
          </p:nvPr>
        </p:nvSpPr>
        <p:spPr>
          <a:xfrm>
            <a:off x="838199" y="388308"/>
            <a:ext cx="7188989" cy="1021424"/>
          </a:xfrm>
        </p:spPr>
        <p:txBody>
          <a:bodyPr anchor="b">
            <a:normAutofit/>
          </a:bodyPr>
          <a:lstStyle/>
          <a:p>
            <a:r>
              <a:rPr lang="en-IN" sz="4000" dirty="0">
                <a:solidFill>
                  <a:schemeClr val="bg1"/>
                </a:solidFill>
              </a:rPr>
              <a:t>**Dynamic Memory Allocation**</a:t>
            </a: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27E5254-B4E4-A2C1-DEB0-53517B3920F8}"/>
              </a:ext>
            </a:extLst>
          </p:cNvPr>
          <p:cNvGraphicFramePr>
            <a:graphicFrameLocks noGrp="1"/>
          </p:cNvGraphicFramePr>
          <p:nvPr>
            <p:ph idx="1"/>
            <p:extLst>
              <p:ext uri="{D42A27DB-BD31-4B8C-83A1-F6EECF244321}">
                <p14:modId xmlns:p14="http://schemas.microsoft.com/office/powerpoint/2010/main" val="4077841774"/>
              </p:ext>
            </p:extLst>
          </p:nvPr>
        </p:nvGraphicFramePr>
        <p:xfrm>
          <a:off x="1392238" y="1715407"/>
          <a:ext cx="9407525"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560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9DD37FC-CDB8-3961-C502-73E064B0DF6C}"/>
              </a:ext>
            </a:extLst>
          </p:cNvPr>
          <p:cNvSpPr>
            <a:spLocks noGrp="1"/>
          </p:cNvSpPr>
          <p:nvPr>
            <p:ph type="title"/>
          </p:nvPr>
        </p:nvSpPr>
        <p:spPr>
          <a:xfrm>
            <a:off x="838200" y="388308"/>
            <a:ext cx="5499970" cy="1021424"/>
          </a:xfrm>
        </p:spPr>
        <p:txBody>
          <a:bodyPr anchor="b">
            <a:normAutofit/>
          </a:bodyPr>
          <a:lstStyle/>
          <a:p>
            <a:pPr algn="r"/>
            <a:r>
              <a:rPr lang="en-IN" sz="3100" dirty="0">
                <a:solidFill>
                  <a:schemeClr val="bg1"/>
                </a:solidFill>
              </a:rPr>
              <a:t>**Data Structures and Algorithms**</a:t>
            </a: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1440584"/>
            <a:ext cx="62119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3EB86FA1-ECF2-7D59-9CB7-C71901DC7629}"/>
              </a:ext>
            </a:extLst>
          </p:cNvPr>
          <p:cNvGraphicFramePr>
            <a:graphicFrameLocks noGrp="1"/>
          </p:cNvGraphicFramePr>
          <p:nvPr>
            <p:ph idx="1"/>
            <p:extLst>
              <p:ext uri="{D42A27DB-BD31-4B8C-83A1-F6EECF244321}">
                <p14:modId xmlns:p14="http://schemas.microsoft.com/office/powerpoint/2010/main" val="2667513181"/>
              </p:ext>
            </p:extLst>
          </p:nvPr>
        </p:nvGraphicFramePr>
        <p:xfrm>
          <a:off x="1392238" y="1682750"/>
          <a:ext cx="9407525"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741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050974-ADBB-8514-8834-B2900FA7AFE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**Function Pointers**</a:t>
            </a:r>
          </a:p>
        </p:txBody>
      </p:sp>
      <p:graphicFrame>
        <p:nvGraphicFramePr>
          <p:cNvPr id="5" name="Content Placeholder 2">
            <a:extLst>
              <a:ext uri="{FF2B5EF4-FFF2-40B4-BE49-F238E27FC236}">
                <a16:creationId xmlns:a16="http://schemas.microsoft.com/office/drawing/2014/main" id="{4FDED516-E1D7-8496-14B0-A98C5C2B4E00}"/>
              </a:ext>
            </a:extLst>
          </p:cNvPr>
          <p:cNvGraphicFramePr>
            <a:graphicFrameLocks noGrp="1"/>
          </p:cNvGraphicFramePr>
          <p:nvPr>
            <p:ph idx="1"/>
            <p:extLst>
              <p:ext uri="{D42A27DB-BD31-4B8C-83A1-F6EECF244321}">
                <p14:modId xmlns:p14="http://schemas.microsoft.com/office/powerpoint/2010/main" val="4056588420"/>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117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FFFF-D0BB-5059-9AE0-55ACB9E4BC03}"/>
              </a:ext>
            </a:extLst>
          </p:cNvPr>
          <p:cNvSpPr>
            <a:spLocks noGrp="1"/>
          </p:cNvSpPr>
          <p:nvPr>
            <p:ph type="title"/>
          </p:nvPr>
        </p:nvSpPr>
        <p:spPr/>
        <p:txBody>
          <a:bodyPr/>
          <a:lstStyle/>
          <a:p>
            <a:r>
              <a:rPr lang="en-US" dirty="0"/>
              <a:t>What is a Pointer in C/C++?</a:t>
            </a:r>
            <a:br>
              <a:rPr lang="en-US" dirty="0"/>
            </a:br>
            <a:endParaRPr lang="en-IN" dirty="0"/>
          </a:p>
        </p:txBody>
      </p:sp>
      <p:sp>
        <p:nvSpPr>
          <p:cNvPr id="5" name="TextBox 4">
            <a:extLst>
              <a:ext uri="{FF2B5EF4-FFF2-40B4-BE49-F238E27FC236}">
                <a16:creationId xmlns:a16="http://schemas.microsoft.com/office/drawing/2014/main" id="{A706113F-8730-CB2F-0D49-4D95D81A52D2}"/>
              </a:ext>
            </a:extLst>
          </p:cNvPr>
          <p:cNvSpPr txBox="1"/>
          <p:nvPr/>
        </p:nvSpPr>
        <p:spPr>
          <a:xfrm>
            <a:off x="484612" y="2445362"/>
            <a:ext cx="10515600"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A pointer is a variable that stores the memory address of another variable.</a:t>
            </a:r>
          </a:p>
          <a:p>
            <a:endParaRPr lang="en-US" dirty="0"/>
          </a:p>
          <a:p>
            <a:r>
              <a:rPr lang="en-US" i="1" dirty="0"/>
              <a:t>Think of it like this:</a:t>
            </a:r>
            <a:endParaRPr lang="en-US" dirty="0"/>
          </a:p>
          <a:p>
            <a:r>
              <a:rPr lang="en-US" dirty="0"/>
              <a:t>Normally, variables store values (like a number or a character).</a:t>
            </a:r>
          </a:p>
          <a:p>
            <a:r>
              <a:rPr lang="en-US" dirty="0"/>
              <a:t>A pointer stores the location in memory where that value is kept.</a:t>
            </a:r>
          </a:p>
        </p:txBody>
      </p:sp>
    </p:spTree>
    <p:extLst>
      <p:ext uri="{BB962C8B-B14F-4D97-AF65-F5344CB8AC3E}">
        <p14:creationId xmlns:p14="http://schemas.microsoft.com/office/powerpoint/2010/main" val="3159598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B2DC45C-2465-1E58-F7FE-3D4D0CBD05E3}"/>
              </a:ext>
            </a:extLst>
          </p:cNvPr>
          <p:cNvPicPr>
            <a:picLocks noChangeAspect="1"/>
          </p:cNvPicPr>
          <p:nvPr/>
        </p:nvPicPr>
        <p:blipFill>
          <a:blip r:embed="rId2">
            <a:duotone>
              <a:schemeClr val="bg2">
                <a:shade val="45000"/>
                <a:satMod val="135000"/>
              </a:schemeClr>
              <a:prstClr val="white"/>
            </a:duotone>
          </a:blip>
          <a:srcRect t="10967" b="4764"/>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8173ED-2ABC-2D0F-6676-9B18486A1717}"/>
              </a:ext>
            </a:extLst>
          </p:cNvPr>
          <p:cNvSpPr>
            <a:spLocks noGrp="1"/>
          </p:cNvSpPr>
          <p:nvPr>
            <p:ph type="title"/>
          </p:nvPr>
        </p:nvSpPr>
        <p:spPr>
          <a:xfrm>
            <a:off x="838200" y="365125"/>
            <a:ext cx="10515600" cy="1325563"/>
          </a:xfrm>
        </p:spPr>
        <p:txBody>
          <a:bodyPr>
            <a:normAutofit/>
          </a:bodyPr>
          <a:lstStyle/>
          <a:p>
            <a:r>
              <a:rPr lang="en-IN" dirty="0"/>
              <a:t>**Accessing Array Elements**</a:t>
            </a:r>
          </a:p>
        </p:txBody>
      </p:sp>
      <p:graphicFrame>
        <p:nvGraphicFramePr>
          <p:cNvPr id="5" name="Content Placeholder 2">
            <a:extLst>
              <a:ext uri="{FF2B5EF4-FFF2-40B4-BE49-F238E27FC236}">
                <a16:creationId xmlns:a16="http://schemas.microsoft.com/office/drawing/2014/main" id="{9AEC60A5-9D07-C109-D31D-0281E29A2BC5}"/>
              </a:ext>
            </a:extLst>
          </p:cNvPr>
          <p:cNvGraphicFramePr>
            <a:graphicFrameLocks noGrp="1"/>
          </p:cNvGraphicFramePr>
          <p:nvPr>
            <p:ph idx="1"/>
            <p:extLst>
              <p:ext uri="{D42A27DB-BD31-4B8C-83A1-F6EECF244321}">
                <p14:modId xmlns:p14="http://schemas.microsoft.com/office/powerpoint/2010/main" val="55432454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8408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B2DAAB-21CC-87F6-CB5E-46C669748BE6}"/>
              </a:ext>
            </a:extLst>
          </p:cNvPr>
          <p:cNvSpPr>
            <a:spLocks noGrp="1"/>
          </p:cNvSpPr>
          <p:nvPr>
            <p:ph type="title"/>
          </p:nvPr>
        </p:nvSpPr>
        <p:spPr>
          <a:xfrm>
            <a:off x="838200" y="365125"/>
            <a:ext cx="10515600" cy="1325563"/>
          </a:xfrm>
        </p:spPr>
        <p:txBody>
          <a:bodyPr>
            <a:normAutofit/>
          </a:bodyPr>
          <a:lstStyle/>
          <a:p>
            <a:r>
              <a:rPr lang="en-IN" dirty="0"/>
              <a:t>**Passing Arguments by Reference**</a:t>
            </a:r>
          </a:p>
        </p:txBody>
      </p:sp>
      <p:graphicFrame>
        <p:nvGraphicFramePr>
          <p:cNvPr id="5" name="Content Placeholder 2">
            <a:extLst>
              <a:ext uri="{FF2B5EF4-FFF2-40B4-BE49-F238E27FC236}">
                <a16:creationId xmlns:a16="http://schemas.microsoft.com/office/drawing/2014/main" id="{0182C38F-5B3C-9000-F70B-EBBFF8FFA716}"/>
              </a:ext>
            </a:extLst>
          </p:cNvPr>
          <p:cNvGraphicFramePr>
            <a:graphicFrameLocks noGrp="1"/>
          </p:cNvGraphicFramePr>
          <p:nvPr>
            <p:ph idx="1"/>
            <p:extLst>
              <p:ext uri="{D42A27DB-BD31-4B8C-83A1-F6EECF244321}">
                <p14:modId xmlns:p14="http://schemas.microsoft.com/office/powerpoint/2010/main" val="7006624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228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pSp>
        <p:nvGrpSpPr>
          <p:cNvPr id="18" name="Group 17">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9" name="Rectangle 18">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2" name="Freeform: Shape 21">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useBgFill="1">
        <p:nvSpPr>
          <p:cNvPr id="24" name="Rectangle 23">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 name="Title 1">
            <a:extLst>
              <a:ext uri="{FF2B5EF4-FFF2-40B4-BE49-F238E27FC236}">
                <a16:creationId xmlns:a16="http://schemas.microsoft.com/office/drawing/2014/main" id="{F23256BA-D4C4-98D1-E7E9-F526BEEEBA0E}"/>
              </a:ext>
            </a:extLst>
          </p:cNvPr>
          <p:cNvSpPr>
            <a:spLocks noGrp="1"/>
          </p:cNvSpPr>
          <p:nvPr>
            <p:ph type="title"/>
          </p:nvPr>
        </p:nvSpPr>
        <p:spPr>
          <a:xfrm>
            <a:off x="1143000" y="990599"/>
            <a:ext cx="9906000" cy="685800"/>
          </a:xfrm>
        </p:spPr>
        <p:txBody>
          <a:bodyPr anchor="t">
            <a:normAutofit/>
          </a:bodyPr>
          <a:lstStyle/>
          <a:p>
            <a:r>
              <a:rPr lang="en-IN" sz="4000" dirty="0"/>
              <a:t>**String Manipulation**</a:t>
            </a:r>
          </a:p>
        </p:txBody>
      </p:sp>
      <p:graphicFrame>
        <p:nvGraphicFramePr>
          <p:cNvPr id="5" name="Content Placeholder 2">
            <a:extLst>
              <a:ext uri="{FF2B5EF4-FFF2-40B4-BE49-F238E27FC236}">
                <a16:creationId xmlns:a16="http://schemas.microsoft.com/office/drawing/2014/main" id="{D4460EF8-0C7F-85C1-2646-C65CCD64D769}"/>
              </a:ext>
            </a:extLst>
          </p:cNvPr>
          <p:cNvGraphicFramePr>
            <a:graphicFrameLocks noGrp="1"/>
          </p:cNvGraphicFramePr>
          <p:nvPr>
            <p:ph idx="1"/>
            <p:extLst>
              <p:ext uri="{D42A27DB-BD31-4B8C-83A1-F6EECF244321}">
                <p14:modId xmlns:p14="http://schemas.microsoft.com/office/powerpoint/2010/main" val="3004341655"/>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4406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6E5069C1-504F-0D3C-6252-4BCD4D9B99BA}"/>
              </a:ext>
            </a:extLst>
          </p:cNvPr>
          <p:cNvSpPr>
            <a:spLocks noGrp="1"/>
          </p:cNvSpPr>
          <p:nvPr>
            <p:ph type="title"/>
          </p:nvPr>
        </p:nvSpPr>
        <p:spPr>
          <a:xfrm>
            <a:off x="838200" y="643467"/>
            <a:ext cx="2951205" cy="5571066"/>
          </a:xfrm>
        </p:spPr>
        <p:txBody>
          <a:bodyPr>
            <a:normAutofit/>
          </a:bodyPr>
          <a:lstStyle/>
          <a:p>
            <a:r>
              <a:rPr lang="en-IN" dirty="0">
                <a:solidFill>
                  <a:srgbClr val="FFFFFF"/>
                </a:solidFill>
              </a:rPr>
              <a:t>**File I/O**</a:t>
            </a:r>
          </a:p>
        </p:txBody>
      </p:sp>
      <p:graphicFrame>
        <p:nvGraphicFramePr>
          <p:cNvPr id="5" name="Content Placeholder 2">
            <a:extLst>
              <a:ext uri="{FF2B5EF4-FFF2-40B4-BE49-F238E27FC236}">
                <a16:creationId xmlns:a16="http://schemas.microsoft.com/office/drawing/2014/main" id="{868212C8-774B-265A-DAB1-B1702D9BDA69}"/>
              </a:ext>
            </a:extLst>
          </p:cNvPr>
          <p:cNvGraphicFramePr>
            <a:graphicFrameLocks noGrp="1"/>
          </p:cNvGraphicFramePr>
          <p:nvPr>
            <p:ph idx="1"/>
            <p:extLst>
              <p:ext uri="{D42A27DB-BD31-4B8C-83A1-F6EECF244321}">
                <p14:modId xmlns:p14="http://schemas.microsoft.com/office/powerpoint/2010/main" val="1861893781"/>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6173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7359D7-5748-6B47-F56D-D20A2E1F5B84}"/>
              </a:ext>
            </a:extLst>
          </p:cNvPr>
          <p:cNvSpPr>
            <a:spLocks noGrp="1"/>
          </p:cNvSpPr>
          <p:nvPr>
            <p:ph type="title"/>
          </p:nvPr>
        </p:nvSpPr>
        <p:spPr>
          <a:xfrm>
            <a:off x="659234" y="957447"/>
            <a:ext cx="3383280" cy="4943105"/>
          </a:xfrm>
        </p:spPr>
        <p:txBody>
          <a:bodyPr anchor="ctr">
            <a:normAutofit/>
          </a:bodyPr>
          <a:lstStyle/>
          <a:p>
            <a:r>
              <a:rPr lang="en-IN" sz="4000" dirty="0"/>
              <a:t>**Structures and Unions**</a:t>
            </a:r>
          </a:p>
        </p:txBody>
      </p:sp>
      <p:sp>
        <p:nvSpPr>
          <p:cNvPr id="18" name="Rectangle 17">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4029CE5-8957-F9ED-FB94-6803DEED5AA7}"/>
              </a:ext>
            </a:extLst>
          </p:cNvPr>
          <p:cNvGraphicFramePr>
            <a:graphicFrameLocks noGrp="1"/>
          </p:cNvGraphicFramePr>
          <p:nvPr>
            <p:ph idx="1"/>
            <p:extLst>
              <p:ext uri="{D42A27DB-BD31-4B8C-83A1-F6EECF244321}">
                <p14:modId xmlns:p14="http://schemas.microsoft.com/office/powerpoint/2010/main" val="4146046872"/>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2591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ight Triangle 1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89F4F8-0366-6F6A-A2B9-8349390DB65C}"/>
              </a:ext>
            </a:extLst>
          </p:cNvPr>
          <p:cNvSpPr>
            <a:spLocks noGrp="1"/>
          </p:cNvSpPr>
          <p:nvPr>
            <p:ph type="title"/>
          </p:nvPr>
        </p:nvSpPr>
        <p:spPr>
          <a:xfrm>
            <a:off x="1006900" y="1188637"/>
            <a:ext cx="3057101" cy="4480726"/>
          </a:xfrm>
        </p:spPr>
        <p:txBody>
          <a:bodyPr>
            <a:normAutofit/>
          </a:bodyPr>
          <a:lstStyle/>
          <a:p>
            <a:pPr algn="r"/>
            <a:r>
              <a:rPr lang="en-US" sz="4100" dirty="0"/>
              <a:t>**Interfacing with Hardware and System Calls**</a:t>
            </a:r>
            <a:endParaRPr lang="en-IN" sz="4100" dirty="0"/>
          </a:p>
        </p:txBody>
      </p:sp>
      <p:cxnSp>
        <p:nvCxnSpPr>
          <p:cNvPr id="24" name="Straight Connector 2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3CE4E98-31F5-9A4E-6516-EC92321C8EAF}"/>
              </a:ext>
            </a:extLst>
          </p:cNvPr>
          <p:cNvGraphicFramePr>
            <a:graphicFrameLocks noGrp="1"/>
          </p:cNvGraphicFramePr>
          <p:nvPr>
            <p:ph idx="1"/>
            <p:extLst>
              <p:ext uri="{D42A27DB-BD31-4B8C-83A1-F6EECF244321}">
                <p14:modId xmlns:p14="http://schemas.microsoft.com/office/powerpoint/2010/main" val="2243285876"/>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6892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DAB61E-ED92-5F21-D9F8-FDFEE3E9040B}"/>
              </a:ext>
            </a:extLst>
          </p:cNvPr>
          <p:cNvSpPr>
            <a:spLocks noGrp="1"/>
          </p:cNvSpPr>
          <p:nvPr>
            <p:ph type="title"/>
          </p:nvPr>
        </p:nvSpPr>
        <p:spPr>
          <a:xfrm>
            <a:off x="6094105" y="802955"/>
            <a:ext cx="4977976" cy="1454051"/>
          </a:xfrm>
        </p:spPr>
        <p:txBody>
          <a:bodyPr>
            <a:normAutofit/>
          </a:bodyPr>
          <a:lstStyle/>
          <a:p>
            <a:r>
              <a:rPr lang="en-IN" sz="3600" dirty="0">
                <a:solidFill>
                  <a:schemeClr val="tx2"/>
                </a:solidFill>
              </a:rPr>
              <a:t>**Pointer Arithmetic and Optimization**</a:t>
            </a:r>
          </a:p>
        </p:txBody>
      </p:sp>
      <p:pic>
        <p:nvPicPr>
          <p:cNvPr id="7" name="Graphic 6" descr="Touch Pointer">
            <a:extLst>
              <a:ext uri="{FF2B5EF4-FFF2-40B4-BE49-F238E27FC236}">
                <a16:creationId xmlns:a16="http://schemas.microsoft.com/office/drawing/2014/main" id="{144846A4-34AE-8AB5-F9F2-D83C9BB73A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B43EEE38-1298-92FF-B473-F57734C853E1}"/>
              </a:ext>
            </a:extLst>
          </p:cNvPr>
          <p:cNvSpPr>
            <a:spLocks noGrp="1"/>
          </p:cNvSpPr>
          <p:nvPr>
            <p:ph idx="1"/>
          </p:nvPr>
        </p:nvSpPr>
        <p:spPr>
          <a:xfrm>
            <a:off x="6090574" y="2421682"/>
            <a:ext cx="4977578" cy="3639289"/>
          </a:xfrm>
        </p:spPr>
        <p:txBody>
          <a:bodyPr anchor="ctr">
            <a:normAutofit/>
          </a:bodyPr>
          <a:lstStyle/>
          <a:p>
            <a:r>
              <a:rPr lang="en-US" sz="1800" dirty="0">
                <a:solidFill>
                  <a:schemeClr val="tx2"/>
                </a:solidFill>
              </a:rPr>
              <a:t>Pointers enable efficient memory traversal and manipulation.</a:t>
            </a:r>
          </a:p>
          <a:p>
            <a:r>
              <a:rPr lang="en-US" sz="1800" dirty="0">
                <a:solidFill>
                  <a:schemeClr val="tx2"/>
                </a:solidFill>
              </a:rPr>
              <a:t>Techniques like pointer arithmetic, pointer casting, and pointer-to-void are used for optimization.</a:t>
            </a:r>
          </a:p>
          <a:p>
            <a:endParaRPr lang="en-IN" sz="1800" dirty="0">
              <a:solidFill>
                <a:schemeClr val="tx2"/>
              </a:solidFill>
            </a:endParaRPr>
          </a:p>
        </p:txBody>
      </p:sp>
      <p:grpSp>
        <p:nvGrpSpPr>
          <p:cNvPr id="18" name="Group 17">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9" name="Freeform: Shape 18">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47194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E811-DBAE-ED2F-B6B2-3377D58BD3AF}"/>
              </a:ext>
            </a:extLst>
          </p:cNvPr>
          <p:cNvSpPr>
            <a:spLocks noGrp="1"/>
          </p:cNvSpPr>
          <p:nvPr>
            <p:ph type="title"/>
          </p:nvPr>
        </p:nvSpPr>
        <p:spPr>
          <a:xfrm>
            <a:off x="489409" y="280283"/>
            <a:ext cx="10515600" cy="1325563"/>
          </a:xfrm>
        </p:spPr>
        <p:txBody>
          <a:bodyPr/>
          <a:lstStyle/>
          <a:p>
            <a:r>
              <a:rPr lang="en-US" dirty="0"/>
              <a:t>Memory Reusability-Pointer</a:t>
            </a:r>
            <a:endParaRPr lang="en-IN" dirty="0"/>
          </a:p>
        </p:txBody>
      </p:sp>
      <p:sp>
        <p:nvSpPr>
          <p:cNvPr id="5" name="TextBox 4">
            <a:extLst>
              <a:ext uri="{FF2B5EF4-FFF2-40B4-BE49-F238E27FC236}">
                <a16:creationId xmlns:a16="http://schemas.microsoft.com/office/drawing/2014/main" id="{8EFE494A-3676-2FC8-6A29-3EC4578746B3}"/>
              </a:ext>
            </a:extLst>
          </p:cNvPr>
          <p:cNvSpPr txBox="1"/>
          <p:nvPr/>
        </p:nvSpPr>
        <p:spPr>
          <a:xfrm>
            <a:off x="489409" y="2746351"/>
            <a:ext cx="4365395" cy="1754326"/>
          </a:xfrm>
          <a:prstGeom prst="rect">
            <a:avLst/>
          </a:prstGeom>
          <a:noFill/>
        </p:spPr>
        <p:txBody>
          <a:bodyPr wrap="square">
            <a:spAutoFit/>
          </a:bodyPr>
          <a:lstStyle/>
          <a:p>
            <a:r>
              <a:rPr lang="en-US" dirty="0"/>
              <a:t>Using Pointer concept in  C and C++, it is possible to reuse the same memory location for multiple variables at different points in time to save memory, but this must be done carefully to avoid undefined behavior</a:t>
            </a:r>
            <a:endParaRPr lang="en-IN" dirty="0"/>
          </a:p>
        </p:txBody>
      </p:sp>
      <p:sp>
        <p:nvSpPr>
          <p:cNvPr id="7" name="TextBox 6">
            <a:extLst>
              <a:ext uri="{FF2B5EF4-FFF2-40B4-BE49-F238E27FC236}">
                <a16:creationId xmlns:a16="http://schemas.microsoft.com/office/drawing/2014/main" id="{2ED8A685-2BD6-DFE6-F867-71E8C095D9B1}"/>
              </a:ext>
            </a:extLst>
          </p:cNvPr>
          <p:cNvSpPr txBox="1"/>
          <p:nvPr/>
        </p:nvSpPr>
        <p:spPr>
          <a:xfrm>
            <a:off x="5438482" y="1690688"/>
            <a:ext cx="6094428"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i="1" dirty="0"/>
              <a:t> Using Pointers (Manually Reusing Memory)</a:t>
            </a:r>
          </a:p>
          <a:p>
            <a:r>
              <a:rPr lang="en-US" i="1" dirty="0"/>
              <a:t>You can use a pointer to a single memory location and reinterpret it as different variables at different times:</a:t>
            </a:r>
          </a:p>
          <a:p>
            <a:endParaRPr lang="en-US" dirty="0"/>
          </a:p>
          <a:p>
            <a:r>
              <a:rPr lang="en-US" dirty="0"/>
              <a:t>#include &lt;stdio.h&gt;</a:t>
            </a:r>
          </a:p>
          <a:p>
            <a:r>
              <a:rPr lang="en-US" dirty="0"/>
              <a:t>int main() </a:t>
            </a:r>
          </a:p>
          <a:p>
            <a:r>
              <a:rPr lang="en-US" dirty="0"/>
              <a:t>{    int a = 0;    int* x = &amp;a;</a:t>
            </a:r>
          </a:p>
          <a:p>
            <a:r>
              <a:rPr lang="en-US" dirty="0"/>
              <a:t>    *x = 10; // Use as variable A    printf("A: %d\n", *x);</a:t>
            </a:r>
          </a:p>
          <a:p>
            <a:r>
              <a:rPr lang="en-US" dirty="0"/>
              <a:t>    *x = 20; // Use as variable B    printf("B: %d\n", *x);</a:t>
            </a:r>
          </a:p>
          <a:p>
            <a:r>
              <a:rPr lang="en-US" dirty="0"/>
              <a:t>    *x = 30; // Use as variable C    printf("C: %d\n", *x);</a:t>
            </a:r>
          </a:p>
          <a:p>
            <a:r>
              <a:rPr lang="en-US" dirty="0"/>
              <a:t>    return 0;</a:t>
            </a:r>
          </a:p>
          <a:p>
            <a:r>
              <a:rPr lang="en-US" dirty="0"/>
              <a:t>}</a:t>
            </a:r>
          </a:p>
          <a:p>
            <a:endParaRPr lang="en-US" dirty="0"/>
          </a:p>
          <a:p>
            <a:r>
              <a:rPr lang="en-US" i="1" dirty="0"/>
              <a:t>In this case, you're just reusing the same variable (a) and calling it A, B, C logically at different times.</a:t>
            </a:r>
          </a:p>
          <a:p>
            <a:endParaRPr lang="en-US" dirty="0"/>
          </a:p>
        </p:txBody>
      </p:sp>
    </p:spTree>
    <p:extLst>
      <p:ext uri="{BB962C8B-B14F-4D97-AF65-F5344CB8AC3E}">
        <p14:creationId xmlns:p14="http://schemas.microsoft.com/office/powerpoint/2010/main" val="3538812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2D3890-0411-F0DF-0F73-F1676E369DB7}"/>
              </a:ext>
            </a:extLst>
          </p:cNvPr>
          <p:cNvSpPr txBox="1"/>
          <p:nvPr/>
        </p:nvSpPr>
        <p:spPr>
          <a:xfrm>
            <a:off x="5460478" y="335845"/>
            <a:ext cx="6094428" cy="618630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t>Using union (Preferred Way)</a:t>
            </a:r>
          </a:p>
          <a:p>
            <a:r>
              <a:rPr lang="en-US" dirty="0"/>
              <a:t>A union in C/C++ allows you to store different data types in the same memory location, one at a time. This is exactly what you’re asking for.</a:t>
            </a:r>
          </a:p>
          <a:p>
            <a:r>
              <a:rPr lang="en-US" dirty="0"/>
              <a:t>Example:</a:t>
            </a:r>
          </a:p>
          <a:p>
            <a:r>
              <a:rPr lang="en-US" dirty="0">
                <a:solidFill>
                  <a:schemeClr val="tx2">
                    <a:lumMod val="75000"/>
                    <a:lumOff val="25000"/>
                  </a:schemeClr>
                </a:solidFill>
              </a:rPr>
              <a:t>#include &lt;stdio.h&gt;</a:t>
            </a:r>
          </a:p>
          <a:p>
            <a:r>
              <a:rPr lang="en-US" dirty="0">
                <a:solidFill>
                  <a:schemeClr val="tx2">
                    <a:lumMod val="75000"/>
                    <a:lumOff val="25000"/>
                  </a:schemeClr>
                </a:solidFill>
              </a:rPr>
              <a:t>union ReuseMemory {   </a:t>
            </a:r>
          </a:p>
          <a:p>
            <a:r>
              <a:rPr lang="en-US" dirty="0">
                <a:solidFill>
                  <a:schemeClr val="tx2">
                    <a:lumMod val="75000"/>
                    <a:lumOff val="25000"/>
                  </a:schemeClr>
                </a:solidFill>
              </a:rPr>
              <a:t>	 int A;   </a:t>
            </a:r>
          </a:p>
          <a:p>
            <a:r>
              <a:rPr lang="en-US" dirty="0">
                <a:solidFill>
                  <a:schemeClr val="tx2">
                    <a:lumMod val="75000"/>
                    <a:lumOff val="25000"/>
                  </a:schemeClr>
                </a:solidFill>
              </a:rPr>
              <a:t>	 int B;    </a:t>
            </a:r>
          </a:p>
          <a:p>
            <a:r>
              <a:rPr lang="en-US" dirty="0">
                <a:solidFill>
                  <a:schemeClr val="tx2">
                    <a:lumMod val="75000"/>
                    <a:lumOff val="25000"/>
                  </a:schemeClr>
                </a:solidFill>
              </a:rPr>
              <a:t>	 int C;    </a:t>
            </a:r>
          </a:p>
          <a:p>
            <a:r>
              <a:rPr lang="en-US" dirty="0">
                <a:solidFill>
                  <a:schemeClr val="tx2">
                    <a:lumMod val="75000"/>
                    <a:lumOff val="25000"/>
                  </a:schemeClr>
                </a:solidFill>
              </a:rPr>
              <a:t>	int D;</a:t>
            </a:r>
          </a:p>
          <a:p>
            <a:r>
              <a:rPr lang="en-US" dirty="0">
                <a:solidFill>
                  <a:schemeClr val="tx2">
                    <a:lumMod val="75000"/>
                    <a:lumOff val="25000"/>
                  </a:schemeClr>
                </a:solidFill>
              </a:rPr>
              <a:t>	};</a:t>
            </a:r>
          </a:p>
          <a:p>
            <a:r>
              <a:rPr lang="en-US" dirty="0">
                <a:solidFill>
                  <a:schemeClr val="tx2">
                    <a:lumMod val="75000"/>
                    <a:lumOff val="25000"/>
                  </a:schemeClr>
                </a:solidFill>
              </a:rPr>
              <a:t>int main() {    </a:t>
            </a:r>
          </a:p>
          <a:p>
            <a:r>
              <a:rPr lang="en-US" dirty="0">
                <a:solidFill>
                  <a:schemeClr val="tx2">
                    <a:lumMod val="75000"/>
                    <a:lumOff val="25000"/>
                  </a:schemeClr>
                </a:solidFill>
              </a:rPr>
              <a:t>   union ReuseMemory u;</a:t>
            </a:r>
          </a:p>
          <a:p>
            <a:r>
              <a:rPr lang="en-US" dirty="0">
                <a:solidFill>
                  <a:schemeClr val="tx2">
                    <a:lumMod val="75000"/>
                    <a:lumOff val="25000"/>
                  </a:schemeClr>
                </a:solidFill>
              </a:rPr>
              <a:t>    u.A = 5;    printf("A: %d\n", u.A);</a:t>
            </a:r>
          </a:p>
          <a:p>
            <a:r>
              <a:rPr lang="en-US" dirty="0">
                <a:solidFill>
                  <a:schemeClr val="tx2">
                    <a:lumMod val="75000"/>
                    <a:lumOff val="25000"/>
                  </a:schemeClr>
                </a:solidFill>
              </a:rPr>
              <a:t>    u.B = 10;    printf("B: %d\n", u.B);</a:t>
            </a:r>
          </a:p>
          <a:p>
            <a:r>
              <a:rPr lang="en-US" dirty="0">
                <a:solidFill>
                  <a:schemeClr val="tx2">
                    <a:lumMod val="75000"/>
                    <a:lumOff val="25000"/>
                  </a:schemeClr>
                </a:solidFill>
              </a:rPr>
              <a:t>    u.C = 15;    printf("C: %d\n", u.C);</a:t>
            </a:r>
          </a:p>
          <a:p>
            <a:r>
              <a:rPr lang="en-US" dirty="0">
                <a:solidFill>
                  <a:schemeClr val="tx2">
                    <a:lumMod val="75000"/>
                    <a:lumOff val="25000"/>
                  </a:schemeClr>
                </a:solidFill>
              </a:rPr>
              <a:t>    u.D = 20;    printf("D: %d\n", u.D);</a:t>
            </a:r>
          </a:p>
          <a:p>
            <a:r>
              <a:rPr lang="en-US" dirty="0">
                <a:solidFill>
                  <a:schemeClr val="tx2">
                    <a:lumMod val="75000"/>
                    <a:lumOff val="25000"/>
                  </a:schemeClr>
                </a:solidFill>
              </a:rPr>
              <a:t>    return 0;         }</a:t>
            </a:r>
          </a:p>
          <a:p>
            <a:r>
              <a:rPr lang="en-US" dirty="0"/>
              <a:t>Here, only one value is valid at a time, and all variables (A, B, C, D) share the same memory (typically 4 bytes for int).</a:t>
            </a:r>
          </a:p>
          <a:p>
            <a:r>
              <a:rPr lang="en-US" dirty="0"/>
              <a:t>So instead of 4 × 4 = 16 bytes, it only uses 4 bytes total.</a:t>
            </a:r>
          </a:p>
        </p:txBody>
      </p:sp>
      <p:sp>
        <p:nvSpPr>
          <p:cNvPr id="6" name="Rectangle 1">
            <a:extLst>
              <a:ext uri="{FF2B5EF4-FFF2-40B4-BE49-F238E27FC236}">
                <a16:creationId xmlns:a16="http://schemas.microsoft.com/office/drawing/2014/main" id="{67DBD871-E518-E992-C468-0F029046D701}"/>
              </a:ext>
            </a:extLst>
          </p:cNvPr>
          <p:cNvSpPr>
            <a:spLocks noChangeArrowheads="1"/>
          </p:cNvSpPr>
          <p:nvPr/>
        </p:nvSpPr>
        <p:spPr bwMode="auto">
          <a:xfrm>
            <a:off x="358219" y="1730038"/>
            <a:ext cx="4656841" cy="381642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Memory reuse by pointers in C and C++ involves using the same memory location for different purposes at different times, which helps in optimizing memory usage. Here are some key aspects:</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Dynamic Memory Allocation</a:t>
            </a:r>
            <a:r>
              <a:rPr kumimoji="0" lang="en-US" altLang="en-US" sz="14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You can allocate memory dynamically using functions like </a:t>
            </a:r>
            <a:r>
              <a:rPr kumimoji="0" lang="en-US" altLang="en-US" sz="1400" b="0" i="0" u="none" strike="noStrike" cap="none" normalizeH="0" baseline="0" dirty="0">
                <a:ln>
                  <a:noFill/>
                </a:ln>
                <a:solidFill>
                  <a:srgbClr val="242424"/>
                </a:solidFill>
                <a:effectLst/>
                <a:latin typeface="Arial Unicode MS"/>
                <a:cs typeface="Segoe UI" panose="020B0502040204020203" pitchFamily="34" charset="0"/>
              </a:rPr>
              <a:t>malloc</a:t>
            </a:r>
            <a:r>
              <a:rPr kumimoji="0" lang="en-US" altLang="en-US" sz="14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a:t>
            </a:r>
            <a:r>
              <a:rPr kumimoji="0" lang="en-US" altLang="en-US" sz="1400" b="0" i="0" u="none" strike="noStrike" cap="none" normalizeH="0" baseline="0" dirty="0">
                <a:ln>
                  <a:noFill/>
                </a:ln>
                <a:solidFill>
                  <a:srgbClr val="242424"/>
                </a:solidFill>
                <a:effectLst/>
                <a:latin typeface="Arial Unicode MS"/>
                <a:cs typeface="Segoe UI" panose="020B0502040204020203" pitchFamily="34" charset="0"/>
              </a:rPr>
              <a:t>calloc</a:t>
            </a:r>
            <a:r>
              <a:rPr kumimoji="0" lang="en-US" altLang="en-US" sz="14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a:t>
            </a:r>
            <a:r>
              <a:rPr kumimoji="0" lang="en-US" altLang="en-US" sz="1400" b="0" i="0" u="none" strike="noStrike" cap="none" normalizeH="0" baseline="0" dirty="0">
                <a:ln>
                  <a:noFill/>
                </a:ln>
                <a:solidFill>
                  <a:srgbClr val="242424"/>
                </a:solidFill>
                <a:effectLst/>
                <a:latin typeface="Arial Unicode MS"/>
                <a:cs typeface="Segoe UI" panose="020B0502040204020203" pitchFamily="34" charset="0"/>
              </a:rPr>
              <a:t>realloc</a:t>
            </a:r>
            <a:r>
              <a:rPr kumimoji="0" lang="en-US" altLang="en-US" sz="14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in C, and </a:t>
            </a:r>
            <a:r>
              <a:rPr kumimoji="0" lang="en-US" altLang="en-US" sz="1400" b="0" i="0" u="none" strike="noStrike" cap="none" normalizeH="0" baseline="0" dirty="0">
                <a:ln>
                  <a:noFill/>
                </a:ln>
                <a:solidFill>
                  <a:srgbClr val="242424"/>
                </a:solidFill>
                <a:effectLst/>
                <a:latin typeface="Arial Unicode MS"/>
                <a:cs typeface="Segoe UI" panose="020B0502040204020203" pitchFamily="34" charset="0"/>
              </a:rPr>
              <a:t>new</a:t>
            </a:r>
            <a:r>
              <a:rPr kumimoji="0" lang="en-US" altLang="en-US" sz="14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and </a:t>
            </a:r>
            <a:r>
              <a:rPr kumimoji="0" lang="en-US" altLang="en-US" sz="1400" b="0" i="0" u="none" strike="noStrike" cap="none" normalizeH="0" baseline="0" dirty="0">
                <a:ln>
                  <a:noFill/>
                </a:ln>
                <a:solidFill>
                  <a:srgbClr val="242424"/>
                </a:solidFill>
                <a:effectLst/>
                <a:latin typeface="Arial Unicode MS"/>
                <a:cs typeface="Segoe UI" panose="020B0502040204020203" pitchFamily="34" charset="0"/>
              </a:rPr>
              <a:t>delete</a:t>
            </a:r>
            <a:r>
              <a:rPr kumimoji="0" lang="en-US" altLang="en-US" sz="14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in C++. This allows you to allocate memory as needed and free it when it's no longer required, making the same memory available for other uses.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Pointer Reassignment</a:t>
            </a:r>
            <a:r>
              <a:rPr kumimoji="0" lang="en-US" altLang="en-US" sz="1400" b="0" i="0" u="none" strike="noStrike" cap="none" normalizeH="0" baseline="0" dirty="0">
                <a:ln>
                  <a:noFill/>
                </a:ln>
                <a:solidFill>
                  <a:srgbClr val="242424"/>
                </a:solidFill>
                <a:effectLst/>
                <a:latin typeface="Segoe UI" panose="020B0502040204020203" pitchFamily="34" charset="0"/>
                <a:cs typeface="Segoe UI" panose="020B0502040204020203" pitchFamily="34" charset="0"/>
              </a:rPr>
              <a:t>: A pointer can be reassigned to point to different variables or memory locations at different times. This means you can use the same pointer to access different data without needing additional memory allocations.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A967AF2-264E-BF6A-5004-A509C452CB78}"/>
              </a:ext>
            </a:extLst>
          </p:cNvPr>
          <p:cNvPicPr>
            <a:picLocks noChangeAspect="1"/>
          </p:cNvPicPr>
          <p:nvPr/>
        </p:nvPicPr>
        <p:blipFill>
          <a:blip r:embed="rId2"/>
          <a:stretch>
            <a:fillRect/>
          </a:stretch>
        </p:blipFill>
        <p:spPr>
          <a:xfrm>
            <a:off x="358219" y="407091"/>
            <a:ext cx="5102259" cy="1322947"/>
          </a:xfrm>
          <a:prstGeom prst="rect">
            <a:avLst/>
          </a:prstGeom>
        </p:spPr>
      </p:pic>
    </p:spTree>
    <p:extLst>
      <p:ext uri="{BB962C8B-B14F-4D97-AF65-F5344CB8AC3E}">
        <p14:creationId xmlns:p14="http://schemas.microsoft.com/office/powerpoint/2010/main" val="3785437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6D98D6-E69C-4678-E73E-DD9BF96867B6}"/>
              </a:ext>
            </a:extLst>
          </p:cNvPr>
          <p:cNvSpPr txBox="1"/>
          <p:nvPr/>
        </p:nvSpPr>
        <p:spPr>
          <a:xfrm>
            <a:off x="3917623" y="2147812"/>
            <a:ext cx="7944439"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solidFill>
                  <a:schemeClr val="tx2">
                    <a:lumMod val="75000"/>
                    <a:lumOff val="25000"/>
                  </a:schemeClr>
                </a:solidFill>
              </a:rPr>
              <a:t>Important Notes:</a:t>
            </a:r>
          </a:p>
          <a:p>
            <a:pPr marL="285750" indent="-285750">
              <a:buFont typeface="Arial" panose="020B0604020202020204" pitchFamily="34" charset="0"/>
              <a:buChar char="•"/>
            </a:pPr>
            <a:r>
              <a:rPr lang="en-US" dirty="0"/>
              <a:t>You must manage the lifetime and usage of these variables to avoid bugs.</a:t>
            </a:r>
          </a:p>
          <a:p>
            <a:pPr marL="285750" indent="-285750">
              <a:buFont typeface="Arial" panose="020B0604020202020204" pitchFamily="34" charset="0"/>
              <a:buChar char="•"/>
            </a:pPr>
            <a:r>
              <a:rPr lang="en-US" dirty="0"/>
              <a:t>Don't access multiple union members at once unless they are of the same type and layout (strict aliasing rule).</a:t>
            </a:r>
          </a:p>
          <a:p>
            <a:pPr marL="285750" indent="-285750">
              <a:buFont typeface="Arial" panose="020B0604020202020204" pitchFamily="34" charset="0"/>
              <a:buChar char="•"/>
            </a:pPr>
            <a:r>
              <a:rPr lang="en-US" dirty="0"/>
              <a:t>This technique is useful in embedded systems or memory-constrained environments.</a:t>
            </a:r>
          </a:p>
          <a:p>
            <a:endParaRPr lang="en-US" dirty="0"/>
          </a:p>
        </p:txBody>
      </p:sp>
      <p:sp>
        <p:nvSpPr>
          <p:cNvPr id="6" name="Title 1">
            <a:extLst>
              <a:ext uri="{FF2B5EF4-FFF2-40B4-BE49-F238E27FC236}">
                <a16:creationId xmlns:a16="http://schemas.microsoft.com/office/drawing/2014/main" id="{5F8087A1-3417-1611-CC2D-ED904A16EE1F}"/>
              </a:ext>
            </a:extLst>
          </p:cNvPr>
          <p:cNvSpPr>
            <a:spLocks noGrp="1"/>
          </p:cNvSpPr>
          <p:nvPr>
            <p:ph type="title"/>
          </p:nvPr>
        </p:nvSpPr>
        <p:spPr>
          <a:xfrm>
            <a:off x="498835" y="2026285"/>
            <a:ext cx="3271886" cy="2274380"/>
          </a:xfrm>
        </p:spPr>
        <p:txBody>
          <a:bodyPr>
            <a:normAutofit/>
          </a:bodyPr>
          <a:lstStyle/>
          <a:p>
            <a:r>
              <a:rPr lang="en-US" dirty="0"/>
              <a:t>Memory Reusability-Pointer</a:t>
            </a:r>
            <a:endParaRPr lang="en-IN" dirty="0"/>
          </a:p>
        </p:txBody>
      </p:sp>
    </p:spTree>
    <p:extLst>
      <p:ext uri="{BB962C8B-B14F-4D97-AF65-F5344CB8AC3E}">
        <p14:creationId xmlns:p14="http://schemas.microsoft.com/office/powerpoint/2010/main" val="801462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C63C-4791-DD9E-78F3-73A540BEC51C}"/>
              </a:ext>
            </a:extLst>
          </p:cNvPr>
          <p:cNvSpPr>
            <a:spLocks noGrp="1"/>
          </p:cNvSpPr>
          <p:nvPr>
            <p:ph type="title"/>
          </p:nvPr>
        </p:nvSpPr>
        <p:spPr/>
        <p:txBody>
          <a:bodyPr/>
          <a:lstStyle/>
          <a:p>
            <a:r>
              <a:rPr lang="en-IN" dirty="0"/>
              <a:t>C/C++ Pointer</a:t>
            </a:r>
            <a:br>
              <a:rPr lang="en-IN" dirty="0"/>
            </a:br>
            <a:endParaRPr lang="en-IN" dirty="0"/>
          </a:p>
        </p:txBody>
      </p:sp>
      <p:sp>
        <p:nvSpPr>
          <p:cNvPr id="5" name="TextBox 4">
            <a:extLst>
              <a:ext uri="{FF2B5EF4-FFF2-40B4-BE49-F238E27FC236}">
                <a16:creationId xmlns:a16="http://schemas.microsoft.com/office/drawing/2014/main" id="{45E217E8-F6F7-A1A0-4909-44C9DA3BE4EA}"/>
              </a:ext>
            </a:extLst>
          </p:cNvPr>
          <p:cNvSpPr txBox="1"/>
          <p:nvPr/>
        </p:nvSpPr>
        <p:spPr>
          <a:xfrm>
            <a:off x="2692531" y="1498014"/>
            <a:ext cx="6094428"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Pointers in C are variables that store memory addresses</a:t>
            </a:r>
          </a:p>
        </p:txBody>
      </p:sp>
      <p:sp>
        <p:nvSpPr>
          <p:cNvPr id="7" name="TextBox 6">
            <a:extLst>
              <a:ext uri="{FF2B5EF4-FFF2-40B4-BE49-F238E27FC236}">
                <a16:creationId xmlns:a16="http://schemas.microsoft.com/office/drawing/2014/main" id="{90763A8F-116E-B3BC-B12F-230547ED4943}"/>
              </a:ext>
            </a:extLst>
          </p:cNvPr>
          <p:cNvSpPr txBox="1"/>
          <p:nvPr/>
        </p:nvSpPr>
        <p:spPr>
          <a:xfrm>
            <a:off x="370002" y="2413337"/>
            <a:ext cx="4645058"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Advantages:	</a:t>
            </a:r>
          </a:p>
          <a:p>
            <a:r>
              <a:rPr lang="en-US" dirty="0"/>
              <a:t>	- Dynamic Memory Allocation</a:t>
            </a:r>
          </a:p>
          <a:p>
            <a:r>
              <a:rPr lang="en-US" dirty="0"/>
              <a:t>	- Direct Memory Access: </a:t>
            </a:r>
          </a:p>
          <a:p>
            <a:r>
              <a:rPr lang="en-US" dirty="0"/>
              <a:t>	- Passing Parameters by Reference</a:t>
            </a:r>
          </a:p>
          <a:p>
            <a:r>
              <a:rPr lang="en-US" dirty="0"/>
              <a:t>	- Manipulating Arrays and Strings</a:t>
            </a:r>
          </a:p>
          <a:p>
            <a:r>
              <a:rPr lang="en-US" dirty="0"/>
              <a:t>	- Efficient Memory Management</a:t>
            </a:r>
          </a:p>
          <a:p>
            <a:r>
              <a:rPr lang="en-US" dirty="0"/>
              <a:t>	- Building Complex Data Structures</a:t>
            </a:r>
          </a:p>
        </p:txBody>
      </p:sp>
      <p:sp>
        <p:nvSpPr>
          <p:cNvPr id="9" name="TextBox 8">
            <a:extLst>
              <a:ext uri="{FF2B5EF4-FFF2-40B4-BE49-F238E27FC236}">
                <a16:creationId xmlns:a16="http://schemas.microsoft.com/office/drawing/2014/main" id="{E732C9AB-4A36-B4D3-9708-74ACC42EA9BE}"/>
              </a:ext>
            </a:extLst>
          </p:cNvPr>
          <p:cNvSpPr txBox="1"/>
          <p:nvPr/>
        </p:nvSpPr>
        <p:spPr>
          <a:xfrm>
            <a:off x="5564172" y="2413337"/>
            <a:ext cx="6094428"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Disadvantages:</a:t>
            </a:r>
          </a:p>
          <a:p>
            <a:r>
              <a:rPr lang="en-US" dirty="0"/>
              <a:t>	- Memory Management Issues</a:t>
            </a:r>
          </a:p>
          <a:p>
            <a:r>
              <a:rPr lang="en-US" dirty="0"/>
              <a:t>	- Complexity and Debugging</a:t>
            </a:r>
          </a:p>
          <a:p>
            <a:r>
              <a:rPr lang="en-US" dirty="0"/>
              <a:t>	- Security Risks</a:t>
            </a:r>
          </a:p>
          <a:p>
            <a:r>
              <a:rPr lang="en-US" dirty="0"/>
              <a:t>	- Potential for Undefined Behavior</a:t>
            </a:r>
          </a:p>
          <a:p>
            <a:r>
              <a:rPr lang="en-US" dirty="0"/>
              <a:t>	- Portability Concerns</a:t>
            </a:r>
          </a:p>
          <a:p>
            <a:endParaRPr lang="en-US" dirty="0"/>
          </a:p>
        </p:txBody>
      </p:sp>
    </p:spTree>
    <p:extLst>
      <p:ext uri="{BB962C8B-B14F-4D97-AF65-F5344CB8AC3E}">
        <p14:creationId xmlns:p14="http://schemas.microsoft.com/office/powerpoint/2010/main" val="2103325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94574E-8D41-4AFA-049B-828F122A5520}"/>
              </a:ext>
            </a:extLst>
          </p:cNvPr>
          <p:cNvSpPr txBox="1"/>
          <p:nvPr/>
        </p:nvSpPr>
        <p:spPr>
          <a:xfrm>
            <a:off x="247454" y="739014"/>
            <a:ext cx="5012703" cy="5078313"/>
          </a:xfrm>
          <a:prstGeom prst="rect">
            <a:avLst/>
          </a:prstGeom>
          <a:noFill/>
        </p:spPr>
        <p:txBody>
          <a:bodyPr wrap="square">
            <a:spAutoFit/>
          </a:bodyPr>
          <a:lstStyle/>
          <a:p>
            <a:r>
              <a:rPr lang="en-IN" b="1" dirty="0">
                <a:solidFill>
                  <a:schemeClr val="accent1">
                    <a:lumMod val="50000"/>
                  </a:schemeClr>
                </a:solidFill>
              </a:rPr>
              <a:t>Example: Reusing Memory for Different Types</a:t>
            </a:r>
          </a:p>
          <a:p>
            <a:r>
              <a:rPr lang="en-IN" dirty="0">
                <a:solidFill>
                  <a:schemeClr val="accent1">
                    <a:lumMod val="75000"/>
                  </a:schemeClr>
                </a:solidFill>
              </a:rPr>
              <a:t>#include &lt;stdio.h&gt;</a:t>
            </a:r>
          </a:p>
          <a:p>
            <a:r>
              <a:rPr lang="en-IN" dirty="0">
                <a:solidFill>
                  <a:schemeClr val="accent1">
                    <a:lumMod val="75000"/>
                  </a:schemeClr>
                </a:solidFill>
              </a:rPr>
              <a:t>#include &lt;string.h&gt;</a:t>
            </a:r>
          </a:p>
          <a:p>
            <a:r>
              <a:rPr lang="en-IN" dirty="0">
                <a:solidFill>
                  <a:schemeClr val="accent1">
                    <a:lumMod val="75000"/>
                  </a:schemeClr>
                </a:solidFill>
              </a:rPr>
              <a:t>union_Data {    </a:t>
            </a:r>
          </a:p>
          <a:p>
            <a:r>
              <a:rPr lang="en-IN" dirty="0">
                <a:solidFill>
                  <a:schemeClr val="accent1">
                    <a:lumMod val="75000"/>
                  </a:schemeClr>
                </a:solidFill>
              </a:rPr>
              <a:t>	int i;    </a:t>
            </a:r>
          </a:p>
          <a:p>
            <a:r>
              <a:rPr lang="en-IN" dirty="0">
                <a:solidFill>
                  <a:schemeClr val="accent1">
                    <a:lumMod val="75000"/>
                  </a:schemeClr>
                </a:solidFill>
              </a:rPr>
              <a:t>	float f;    </a:t>
            </a:r>
          </a:p>
          <a:p>
            <a:r>
              <a:rPr lang="en-IN" dirty="0">
                <a:solidFill>
                  <a:schemeClr val="accent1">
                    <a:lumMod val="75000"/>
                  </a:schemeClr>
                </a:solidFill>
              </a:rPr>
              <a:t>	char str[20];</a:t>
            </a:r>
          </a:p>
          <a:p>
            <a:r>
              <a:rPr lang="en-IN" dirty="0">
                <a:solidFill>
                  <a:schemeClr val="accent1">
                    <a:lumMod val="75000"/>
                  </a:schemeClr>
                </a:solidFill>
              </a:rPr>
              <a:t>	};</a:t>
            </a:r>
          </a:p>
          <a:p>
            <a:r>
              <a:rPr lang="en-IN" dirty="0">
                <a:solidFill>
                  <a:schemeClr val="accent1">
                    <a:lumMod val="75000"/>
                  </a:schemeClr>
                </a:solidFill>
              </a:rPr>
              <a:t>int main() </a:t>
            </a:r>
          </a:p>
          <a:p>
            <a:r>
              <a:rPr lang="en-IN" dirty="0">
                <a:solidFill>
                  <a:schemeClr val="accent1">
                    <a:lumMod val="75000"/>
                  </a:schemeClr>
                </a:solidFill>
              </a:rPr>
              <a:t>	{    union_Data data;</a:t>
            </a:r>
          </a:p>
          <a:p>
            <a:r>
              <a:rPr lang="en-IN" dirty="0">
                <a:solidFill>
                  <a:schemeClr val="accent1">
                    <a:lumMod val="75000"/>
                  </a:schemeClr>
                </a:solidFill>
              </a:rPr>
              <a:t>    	     data.i = 42;    </a:t>
            </a:r>
          </a:p>
          <a:p>
            <a:r>
              <a:rPr lang="en-IN" dirty="0">
                <a:solidFill>
                  <a:schemeClr val="accent1">
                    <a:lumMod val="75000"/>
                  </a:schemeClr>
                </a:solidFill>
              </a:rPr>
              <a:t>             	     printf("As int: %d\n", data.i);</a:t>
            </a:r>
          </a:p>
          <a:p>
            <a:r>
              <a:rPr lang="en-IN" dirty="0">
                <a:solidFill>
                  <a:schemeClr val="accent1">
                    <a:lumMod val="75000"/>
                  </a:schemeClr>
                </a:solidFill>
              </a:rPr>
              <a:t>	     data.f = 3.14;    </a:t>
            </a:r>
          </a:p>
          <a:p>
            <a:r>
              <a:rPr lang="en-IN" dirty="0">
                <a:solidFill>
                  <a:schemeClr val="accent1">
                    <a:lumMod val="75000"/>
                  </a:schemeClr>
                </a:solidFill>
              </a:rPr>
              <a:t>                         printf("As float: %.2f\n", data.f);</a:t>
            </a:r>
          </a:p>
          <a:p>
            <a:r>
              <a:rPr lang="en-IN" dirty="0">
                <a:solidFill>
                  <a:schemeClr val="accent1">
                    <a:lumMod val="75000"/>
                  </a:schemeClr>
                </a:solidFill>
              </a:rPr>
              <a:t>   	     strcpy(data.str, "Hello");    </a:t>
            </a:r>
          </a:p>
          <a:p>
            <a:r>
              <a:rPr lang="en-IN" dirty="0">
                <a:solidFill>
                  <a:schemeClr val="accent1">
                    <a:lumMod val="75000"/>
                  </a:schemeClr>
                </a:solidFill>
              </a:rPr>
              <a:t>	     printf("As string: %s\n", data.str);</a:t>
            </a:r>
          </a:p>
          <a:p>
            <a:r>
              <a:rPr lang="en-IN" dirty="0">
                <a:solidFill>
                  <a:schemeClr val="accent1">
                    <a:lumMod val="75000"/>
                  </a:schemeClr>
                </a:solidFill>
              </a:rPr>
              <a:t>                        return 0;</a:t>
            </a:r>
          </a:p>
          <a:p>
            <a:r>
              <a:rPr lang="en-IN" dirty="0">
                <a:solidFill>
                  <a:schemeClr val="accent1">
                    <a:lumMod val="75000"/>
                  </a:schemeClr>
                </a:solidFill>
              </a:rPr>
              <a:t>                 }</a:t>
            </a:r>
          </a:p>
        </p:txBody>
      </p:sp>
      <p:sp>
        <p:nvSpPr>
          <p:cNvPr id="7" name="TextBox 6">
            <a:extLst>
              <a:ext uri="{FF2B5EF4-FFF2-40B4-BE49-F238E27FC236}">
                <a16:creationId xmlns:a16="http://schemas.microsoft.com/office/drawing/2014/main" id="{ED252EA7-BAA3-9390-496B-69D68B12B9C9}"/>
              </a:ext>
            </a:extLst>
          </p:cNvPr>
          <p:cNvSpPr txBox="1"/>
          <p:nvPr/>
        </p:nvSpPr>
        <p:spPr>
          <a:xfrm>
            <a:off x="5595595" y="566678"/>
            <a:ext cx="6094428" cy="2862322"/>
          </a:xfrm>
          <a:prstGeom prst="rect">
            <a:avLst/>
          </a:prstGeom>
          <a:noFill/>
        </p:spPr>
        <p:txBody>
          <a:bodyPr wrap="square">
            <a:spAutoFit/>
          </a:bodyPr>
          <a:lstStyle/>
          <a:p>
            <a:r>
              <a:rPr lang="en-US" b="1" dirty="0"/>
              <a:t>Output (Expected):</a:t>
            </a:r>
          </a:p>
          <a:p>
            <a:r>
              <a:rPr lang="en-US" dirty="0"/>
              <a:t>As int: 42</a:t>
            </a:r>
          </a:p>
          <a:p>
            <a:r>
              <a:rPr lang="en-US" dirty="0"/>
              <a:t>As float: 3.14</a:t>
            </a:r>
          </a:p>
          <a:p>
            <a:r>
              <a:rPr lang="en-US" dirty="0"/>
              <a:t>As string: Hello</a:t>
            </a:r>
          </a:p>
          <a:p>
            <a:endParaRPr lang="en-US" dirty="0"/>
          </a:p>
          <a:p>
            <a:r>
              <a:rPr lang="en-US" b="1" dirty="0"/>
              <a:t>But remember:</a:t>
            </a:r>
          </a:p>
          <a:p>
            <a:r>
              <a:rPr lang="en-US" dirty="0"/>
              <a:t>Only the last assigned member is valid.</a:t>
            </a:r>
          </a:p>
          <a:p>
            <a:r>
              <a:rPr lang="en-US" dirty="0"/>
              <a:t>Accessing a previous type after writing a new one is undefined behavior (i.e., might give garbage or crash).</a:t>
            </a:r>
          </a:p>
          <a:p>
            <a:endParaRPr lang="en-US" dirty="0"/>
          </a:p>
        </p:txBody>
      </p:sp>
      <p:sp>
        <p:nvSpPr>
          <p:cNvPr id="9" name="TextBox 8">
            <a:extLst>
              <a:ext uri="{FF2B5EF4-FFF2-40B4-BE49-F238E27FC236}">
                <a16:creationId xmlns:a16="http://schemas.microsoft.com/office/drawing/2014/main" id="{B2F2C913-21A4-B22A-B88A-158B9A93D365}"/>
              </a:ext>
            </a:extLst>
          </p:cNvPr>
          <p:cNvSpPr txBox="1"/>
          <p:nvPr/>
        </p:nvSpPr>
        <p:spPr>
          <a:xfrm>
            <a:off x="5337928" y="3330502"/>
            <a:ext cx="6094428" cy="2585323"/>
          </a:xfrm>
          <a:prstGeom prst="rect">
            <a:avLst/>
          </a:prstGeom>
          <a:noFill/>
        </p:spPr>
        <p:txBody>
          <a:bodyPr wrap="square">
            <a:spAutoFit/>
          </a:bodyPr>
          <a:lstStyle/>
          <a:p>
            <a:r>
              <a:rPr lang="en-US" dirty="0"/>
              <a:t>Memory Usage:</a:t>
            </a:r>
          </a:p>
          <a:p>
            <a:r>
              <a:rPr lang="en-US" dirty="0"/>
              <a:t>The total size of the union is equal to the size of its largest member. In this case:</a:t>
            </a:r>
          </a:p>
          <a:p>
            <a:r>
              <a:rPr lang="en-US" dirty="0"/>
              <a:t>int = 4 bytes</a:t>
            </a:r>
          </a:p>
          <a:p>
            <a:r>
              <a:rPr lang="en-US" dirty="0"/>
              <a:t>float = 4 bytes</a:t>
            </a:r>
          </a:p>
          <a:p>
            <a:r>
              <a:rPr lang="en-US" dirty="0"/>
              <a:t>char[20] = 20 bytes</a:t>
            </a:r>
          </a:p>
          <a:p>
            <a:endParaRPr lang="en-US" dirty="0"/>
          </a:p>
          <a:p>
            <a:r>
              <a:rPr lang="en-US" dirty="0"/>
              <a:t>So, the whole union takes only 20 bytes, not 28 bytes, saving 8 bytes.</a:t>
            </a:r>
          </a:p>
        </p:txBody>
      </p:sp>
    </p:spTree>
    <p:extLst>
      <p:ext uri="{BB962C8B-B14F-4D97-AF65-F5344CB8AC3E}">
        <p14:creationId xmlns:p14="http://schemas.microsoft.com/office/powerpoint/2010/main" val="865162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ns in a map">
            <a:extLst>
              <a:ext uri="{FF2B5EF4-FFF2-40B4-BE49-F238E27FC236}">
                <a16:creationId xmlns:a16="http://schemas.microsoft.com/office/drawing/2014/main" id="{22B3395A-9702-D837-562D-988ACB7BCF3A}"/>
              </a:ext>
            </a:extLst>
          </p:cNvPr>
          <p:cNvPicPr>
            <a:picLocks noChangeAspect="1"/>
          </p:cNvPicPr>
          <p:nvPr/>
        </p:nvPicPr>
        <p:blipFill>
          <a:blip r:embed="rId2">
            <a:alphaModFix amt="50000"/>
          </a:blip>
          <a:srcRect t="9699" b="6032"/>
          <a:stretch/>
        </p:blipFill>
        <p:spPr>
          <a:xfrm>
            <a:off x="20" y="1"/>
            <a:ext cx="12191980" cy="6857999"/>
          </a:xfrm>
          <a:prstGeom prst="rect">
            <a:avLst/>
          </a:prstGeom>
        </p:spPr>
      </p:pic>
      <p:sp>
        <p:nvSpPr>
          <p:cNvPr id="2" name="Title 1">
            <a:extLst>
              <a:ext uri="{FF2B5EF4-FFF2-40B4-BE49-F238E27FC236}">
                <a16:creationId xmlns:a16="http://schemas.microsoft.com/office/drawing/2014/main" id="{20FE157D-602E-620E-6CC7-29DE991A851B}"/>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Different types of Pointer</a:t>
            </a:r>
          </a:p>
        </p:txBody>
      </p:sp>
    </p:spTree>
    <p:extLst>
      <p:ext uri="{BB962C8B-B14F-4D97-AF65-F5344CB8AC3E}">
        <p14:creationId xmlns:p14="http://schemas.microsoft.com/office/powerpoint/2010/main" val="12316243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EFC5B-6039-3303-8EC9-36ED3B4E6A8A}"/>
              </a:ext>
            </a:extLst>
          </p:cNvPr>
          <p:cNvSpPr>
            <a:spLocks noGrp="1"/>
          </p:cNvSpPr>
          <p:nvPr>
            <p:ph type="title"/>
          </p:nvPr>
        </p:nvSpPr>
        <p:spPr>
          <a:xfrm>
            <a:off x="168897" y="-41930"/>
            <a:ext cx="8616885" cy="1325563"/>
          </a:xfrm>
        </p:spPr>
        <p:txBody>
          <a:bodyPr/>
          <a:lstStyle/>
          <a:p>
            <a:r>
              <a:rPr lang="en-US" dirty="0"/>
              <a:t>Different types of Pointer-Null Pointer</a:t>
            </a:r>
            <a:endParaRPr lang="en-IN" dirty="0"/>
          </a:p>
        </p:txBody>
      </p:sp>
      <p:sp>
        <p:nvSpPr>
          <p:cNvPr id="7" name="TextBox 6">
            <a:extLst>
              <a:ext uri="{FF2B5EF4-FFF2-40B4-BE49-F238E27FC236}">
                <a16:creationId xmlns:a16="http://schemas.microsoft.com/office/drawing/2014/main" id="{D38925BD-90C0-2D0B-8938-62C177424F08}"/>
              </a:ext>
            </a:extLst>
          </p:cNvPr>
          <p:cNvSpPr txBox="1"/>
          <p:nvPr/>
        </p:nvSpPr>
        <p:spPr>
          <a:xfrm>
            <a:off x="300479" y="4197446"/>
            <a:ext cx="417686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Represents a pointer that doesn't point to any valid memory location.Used to indicate the end of a list or to signal an error condition.</a:t>
            </a:r>
          </a:p>
        </p:txBody>
      </p:sp>
      <p:sp>
        <p:nvSpPr>
          <p:cNvPr id="9" name="TextBox 8">
            <a:extLst>
              <a:ext uri="{FF2B5EF4-FFF2-40B4-BE49-F238E27FC236}">
                <a16:creationId xmlns:a16="http://schemas.microsoft.com/office/drawing/2014/main" id="{04DC76C5-96D2-F9BB-0E0B-35DB7DC6B016}"/>
              </a:ext>
            </a:extLst>
          </p:cNvPr>
          <p:cNvSpPr txBox="1"/>
          <p:nvPr/>
        </p:nvSpPr>
        <p:spPr>
          <a:xfrm>
            <a:off x="300479" y="1566574"/>
            <a:ext cx="417686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0" i="0" dirty="0">
                <a:solidFill>
                  <a:srgbClr val="242424"/>
                </a:solidFill>
                <a:effectLst/>
                <a:latin typeface="Segoe UI" panose="020B0502040204020203" pitchFamily="34" charset="0"/>
              </a:rPr>
              <a:t>A null pointer is a special pointer value that points to nothing or no valid memory location. In C and C++, a null pointer is typically used to indicate that the pointer is not currently assigned to any valid memory address.</a:t>
            </a:r>
            <a:endParaRPr lang="en-IN" dirty="0"/>
          </a:p>
        </p:txBody>
      </p:sp>
      <p:sp>
        <p:nvSpPr>
          <p:cNvPr id="13" name="TextBox 12">
            <a:extLst>
              <a:ext uri="{FF2B5EF4-FFF2-40B4-BE49-F238E27FC236}">
                <a16:creationId xmlns:a16="http://schemas.microsoft.com/office/drawing/2014/main" id="{BC407327-AECA-3583-6DB4-7CC5284FE85E}"/>
              </a:ext>
            </a:extLst>
          </p:cNvPr>
          <p:cNvSpPr txBox="1"/>
          <p:nvPr/>
        </p:nvSpPr>
        <p:spPr>
          <a:xfrm>
            <a:off x="4722829" y="873893"/>
            <a:ext cx="7300274" cy="535531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#include &lt;stdio.h&gt;</a:t>
            </a:r>
          </a:p>
          <a:p>
            <a:endParaRPr lang="en-US" dirty="0"/>
          </a:p>
          <a:p>
            <a:r>
              <a:rPr lang="en-US" dirty="0"/>
              <a:t>int main() {</a:t>
            </a:r>
          </a:p>
          <a:p>
            <a:r>
              <a:rPr lang="en-US" dirty="0"/>
              <a:t>    int *ptr = NULL; // Initialize the pointer to NULL</a:t>
            </a:r>
          </a:p>
          <a:p>
            <a:endParaRPr lang="en-US" dirty="0"/>
          </a:p>
          <a:p>
            <a:r>
              <a:rPr lang="en-US" dirty="0"/>
              <a:t>    if (ptr == NULL) {</a:t>
            </a:r>
          </a:p>
          <a:p>
            <a:r>
              <a:rPr lang="en-US" dirty="0"/>
              <a:t>        printf("The pointer is null and does not point to any valid memory 			location.\n");</a:t>
            </a:r>
          </a:p>
          <a:p>
            <a:r>
              <a:rPr lang="en-US" dirty="0"/>
              <a:t>    }</a:t>
            </a:r>
          </a:p>
          <a:p>
            <a:endParaRPr lang="en-US" dirty="0"/>
          </a:p>
          <a:p>
            <a:r>
              <a:rPr lang="en-US" dirty="0"/>
              <a:t>    int a = 10;</a:t>
            </a:r>
          </a:p>
          <a:p>
            <a:r>
              <a:rPr lang="en-US" dirty="0"/>
              <a:t>    ptr = &amp;a; // Assign the pointer to the address of variable a</a:t>
            </a:r>
          </a:p>
          <a:p>
            <a:endParaRPr lang="en-US" dirty="0"/>
          </a:p>
          <a:p>
            <a:r>
              <a:rPr lang="en-US" dirty="0"/>
              <a:t>    if (ptr != NULL) {</a:t>
            </a:r>
          </a:p>
          <a:p>
            <a:r>
              <a:rPr lang="en-US" dirty="0"/>
              <a:t>        printf("The pointer now points to the value: %d\n", *ptr);</a:t>
            </a:r>
          </a:p>
          <a:p>
            <a:r>
              <a:rPr lang="en-US" dirty="0"/>
              <a:t>    }</a:t>
            </a:r>
          </a:p>
          <a:p>
            <a:endParaRPr lang="en-US" dirty="0"/>
          </a:p>
          <a:p>
            <a:r>
              <a:rPr lang="en-US" dirty="0"/>
              <a:t>    return 0;</a:t>
            </a:r>
          </a:p>
          <a:p>
            <a:r>
              <a:rPr lang="en-US" dirty="0"/>
              <a:t>}</a:t>
            </a:r>
            <a:endParaRPr lang="en-IN" dirty="0"/>
          </a:p>
        </p:txBody>
      </p:sp>
    </p:spTree>
    <p:extLst>
      <p:ext uri="{BB962C8B-B14F-4D97-AF65-F5344CB8AC3E}">
        <p14:creationId xmlns:p14="http://schemas.microsoft.com/office/powerpoint/2010/main" val="974606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063D74-ECAF-B402-CD8E-0911A0DAE840}"/>
              </a:ext>
            </a:extLst>
          </p:cNvPr>
          <p:cNvSpPr txBox="1"/>
          <p:nvPr/>
        </p:nvSpPr>
        <p:spPr>
          <a:xfrm>
            <a:off x="4687479" y="492652"/>
            <a:ext cx="6094428" cy="563231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#include &lt;iostream&gt;</a:t>
            </a:r>
          </a:p>
          <a:p>
            <a:endParaRPr lang="en-US" dirty="0"/>
          </a:p>
          <a:p>
            <a:r>
              <a:rPr lang="en-US" dirty="0"/>
              <a:t>int main() {</a:t>
            </a:r>
          </a:p>
          <a:p>
            <a:r>
              <a:rPr lang="en-US" dirty="0"/>
              <a:t>    int *ptr = nullptr; // Initialize the pointer to nullptr</a:t>
            </a:r>
          </a:p>
          <a:p>
            <a:endParaRPr lang="en-US" dirty="0"/>
          </a:p>
          <a:p>
            <a:r>
              <a:rPr lang="en-US" dirty="0"/>
              <a:t>    if (ptr == nullptr) {</a:t>
            </a:r>
          </a:p>
          <a:p>
            <a:r>
              <a:rPr lang="en-US" dirty="0"/>
              <a:t>        std::cout &lt;&lt; "The pointer is null and does not point to any valid memory location." &lt;&lt; std::endl;</a:t>
            </a:r>
          </a:p>
          <a:p>
            <a:r>
              <a:rPr lang="en-US" dirty="0"/>
              <a:t>    }</a:t>
            </a:r>
          </a:p>
          <a:p>
            <a:endParaRPr lang="en-US" dirty="0"/>
          </a:p>
          <a:p>
            <a:r>
              <a:rPr lang="en-US" dirty="0"/>
              <a:t>    int a = 10;</a:t>
            </a:r>
          </a:p>
          <a:p>
            <a:r>
              <a:rPr lang="en-US" dirty="0"/>
              <a:t>    ptr = &amp;a; // Assign the pointer to the address of variable a</a:t>
            </a:r>
          </a:p>
          <a:p>
            <a:endParaRPr lang="en-US" dirty="0"/>
          </a:p>
          <a:p>
            <a:r>
              <a:rPr lang="en-US" dirty="0"/>
              <a:t>    if (ptr != nullptr) {</a:t>
            </a:r>
          </a:p>
          <a:p>
            <a:r>
              <a:rPr lang="en-US" dirty="0"/>
              <a:t>        std::cout &lt;&lt; "The pointer now points to the value: " &lt;&lt; *ptr &lt;&lt; std::endl;</a:t>
            </a:r>
          </a:p>
          <a:p>
            <a:r>
              <a:rPr lang="en-US" dirty="0"/>
              <a:t>    }</a:t>
            </a:r>
          </a:p>
          <a:p>
            <a:endParaRPr lang="en-US" dirty="0"/>
          </a:p>
          <a:p>
            <a:r>
              <a:rPr lang="en-US" dirty="0"/>
              <a:t>    return 0;</a:t>
            </a:r>
          </a:p>
          <a:p>
            <a:r>
              <a:rPr lang="en-US" dirty="0"/>
              <a:t>}</a:t>
            </a:r>
            <a:endParaRPr lang="en-IN" dirty="0"/>
          </a:p>
        </p:txBody>
      </p:sp>
      <p:sp>
        <p:nvSpPr>
          <p:cNvPr id="7" name="TextBox 6">
            <a:extLst>
              <a:ext uri="{FF2B5EF4-FFF2-40B4-BE49-F238E27FC236}">
                <a16:creationId xmlns:a16="http://schemas.microsoft.com/office/drawing/2014/main" id="{BE6207F2-D0BD-6A70-FE67-1CFBE2C382BA}"/>
              </a:ext>
            </a:extLst>
          </p:cNvPr>
          <p:cNvSpPr txBox="1"/>
          <p:nvPr/>
        </p:nvSpPr>
        <p:spPr>
          <a:xfrm>
            <a:off x="238027" y="2782669"/>
            <a:ext cx="3249891" cy="646331"/>
          </a:xfrm>
          <a:prstGeom prst="rect">
            <a:avLst/>
          </a:prstGeom>
          <a:noFill/>
        </p:spPr>
        <p:txBody>
          <a:bodyPr wrap="square">
            <a:spAutoFit/>
          </a:bodyPr>
          <a:lstStyle/>
          <a:p>
            <a:r>
              <a:rPr lang="en-US" i="1" dirty="0">
                <a:solidFill>
                  <a:srgbClr val="242424"/>
                </a:solidFill>
                <a:latin typeface="Segoe UI" panose="020B0502040204020203" pitchFamily="34" charset="0"/>
              </a:rPr>
              <a:t>P</a:t>
            </a:r>
            <a:r>
              <a:rPr lang="en-US" b="0" i="1" dirty="0">
                <a:solidFill>
                  <a:srgbClr val="242424"/>
                </a:solidFill>
                <a:effectLst/>
                <a:latin typeface="Segoe UI" panose="020B0502040204020203" pitchFamily="34" charset="0"/>
              </a:rPr>
              <a:t>rogram demonstrating the use of a null pointer in C++</a:t>
            </a:r>
            <a:endParaRPr lang="en-IN" i="1" dirty="0"/>
          </a:p>
        </p:txBody>
      </p:sp>
    </p:spTree>
    <p:extLst>
      <p:ext uri="{BB962C8B-B14F-4D97-AF65-F5344CB8AC3E}">
        <p14:creationId xmlns:p14="http://schemas.microsoft.com/office/powerpoint/2010/main" val="3919059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90C7-EE47-3310-0C14-264710FD42B8}"/>
              </a:ext>
            </a:extLst>
          </p:cNvPr>
          <p:cNvSpPr>
            <a:spLocks noGrp="1"/>
          </p:cNvSpPr>
          <p:nvPr>
            <p:ph type="title"/>
          </p:nvPr>
        </p:nvSpPr>
        <p:spPr/>
        <p:txBody>
          <a:bodyPr/>
          <a:lstStyle/>
          <a:p>
            <a:r>
              <a:rPr lang="en-US" dirty="0"/>
              <a:t>Void Pointer</a:t>
            </a:r>
            <a:endParaRPr lang="en-IN" dirty="0"/>
          </a:p>
        </p:txBody>
      </p:sp>
      <p:sp>
        <p:nvSpPr>
          <p:cNvPr id="6" name="TextBox 5">
            <a:extLst>
              <a:ext uri="{FF2B5EF4-FFF2-40B4-BE49-F238E27FC236}">
                <a16:creationId xmlns:a16="http://schemas.microsoft.com/office/drawing/2014/main" id="{BEED7CD9-4DB2-FB42-D6E3-408C4987D842}"/>
              </a:ext>
            </a:extLst>
          </p:cNvPr>
          <p:cNvSpPr txBox="1"/>
          <p:nvPr/>
        </p:nvSpPr>
        <p:spPr>
          <a:xfrm>
            <a:off x="207390" y="1691560"/>
            <a:ext cx="5128181"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A void pointer, also known as a generic pointer, is a special type of pointer in C and C++ that can point to any data type. It is declared using the void keyword, and because it doesn't have a specific data type, it can be used to store the address of any variable, regardless of its type. However, you cannot directly dereference a void pointer or perform pointer arithmetic on it without first casting it to another pointer type.</a:t>
            </a:r>
            <a:endParaRPr lang="en-IN" dirty="0"/>
          </a:p>
        </p:txBody>
      </p:sp>
      <p:sp>
        <p:nvSpPr>
          <p:cNvPr id="8" name="TextBox 7">
            <a:extLst>
              <a:ext uri="{FF2B5EF4-FFF2-40B4-BE49-F238E27FC236}">
                <a16:creationId xmlns:a16="http://schemas.microsoft.com/office/drawing/2014/main" id="{422D66A3-2F90-3136-D329-8FB072CCD8BC}"/>
              </a:ext>
            </a:extLst>
          </p:cNvPr>
          <p:cNvSpPr txBox="1"/>
          <p:nvPr/>
        </p:nvSpPr>
        <p:spPr>
          <a:xfrm>
            <a:off x="5601880" y="29567"/>
            <a:ext cx="6094428" cy="646330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#include &lt;iostream&gt;</a:t>
            </a:r>
          </a:p>
          <a:p>
            <a:endParaRPr lang="en-IN" dirty="0"/>
          </a:p>
          <a:p>
            <a:r>
              <a:rPr lang="en-IN" dirty="0"/>
              <a:t>int main() {</a:t>
            </a:r>
          </a:p>
          <a:p>
            <a:r>
              <a:rPr lang="en-IN" dirty="0"/>
              <a:t>    int a = 10;</a:t>
            </a:r>
          </a:p>
          <a:p>
            <a:r>
              <a:rPr lang="en-IN" dirty="0"/>
              <a:t>    float b = 20.5;</a:t>
            </a:r>
          </a:p>
          <a:p>
            <a:r>
              <a:rPr lang="en-IN" dirty="0"/>
              <a:t>    char c = 'A';</a:t>
            </a:r>
          </a:p>
          <a:p>
            <a:endParaRPr lang="en-IN" dirty="0"/>
          </a:p>
          <a:p>
            <a:r>
              <a:rPr lang="en-IN" dirty="0"/>
              <a:t>    void *ptr; // Declare a void pointer</a:t>
            </a:r>
          </a:p>
          <a:p>
            <a:endParaRPr lang="en-IN" dirty="0"/>
          </a:p>
          <a:p>
            <a:r>
              <a:rPr lang="en-IN" dirty="0"/>
              <a:t>    ptr = &amp;a; // Point to an integer</a:t>
            </a:r>
          </a:p>
          <a:p>
            <a:r>
              <a:rPr lang="en-IN" dirty="0"/>
              <a:t>    std::cout &lt;&lt; "Value of a: " &lt;&lt; *(static_cast&lt;int *&gt;(ptr)) &lt;&lt; std::endl; // Cast to int pointer before dereferencing</a:t>
            </a:r>
          </a:p>
          <a:p>
            <a:endParaRPr lang="en-IN" dirty="0"/>
          </a:p>
          <a:p>
            <a:r>
              <a:rPr lang="en-IN" dirty="0"/>
              <a:t>    ptr = &amp;b; // Point to a float</a:t>
            </a:r>
          </a:p>
          <a:p>
            <a:r>
              <a:rPr lang="en-IN" dirty="0"/>
              <a:t>    std::cout &lt;&lt; "Value of b: " &lt;&lt; *(static_cast&lt;float *&gt;(ptr)) &lt;&lt; std::endl; // Cast to float pointer before dereferencing</a:t>
            </a:r>
          </a:p>
          <a:p>
            <a:endParaRPr lang="en-IN" dirty="0"/>
          </a:p>
          <a:p>
            <a:r>
              <a:rPr lang="en-IN" dirty="0"/>
              <a:t>    ptr = &amp;c; // Point to a char</a:t>
            </a:r>
          </a:p>
          <a:p>
            <a:r>
              <a:rPr lang="en-IN" dirty="0"/>
              <a:t>    std::cout &lt;&lt; "Value of c: " &lt;&lt; *(static_cast&lt;char *&gt;(ptr)) &lt;&lt; std::endl; // Cast to char pointer before dereferencing</a:t>
            </a:r>
          </a:p>
          <a:p>
            <a:endParaRPr lang="en-IN" dirty="0"/>
          </a:p>
          <a:p>
            <a:r>
              <a:rPr lang="en-IN" dirty="0"/>
              <a:t>    return 0;</a:t>
            </a:r>
          </a:p>
          <a:p>
            <a:r>
              <a:rPr lang="en-IN" dirty="0"/>
              <a:t>}</a:t>
            </a:r>
          </a:p>
        </p:txBody>
      </p:sp>
    </p:spTree>
    <p:extLst>
      <p:ext uri="{BB962C8B-B14F-4D97-AF65-F5344CB8AC3E}">
        <p14:creationId xmlns:p14="http://schemas.microsoft.com/office/powerpoint/2010/main" val="1888744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11ED98-9579-51FB-A2AF-EB00B75124AE}"/>
              </a:ext>
            </a:extLst>
          </p:cNvPr>
          <p:cNvSpPr txBox="1"/>
          <p:nvPr/>
        </p:nvSpPr>
        <p:spPr>
          <a:xfrm>
            <a:off x="5498184" y="197346"/>
            <a:ext cx="6094428" cy="6186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#include &lt;stdio.h&gt;</a:t>
            </a:r>
          </a:p>
          <a:p>
            <a:r>
              <a:rPr lang="en-IN" dirty="0"/>
              <a:t>int main() {</a:t>
            </a:r>
          </a:p>
          <a:p>
            <a:r>
              <a:rPr lang="en-IN" dirty="0"/>
              <a:t>    int a = 10;</a:t>
            </a:r>
          </a:p>
          <a:p>
            <a:r>
              <a:rPr lang="en-IN" dirty="0"/>
              <a:t>    float b = 20.5;</a:t>
            </a:r>
          </a:p>
          <a:p>
            <a:r>
              <a:rPr lang="en-IN" dirty="0"/>
              <a:t>    char c = 'A';</a:t>
            </a:r>
          </a:p>
          <a:p>
            <a:endParaRPr lang="en-IN" dirty="0"/>
          </a:p>
          <a:p>
            <a:r>
              <a:rPr lang="en-IN" dirty="0"/>
              <a:t>    void *ptr; // Declare a void pointer</a:t>
            </a:r>
          </a:p>
          <a:p>
            <a:endParaRPr lang="en-IN" dirty="0"/>
          </a:p>
          <a:p>
            <a:r>
              <a:rPr lang="en-IN" dirty="0"/>
              <a:t>    ptr = &amp;a; // Point to an integer</a:t>
            </a:r>
          </a:p>
          <a:p>
            <a:r>
              <a:rPr lang="en-IN" dirty="0"/>
              <a:t>    printf("Value of a: %d\n", *(int *)ptr); // Cast to int pointer 				before dereferencing</a:t>
            </a:r>
          </a:p>
          <a:p>
            <a:endParaRPr lang="en-IN" dirty="0"/>
          </a:p>
          <a:p>
            <a:r>
              <a:rPr lang="en-IN" dirty="0"/>
              <a:t>    ptr = &amp;b; // Point to a float</a:t>
            </a:r>
          </a:p>
          <a:p>
            <a:r>
              <a:rPr lang="en-IN" dirty="0"/>
              <a:t>    printf("Value of b: %.2f\n", *(float *)ptr); // Cast to float 			pointer before dereferencing</a:t>
            </a:r>
          </a:p>
          <a:p>
            <a:endParaRPr lang="en-IN" dirty="0"/>
          </a:p>
          <a:p>
            <a:r>
              <a:rPr lang="en-IN" dirty="0"/>
              <a:t>    ptr = &amp;c; // Point to a char</a:t>
            </a:r>
          </a:p>
          <a:p>
            <a:r>
              <a:rPr lang="en-IN" dirty="0"/>
              <a:t>    printf("Value of c: %c\n", *(char *)ptr); // Cast to char 				pointer before dereferencing</a:t>
            </a:r>
          </a:p>
          <a:p>
            <a:endParaRPr lang="en-IN" dirty="0"/>
          </a:p>
          <a:p>
            <a:r>
              <a:rPr lang="en-IN" dirty="0"/>
              <a:t>    return 0;</a:t>
            </a:r>
          </a:p>
          <a:p>
            <a:r>
              <a:rPr lang="en-IN" dirty="0"/>
              <a:t>}</a:t>
            </a:r>
          </a:p>
        </p:txBody>
      </p:sp>
      <p:sp>
        <p:nvSpPr>
          <p:cNvPr id="7" name="TextBox 6">
            <a:extLst>
              <a:ext uri="{FF2B5EF4-FFF2-40B4-BE49-F238E27FC236}">
                <a16:creationId xmlns:a16="http://schemas.microsoft.com/office/drawing/2014/main" id="{9405EFA0-BA1A-A176-B090-2F54FB55C49A}"/>
              </a:ext>
            </a:extLst>
          </p:cNvPr>
          <p:cNvSpPr txBox="1"/>
          <p:nvPr/>
        </p:nvSpPr>
        <p:spPr>
          <a:xfrm>
            <a:off x="288302" y="2044253"/>
            <a:ext cx="4981282" cy="31393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t>Key Points:</a:t>
            </a:r>
          </a:p>
          <a:p>
            <a:r>
              <a:rPr lang="en-US" b="1" dirty="0"/>
              <a:t>Declaration: </a:t>
            </a:r>
            <a:r>
              <a:rPr lang="en-US" dirty="0"/>
              <a:t>void *ptr;</a:t>
            </a:r>
          </a:p>
          <a:p>
            <a:r>
              <a:rPr lang="en-US" b="1" dirty="0"/>
              <a:t>Assignment: </a:t>
            </a:r>
            <a:r>
              <a:rPr lang="en-US" dirty="0"/>
              <a:t>You can assign the address of any variable to a void pointer.</a:t>
            </a:r>
          </a:p>
          <a:p>
            <a:r>
              <a:rPr lang="en-US" b="1" dirty="0"/>
              <a:t>Casting: </a:t>
            </a:r>
            <a:r>
              <a:rPr lang="en-US" dirty="0"/>
              <a:t>Before dereferencing a void pointer, you must cast it to the appropriate type.</a:t>
            </a:r>
          </a:p>
          <a:p>
            <a:endParaRPr lang="en-US" dirty="0"/>
          </a:p>
          <a:p>
            <a:r>
              <a:rPr lang="en-US" b="0" i="1" dirty="0">
                <a:solidFill>
                  <a:schemeClr val="tx2">
                    <a:lumMod val="75000"/>
                    <a:lumOff val="25000"/>
                  </a:schemeClr>
                </a:solidFill>
                <a:effectLst/>
                <a:latin typeface="Segoe UI" panose="020B0502040204020203" pitchFamily="34" charset="0"/>
              </a:rPr>
              <a:t>Void pointers are useful for creating functions that can handle different data types, such as generic functions for memory management or data manipulation.</a:t>
            </a:r>
            <a:endParaRPr lang="en-IN" i="1" dirty="0">
              <a:solidFill>
                <a:schemeClr val="tx2">
                  <a:lumMod val="75000"/>
                  <a:lumOff val="25000"/>
                </a:schemeClr>
              </a:solidFill>
            </a:endParaRPr>
          </a:p>
        </p:txBody>
      </p:sp>
      <p:sp>
        <p:nvSpPr>
          <p:cNvPr id="8" name="Title 1">
            <a:extLst>
              <a:ext uri="{FF2B5EF4-FFF2-40B4-BE49-F238E27FC236}">
                <a16:creationId xmlns:a16="http://schemas.microsoft.com/office/drawing/2014/main" id="{7AAD1784-CCF2-67A1-5B7F-8D963C7DA0FC}"/>
              </a:ext>
            </a:extLst>
          </p:cNvPr>
          <p:cNvSpPr>
            <a:spLocks noGrp="1"/>
          </p:cNvSpPr>
          <p:nvPr>
            <p:ph type="title"/>
          </p:nvPr>
        </p:nvSpPr>
        <p:spPr>
          <a:xfrm>
            <a:off x="838200" y="365125"/>
            <a:ext cx="3092777" cy="1325563"/>
          </a:xfrm>
        </p:spPr>
        <p:txBody>
          <a:bodyPr/>
          <a:lstStyle/>
          <a:p>
            <a:r>
              <a:rPr lang="en-US" dirty="0"/>
              <a:t>Void Pointer</a:t>
            </a:r>
            <a:endParaRPr lang="en-IN" dirty="0"/>
          </a:p>
        </p:txBody>
      </p:sp>
    </p:spTree>
    <p:extLst>
      <p:ext uri="{BB962C8B-B14F-4D97-AF65-F5344CB8AC3E}">
        <p14:creationId xmlns:p14="http://schemas.microsoft.com/office/powerpoint/2010/main" val="2956581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74EC-E4A5-425E-665C-0E37C4874F65}"/>
              </a:ext>
            </a:extLst>
          </p:cNvPr>
          <p:cNvSpPr>
            <a:spLocks noGrp="1"/>
          </p:cNvSpPr>
          <p:nvPr>
            <p:ph type="title"/>
          </p:nvPr>
        </p:nvSpPr>
        <p:spPr>
          <a:xfrm>
            <a:off x="838200" y="365125"/>
            <a:ext cx="3243606" cy="1325563"/>
          </a:xfrm>
        </p:spPr>
        <p:txBody>
          <a:bodyPr/>
          <a:lstStyle/>
          <a:p>
            <a:r>
              <a:rPr lang="en-US" dirty="0"/>
              <a:t>Wild Pointer</a:t>
            </a:r>
            <a:endParaRPr lang="en-IN" dirty="0"/>
          </a:p>
        </p:txBody>
      </p:sp>
      <p:sp>
        <p:nvSpPr>
          <p:cNvPr id="5" name="TextBox 4">
            <a:extLst>
              <a:ext uri="{FF2B5EF4-FFF2-40B4-BE49-F238E27FC236}">
                <a16:creationId xmlns:a16="http://schemas.microsoft.com/office/drawing/2014/main" id="{F1978810-3882-60FA-544F-71BC7BC3BC66}"/>
              </a:ext>
            </a:extLst>
          </p:cNvPr>
          <p:cNvSpPr txBox="1"/>
          <p:nvPr/>
        </p:nvSpPr>
        <p:spPr>
          <a:xfrm>
            <a:off x="538114" y="2413336"/>
            <a:ext cx="3843778"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A wild pointer in C and C++ is a pointer that has not been initialized to a valid memory address. Using a wild pointer can lead to undefined behavior, including crashes and data corruption, because it may point to an arbitrary memory location.</a:t>
            </a:r>
            <a:endParaRPr lang="en-IN" dirty="0"/>
          </a:p>
        </p:txBody>
      </p:sp>
      <p:sp>
        <p:nvSpPr>
          <p:cNvPr id="7" name="TextBox 6">
            <a:extLst>
              <a:ext uri="{FF2B5EF4-FFF2-40B4-BE49-F238E27FC236}">
                <a16:creationId xmlns:a16="http://schemas.microsoft.com/office/drawing/2014/main" id="{E1D4E73A-C2D5-0B92-DE37-C26E04C2BDBC}"/>
              </a:ext>
            </a:extLst>
          </p:cNvPr>
          <p:cNvSpPr txBox="1"/>
          <p:nvPr/>
        </p:nvSpPr>
        <p:spPr>
          <a:xfrm>
            <a:off x="5259372" y="1505396"/>
            <a:ext cx="6094428" cy="38472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#include &lt;stdio.h&gt;</a:t>
            </a:r>
          </a:p>
          <a:p>
            <a:endParaRPr lang="en-US" dirty="0"/>
          </a:p>
          <a:p>
            <a:r>
              <a:rPr lang="en-US" dirty="0"/>
              <a:t>int main()</a:t>
            </a:r>
          </a:p>
          <a:p>
            <a:r>
              <a:rPr lang="en-US" dirty="0"/>
              <a:t> {</a:t>
            </a:r>
          </a:p>
          <a:p>
            <a:r>
              <a:rPr lang="en-US" dirty="0"/>
              <a:t>    int *ptr; 	</a:t>
            </a:r>
            <a:r>
              <a:rPr lang="en-US" sz="1200" dirty="0"/>
              <a:t>// Declare a pointer without initializing it (wild pointer)</a:t>
            </a:r>
          </a:p>
          <a:p>
            <a:r>
              <a:rPr lang="en-US" sz="1400" dirty="0"/>
              <a:t>     // Attempting to dereference a wild pointer (undefined behavior)</a:t>
            </a:r>
          </a:p>
          <a:p>
            <a:r>
              <a:rPr lang="en-US" dirty="0"/>
              <a:t>    // printf("Value at ptr: %d\n", *ptr); </a:t>
            </a:r>
          </a:p>
          <a:p>
            <a:r>
              <a:rPr lang="en-US" sz="1400" dirty="0"/>
              <a:t>       // This line can cause a crash</a:t>
            </a:r>
          </a:p>
          <a:p>
            <a:r>
              <a:rPr lang="en-US" dirty="0"/>
              <a:t>    int a = 10;</a:t>
            </a:r>
          </a:p>
          <a:p>
            <a:r>
              <a:rPr lang="en-US" dirty="0"/>
              <a:t>    ptr = &amp;a; </a:t>
            </a:r>
            <a:r>
              <a:rPr lang="en-US" sz="1400" dirty="0"/>
              <a:t>// Initialize the pointer to a valid address</a:t>
            </a:r>
          </a:p>
          <a:p>
            <a:r>
              <a:rPr lang="en-US" dirty="0"/>
              <a:t>    printf("Value at ptr: %d\n", *ptr); </a:t>
            </a:r>
            <a:r>
              <a:rPr lang="en-US" sz="1400" dirty="0"/>
              <a:t>// Now it's safe to dereference</a:t>
            </a:r>
          </a:p>
          <a:p>
            <a:r>
              <a:rPr lang="en-US" dirty="0"/>
              <a:t>    return 0;</a:t>
            </a:r>
          </a:p>
          <a:p>
            <a:r>
              <a:rPr lang="en-US" dirty="0"/>
              <a:t>}</a:t>
            </a:r>
          </a:p>
          <a:p>
            <a:endParaRPr lang="en-IN" dirty="0"/>
          </a:p>
        </p:txBody>
      </p:sp>
    </p:spTree>
    <p:extLst>
      <p:ext uri="{BB962C8B-B14F-4D97-AF65-F5344CB8AC3E}">
        <p14:creationId xmlns:p14="http://schemas.microsoft.com/office/powerpoint/2010/main" val="2534938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170F2-69F1-B504-A106-2BB090536270}"/>
              </a:ext>
            </a:extLst>
          </p:cNvPr>
          <p:cNvSpPr>
            <a:spLocks noGrp="1"/>
          </p:cNvSpPr>
          <p:nvPr>
            <p:ph type="title"/>
          </p:nvPr>
        </p:nvSpPr>
        <p:spPr>
          <a:xfrm>
            <a:off x="253738" y="630779"/>
            <a:ext cx="3969470" cy="1325563"/>
          </a:xfrm>
        </p:spPr>
        <p:txBody>
          <a:bodyPr/>
          <a:lstStyle/>
          <a:p>
            <a:r>
              <a:rPr lang="en-US" dirty="0"/>
              <a:t>Wild Pointer</a:t>
            </a:r>
            <a:endParaRPr lang="en-IN" dirty="0"/>
          </a:p>
        </p:txBody>
      </p:sp>
      <p:sp>
        <p:nvSpPr>
          <p:cNvPr id="5" name="TextBox 4">
            <a:extLst>
              <a:ext uri="{FF2B5EF4-FFF2-40B4-BE49-F238E27FC236}">
                <a16:creationId xmlns:a16="http://schemas.microsoft.com/office/drawing/2014/main" id="{9CD0E9D4-FC4E-BF36-63E8-6EAFD15DF69B}"/>
              </a:ext>
            </a:extLst>
          </p:cNvPr>
          <p:cNvSpPr txBox="1"/>
          <p:nvPr/>
        </p:nvSpPr>
        <p:spPr>
          <a:xfrm>
            <a:off x="360576" y="2075610"/>
            <a:ext cx="4494228"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t>Key Points:</a:t>
            </a:r>
          </a:p>
          <a:p>
            <a:r>
              <a:rPr lang="en-US" b="1" dirty="0"/>
              <a:t>Declaration: </a:t>
            </a:r>
            <a:r>
              <a:rPr lang="en-US" dirty="0"/>
              <a:t>A pointer declared without initialization is a wild pointer.</a:t>
            </a:r>
          </a:p>
          <a:p>
            <a:r>
              <a:rPr lang="en-US" b="1" dirty="0"/>
              <a:t>Undefined Behavior: </a:t>
            </a:r>
            <a:r>
              <a:rPr lang="en-US" dirty="0"/>
              <a:t>Dereferencing a wild pointer can lead to crashes or data corruption.</a:t>
            </a:r>
          </a:p>
          <a:p>
            <a:r>
              <a:rPr lang="en-US" b="1" dirty="0"/>
              <a:t>Initialization: </a:t>
            </a:r>
            <a:r>
              <a:rPr lang="en-US" dirty="0"/>
              <a:t>Always initialize pointers before using them to avoid wild pointers.</a:t>
            </a:r>
          </a:p>
          <a:p>
            <a:r>
              <a:rPr lang="en-US" dirty="0"/>
              <a:t>To avoid wild pointers, always initialize your pointers either to NULL (or nullptr in C++) or to a valid memory address before using them</a:t>
            </a:r>
            <a:endParaRPr lang="en-IN" dirty="0"/>
          </a:p>
        </p:txBody>
      </p:sp>
      <p:sp>
        <p:nvSpPr>
          <p:cNvPr id="7" name="TextBox 6">
            <a:extLst>
              <a:ext uri="{FF2B5EF4-FFF2-40B4-BE49-F238E27FC236}">
                <a16:creationId xmlns:a16="http://schemas.microsoft.com/office/drawing/2014/main" id="{2C7C7986-67DD-DCD7-2EE2-E8582826C957}"/>
              </a:ext>
            </a:extLst>
          </p:cNvPr>
          <p:cNvSpPr txBox="1"/>
          <p:nvPr/>
        </p:nvSpPr>
        <p:spPr>
          <a:xfrm>
            <a:off x="5264869" y="1425658"/>
            <a:ext cx="6301819" cy="433965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#include &lt;iostream&gt;</a:t>
            </a:r>
          </a:p>
          <a:p>
            <a:endParaRPr lang="en-IN" dirty="0"/>
          </a:p>
          <a:p>
            <a:r>
              <a:rPr lang="en-IN" dirty="0"/>
              <a:t>int main() {</a:t>
            </a:r>
          </a:p>
          <a:p>
            <a:r>
              <a:rPr lang="en-IN" dirty="0"/>
              <a:t>    int *ptr; </a:t>
            </a:r>
            <a:r>
              <a:rPr lang="en-IN" sz="1200" dirty="0"/>
              <a:t>// Declare a pointer without initializing it (wild pointer)</a:t>
            </a:r>
          </a:p>
          <a:p>
            <a:endParaRPr lang="en-IN" dirty="0"/>
          </a:p>
          <a:p>
            <a:r>
              <a:rPr lang="en-IN" dirty="0"/>
              <a:t>    </a:t>
            </a:r>
            <a:r>
              <a:rPr lang="en-IN" sz="1200" dirty="0"/>
              <a:t>// Attempting to dereference a wild pointer (undefined behavior)</a:t>
            </a:r>
          </a:p>
          <a:p>
            <a:r>
              <a:rPr lang="en-IN" dirty="0"/>
              <a:t>    // std::cout &lt;&lt; "Value at ptr: " &lt;&lt; *ptr &lt;&lt; std::endl; </a:t>
            </a:r>
            <a:r>
              <a:rPr lang="en-IN" sz="1200" dirty="0"/>
              <a:t>// This line can cause a crash</a:t>
            </a:r>
          </a:p>
          <a:p>
            <a:endParaRPr lang="en-IN" dirty="0"/>
          </a:p>
          <a:p>
            <a:r>
              <a:rPr lang="en-IN" dirty="0"/>
              <a:t>    int a = 10;</a:t>
            </a:r>
          </a:p>
          <a:p>
            <a:r>
              <a:rPr lang="en-IN" dirty="0"/>
              <a:t>    ptr = &amp;a; </a:t>
            </a:r>
            <a:r>
              <a:rPr lang="en-IN" sz="1200" dirty="0"/>
              <a:t>// Initialize the pointer to a valid address</a:t>
            </a:r>
          </a:p>
          <a:p>
            <a:r>
              <a:rPr lang="en-IN" dirty="0"/>
              <a:t>    std::cout &lt;&lt; "Value at ptr: " &lt;&lt; *ptr &lt;&lt; std::endl; </a:t>
            </a:r>
            <a:r>
              <a:rPr lang="en-IN" sz="1200" dirty="0"/>
              <a:t>// Now it's safe to dereference</a:t>
            </a:r>
          </a:p>
          <a:p>
            <a:endParaRPr lang="en-IN" dirty="0"/>
          </a:p>
          <a:p>
            <a:r>
              <a:rPr lang="en-IN" dirty="0"/>
              <a:t>    return 0;</a:t>
            </a:r>
          </a:p>
          <a:p>
            <a:r>
              <a:rPr lang="en-IN" dirty="0"/>
              <a:t>}</a:t>
            </a:r>
          </a:p>
        </p:txBody>
      </p:sp>
    </p:spTree>
    <p:extLst>
      <p:ext uri="{BB962C8B-B14F-4D97-AF65-F5344CB8AC3E}">
        <p14:creationId xmlns:p14="http://schemas.microsoft.com/office/powerpoint/2010/main" val="2259615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6D96-DBC0-4DD7-9A99-C7A70FBA5522}"/>
              </a:ext>
            </a:extLst>
          </p:cNvPr>
          <p:cNvSpPr>
            <a:spLocks noGrp="1"/>
          </p:cNvSpPr>
          <p:nvPr>
            <p:ph type="title"/>
          </p:nvPr>
        </p:nvSpPr>
        <p:spPr>
          <a:xfrm>
            <a:off x="134333" y="1196929"/>
            <a:ext cx="4418814" cy="1325563"/>
          </a:xfrm>
        </p:spPr>
        <p:txBody>
          <a:bodyPr/>
          <a:lstStyle/>
          <a:p>
            <a:r>
              <a:rPr lang="en-IN" dirty="0"/>
              <a:t>Dangling Pointer</a:t>
            </a:r>
          </a:p>
        </p:txBody>
      </p:sp>
      <p:sp>
        <p:nvSpPr>
          <p:cNvPr id="5" name="TextBox 4">
            <a:extLst>
              <a:ext uri="{FF2B5EF4-FFF2-40B4-BE49-F238E27FC236}">
                <a16:creationId xmlns:a16="http://schemas.microsoft.com/office/drawing/2014/main" id="{09C7EE74-7DCD-D5FC-C9C5-7E5D5A356793}"/>
              </a:ext>
            </a:extLst>
          </p:cNvPr>
          <p:cNvSpPr txBox="1"/>
          <p:nvPr/>
        </p:nvSpPr>
        <p:spPr>
          <a:xfrm>
            <a:off x="134333" y="2884677"/>
            <a:ext cx="4682764"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A dangling pointer in C and C++ is a pointer that continues to reference a memory location after the memory has been freed or deallocated. Using a dangling pointer can lead to undefined behavior, including crashes and data corruption, because the memory it points to may be reused for other purposes.</a:t>
            </a:r>
            <a:endParaRPr lang="en-IN" dirty="0"/>
          </a:p>
        </p:txBody>
      </p:sp>
      <p:sp>
        <p:nvSpPr>
          <p:cNvPr id="9" name="TextBox 8">
            <a:extLst>
              <a:ext uri="{FF2B5EF4-FFF2-40B4-BE49-F238E27FC236}">
                <a16:creationId xmlns:a16="http://schemas.microsoft.com/office/drawing/2014/main" id="{0EEA5DD5-5300-4F0E-6D24-B86E6F22DA2C}"/>
              </a:ext>
            </a:extLst>
          </p:cNvPr>
          <p:cNvSpPr txBox="1"/>
          <p:nvPr/>
        </p:nvSpPr>
        <p:spPr>
          <a:xfrm>
            <a:off x="195999" y="5551916"/>
            <a:ext cx="11800001"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t>Causes of Dangling Pointers:</a:t>
            </a:r>
          </a:p>
          <a:p>
            <a:r>
              <a:rPr lang="en-US" b="1" dirty="0"/>
              <a:t>Deallocation: </a:t>
            </a:r>
            <a:r>
              <a:rPr lang="en-US" dirty="0"/>
              <a:t>When memory is freed using free (in C) or delete (in C++), any pointer that was pointing to that memory becomes a dangling pointer.</a:t>
            </a:r>
          </a:p>
          <a:p>
            <a:r>
              <a:rPr lang="en-US" b="1" dirty="0"/>
              <a:t>Scope Exit: </a:t>
            </a:r>
            <a:r>
              <a:rPr lang="en-US" dirty="0"/>
              <a:t>When a local variable goes out of scope, any pointer pointing to it becomes a dangling pointer.</a:t>
            </a:r>
            <a:endParaRPr lang="en-IN" dirty="0"/>
          </a:p>
        </p:txBody>
      </p:sp>
      <p:sp>
        <p:nvSpPr>
          <p:cNvPr id="11" name="TextBox 10">
            <a:extLst>
              <a:ext uri="{FF2B5EF4-FFF2-40B4-BE49-F238E27FC236}">
                <a16:creationId xmlns:a16="http://schemas.microsoft.com/office/drawing/2014/main" id="{6C0AA530-2732-6D51-E7DF-2DAB6A5E8A95}"/>
              </a:ext>
            </a:extLst>
          </p:cNvPr>
          <p:cNvSpPr txBox="1"/>
          <p:nvPr/>
        </p:nvSpPr>
        <p:spPr>
          <a:xfrm>
            <a:off x="5130537" y="228702"/>
            <a:ext cx="6150990"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#include &lt;stdio.h&gt;</a:t>
            </a:r>
          </a:p>
          <a:p>
            <a:r>
              <a:rPr lang="en-IN" dirty="0"/>
              <a:t>#include &lt;stdlib.h&gt;</a:t>
            </a:r>
          </a:p>
          <a:p>
            <a:endParaRPr lang="en-IN" dirty="0"/>
          </a:p>
          <a:p>
            <a:r>
              <a:rPr lang="en-IN" dirty="0"/>
              <a:t>int main() {</a:t>
            </a:r>
          </a:p>
          <a:p>
            <a:r>
              <a:rPr lang="en-IN" dirty="0"/>
              <a:t>    int *ptr = (int *)malloc(sizeof(int)); </a:t>
            </a:r>
            <a:r>
              <a:rPr lang="en-IN" sz="1200" dirty="0"/>
              <a:t>// Allocate memory</a:t>
            </a:r>
          </a:p>
          <a:p>
            <a:r>
              <a:rPr lang="en-IN" dirty="0"/>
              <a:t>    *ptr = 10;</a:t>
            </a:r>
          </a:p>
          <a:p>
            <a:r>
              <a:rPr lang="en-IN" dirty="0"/>
              <a:t>    printf("Value: %d\n", *ptr);</a:t>
            </a:r>
          </a:p>
          <a:p>
            <a:endParaRPr lang="en-IN" dirty="0"/>
          </a:p>
          <a:p>
            <a:r>
              <a:rPr lang="en-IN" dirty="0"/>
              <a:t>    free(ptr); </a:t>
            </a:r>
            <a:r>
              <a:rPr lang="en-IN" sz="1200" dirty="0"/>
              <a:t>// Free the allocated memory</a:t>
            </a:r>
          </a:p>
          <a:p>
            <a:r>
              <a:rPr lang="en-IN" dirty="0"/>
              <a:t>    </a:t>
            </a:r>
            <a:r>
              <a:rPr lang="en-IN" sz="1200" dirty="0"/>
              <a:t>// ptr is now a dangling pointer</a:t>
            </a:r>
          </a:p>
          <a:p>
            <a:endParaRPr lang="en-IN" dirty="0"/>
          </a:p>
          <a:p>
            <a:r>
              <a:rPr lang="en-IN" dirty="0"/>
              <a:t>    </a:t>
            </a:r>
            <a:r>
              <a:rPr lang="en-IN" sz="1200" dirty="0"/>
              <a:t>// Attempting to dereference a dangling pointer (undefined behavior)</a:t>
            </a:r>
          </a:p>
          <a:p>
            <a:r>
              <a:rPr lang="en-IN" dirty="0"/>
              <a:t>    // printf("Value after free: %d\n", *ptr); </a:t>
            </a:r>
            <a:r>
              <a:rPr lang="en-IN" sz="1200" dirty="0"/>
              <a:t>// This line can cause a crash</a:t>
            </a:r>
          </a:p>
          <a:p>
            <a:endParaRPr lang="en-IN" dirty="0"/>
          </a:p>
          <a:p>
            <a:r>
              <a:rPr lang="en-IN" dirty="0"/>
              <a:t>    ptr = NULL; </a:t>
            </a:r>
            <a:r>
              <a:rPr lang="en-IN" sz="1200" dirty="0"/>
              <a:t>// Avoid dangling pointer by setting it to NULL</a:t>
            </a:r>
          </a:p>
          <a:p>
            <a:endParaRPr lang="en-IN" dirty="0"/>
          </a:p>
          <a:p>
            <a:r>
              <a:rPr lang="en-IN" dirty="0"/>
              <a:t>    return 0;</a:t>
            </a:r>
          </a:p>
          <a:p>
            <a:r>
              <a:rPr lang="en-IN" dirty="0"/>
              <a:t>}</a:t>
            </a:r>
          </a:p>
        </p:txBody>
      </p:sp>
    </p:spTree>
    <p:extLst>
      <p:ext uri="{BB962C8B-B14F-4D97-AF65-F5344CB8AC3E}">
        <p14:creationId xmlns:p14="http://schemas.microsoft.com/office/powerpoint/2010/main" val="1698769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ECB1-E82B-12B6-1B87-774D6113BDDD}"/>
              </a:ext>
            </a:extLst>
          </p:cNvPr>
          <p:cNvSpPr>
            <a:spLocks noGrp="1"/>
          </p:cNvSpPr>
          <p:nvPr>
            <p:ph type="title"/>
          </p:nvPr>
        </p:nvSpPr>
        <p:spPr>
          <a:xfrm>
            <a:off x="750216" y="638503"/>
            <a:ext cx="3686666" cy="1325563"/>
          </a:xfrm>
        </p:spPr>
        <p:txBody>
          <a:bodyPr>
            <a:normAutofit fontScale="90000"/>
          </a:bodyPr>
          <a:lstStyle/>
          <a:p>
            <a:r>
              <a:rPr lang="en-IN" b="1" i="0" dirty="0">
                <a:solidFill>
                  <a:srgbClr val="242424"/>
                </a:solidFill>
                <a:effectLst/>
                <a:latin typeface="Segoe UI" panose="020B0502040204020203" pitchFamily="34" charset="0"/>
              </a:rPr>
              <a:t>Dangling Pointer in C++</a:t>
            </a:r>
            <a:br>
              <a:rPr lang="en-IN" b="1" i="0" dirty="0">
                <a:solidFill>
                  <a:srgbClr val="242424"/>
                </a:solidFill>
                <a:effectLst/>
                <a:latin typeface="Segoe UI" panose="020B0502040204020203" pitchFamily="34" charset="0"/>
              </a:rPr>
            </a:br>
            <a:endParaRPr lang="en-IN" dirty="0"/>
          </a:p>
        </p:txBody>
      </p:sp>
      <p:sp>
        <p:nvSpPr>
          <p:cNvPr id="5" name="TextBox 4">
            <a:extLst>
              <a:ext uri="{FF2B5EF4-FFF2-40B4-BE49-F238E27FC236}">
                <a16:creationId xmlns:a16="http://schemas.microsoft.com/office/drawing/2014/main" id="{0E93694E-1E4C-8B43-F1A4-1C855A33703A}"/>
              </a:ext>
            </a:extLst>
          </p:cNvPr>
          <p:cNvSpPr txBox="1"/>
          <p:nvPr/>
        </p:nvSpPr>
        <p:spPr>
          <a:xfrm>
            <a:off x="5724428" y="1964066"/>
            <a:ext cx="6094428"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#include &lt;iostream&gt;</a:t>
            </a:r>
          </a:p>
          <a:p>
            <a:endParaRPr lang="en-IN" dirty="0"/>
          </a:p>
          <a:p>
            <a:r>
              <a:rPr lang="en-IN" dirty="0"/>
              <a:t>int main() {</a:t>
            </a:r>
          </a:p>
          <a:p>
            <a:r>
              <a:rPr lang="en-IN" dirty="0"/>
              <a:t>    int *ptr = new int; </a:t>
            </a:r>
            <a:r>
              <a:rPr lang="en-IN" sz="1200" dirty="0"/>
              <a:t>// Allocate memory</a:t>
            </a:r>
          </a:p>
          <a:p>
            <a:r>
              <a:rPr lang="en-IN" dirty="0"/>
              <a:t>    *ptr = 10;</a:t>
            </a:r>
          </a:p>
          <a:p>
            <a:r>
              <a:rPr lang="en-IN" dirty="0"/>
              <a:t>    std::cout &lt;&lt; "Value: " &lt;&lt; *ptr &lt;&lt; std::endl;</a:t>
            </a:r>
          </a:p>
          <a:p>
            <a:r>
              <a:rPr lang="en-IN" dirty="0"/>
              <a:t>    delete ptr; </a:t>
            </a:r>
            <a:r>
              <a:rPr lang="en-IN" sz="1200" dirty="0"/>
              <a:t>// Free the allocated memory</a:t>
            </a:r>
          </a:p>
          <a:p>
            <a:r>
              <a:rPr lang="en-IN" dirty="0"/>
              <a:t>    </a:t>
            </a:r>
            <a:r>
              <a:rPr lang="en-IN" sz="1200" dirty="0"/>
              <a:t>// ptr is now a dangling pointer</a:t>
            </a:r>
            <a:endParaRPr lang="en-IN" dirty="0"/>
          </a:p>
          <a:p>
            <a:r>
              <a:rPr lang="en-IN" dirty="0"/>
              <a:t>    </a:t>
            </a:r>
            <a:r>
              <a:rPr lang="en-IN" sz="1200" dirty="0"/>
              <a:t>// Attempting to dereference a dangling pointer (undefined behavior)</a:t>
            </a:r>
          </a:p>
          <a:p>
            <a:r>
              <a:rPr lang="en-IN" dirty="0"/>
              <a:t>    // std::cout &lt;&lt; "Value after delete: " &lt;&lt; *ptr &lt;&lt; std::endl; </a:t>
            </a:r>
            <a:r>
              <a:rPr lang="en-IN" sz="1200" dirty="0"/>
              <a:t>//              	This line can cause a crash</a:t>
            </a:r>
            <a:endParaRPr lang="en-IN" dirty="0"/>
          </a:p>
          <a:p>
            <a:r>
              <a:rPr lang="en-IN" dirty="0"/>
              <a:t>    ptr = nullptr; </a:t>
            </a:r>
            <a:r>
              <a:rPr lang="en-IN" sz="1200" dirty="0"/>
              <a:t>// Avoid dangling pointer by setting it to nullptr</a:t>
            </a:r>
          </a:p>
          <a:p>
            <a:endParaRPr lang="en-IN" dirty="0"/>
          </a:p>
          <a:p>
            <a:r>
              <a:rPr lang="en-IN" dirty="0"/>
              <a:t>    return 0;</a:t>
            </a:r>
          </a:p>
          <a:p>
            <a:r>
              <a:rPr lang="en-IN" dirty="0"/>
              <a:t>}</a:t>
            </a:r>
          </a:p>
        </p:txBody>
      </p:sp>
      <p:sp>
        <p:nvSpPr>
          <p:cNvPr id="7" name="TextBox 6">
            <a:extLst>
              <a:ext uri="{FF2B5EF4-FFF2-40B4-BE49-F238E27FC236}">
                <a16:creationId xmlns:a16="http://schemas.microsoft.com/office/drawing/2014/main" id="{C1A49D34-5C9F-2F90-405B-D525C5BD876B}"/>
              </a:ext>
            </a:extLst>
          </p:cNvPr>
          <p:cNvSpPr txBox="1"/>
          <p:nvPr/>
        </p:nvSpPr>
        <p:spPr>
          <a:xfrm>
            <a:off x="96625" y="2372555"/>
            <a:ext cx="4993849"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t>Key Points:</a:t>
            </a:r>
          </a:p>
          <a:p>
            <a:r>
              <a:rPr lang="en-US" b="1" dirty="0"/>
              <a:t>Deallocation: </a:t>
            </a:r>
            <a:r>
              <a:rPr lang="en-US" dirty="0"/>
              <a:t>Freeing memory makes any pointer to that memory a dangling pointer.</a:t>
            </a:r>
          </a:p>
          <a:p>
            <a:r>
              <a:rPr lang="en-US" b="1" dirty="0"/>
              <a:t>Undefined Behavior: </a:t>
            </a:r>
            <a:r>
              <a:rPr lang="en-US" dirty="0"/>
              <a:t>Dereferencing a dangling pointer can lead to crashes or data corruption.</a:t>
            </a:r>
          </a:p>
          <a:p>
            <a:r>
              <a:rPr lang="en-US" b="1" dirty="0"/>
              <a:t>Avoidance: </a:t>
            </a:r>
            <a:r>
              <a:rPr lang="en-US" dirty="0"/>
              <a:t>Set pointers to NULL (or nullptr in C++) after freeing memory to avoid dangling pointers.</a:t>
            </a:r>
          </a:p>
          <a:p>
            <a:endParaRPr lang="en-US" dirty="0"/>
          </a:p>
          <a:p>
            <a:r>
              <a:rPr lang="en-US" dirty="0"/>
              <a:t>To prevent dangling pointers, always ensure that pointers are set to NULL or nullptr after the memory they point to has been deallocated.</a:t>
            </a:r>
            <a:endParaRPr lang="en-IN" dirty="0"/>
          </a:p>
        </p:txBody>
      </p:sp>
    </p:spTree>
    <p:extLst>
      <p:ext uri="{BB962C8B-B14F-4D97-AF65-F5344CB8AC3E}">
        <p14:creationId xmlns:p14="http://schemas.microsoft.com/office/powerpoint/2010/main" val="4034765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242B01-D660-65CC-CE87-F7F4DBDBD9C0}"/>
              </a:ext>
            </a:extLst>
          </p:cNvPr>
          <p:cNvPicPr>
            <a:picLocks noChangeAspect="1"/>
          </p:cNvPicPr>
          <p:nvPr/>
        </p:nvPicPr>
        <p:blipFill>
          <a:blip r:embed="rId2"/>
          <a:stretch>
            <a:fillRect/>
          </a:stretch>
        </p:blipFill>
        <p:spPr>
          <a:xfrm>
            <a:off x="691340" y="1449805"/>
            <a:ext cx="4572000" cy="3429000"/>
          </a:xfrm>
          <a:prstGeom prst="rect">
            <a:avLst/>
          </a:prstGeom>
        </p:spPr>
      </p:pic>
      <p:pic>
        <p:nvPicPr>
          <p:cNvPr id="5" name="Picture 4">
            <a:extLst>
              <a:ext uri="{FF2B5EF4-FFF2-40B4-BE49-F238E27FC236}">
                <a16:creationId xmlns:a16="http://schemas.microsoft.com/office/drawing/2014/main" id="{605AE11F-A304-9F12-8F7D-D14B7030FB13}"/>
              </a:ext>
            </a:extLst>
          </p:cNvPr>
          <p:cNvPicPr>
            <a:picLocks noChangeAspect="1"/>
          </p:cNvPicPr>
          <p:nvPr/>
        </p:nvPicPr>
        <p:blipFill>
          <a:blip r:embed="rId3"/>
          <a:stretch>
            <a:fillRect/>
          </a:stretch>
        </p:blipFill>
        <p:spPr>
          <a:xfrm>
            <a:off x="6733674" y="1449805"/>
            <a:ext cx="4572000" cy="3429000"/>
          </a:xfrm>
          <a:prstGeom prst="rect">
            <a:avLst/>
          </a:prstGeom>
        </p:spPr>
      </p:pic>
    </p:spTree>
    <p:extLst>
      <p:ext uri="{BB962C8B-B14F-4D97-AF65-F5344CB8AC3E}">
        <p14:creationId xmlns:p14="http://schemas.microsoft.com/office/powerpoint/2010/main" val="1516381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4C642-A717-8488-D2C0-049E0B442B62}"/>
              </a:ext>
            </a:extLst>
          </p:cNvPr>
          <p:cNvSpPr>
            <a:spLocks noGrp="1"/>
          </p:cNvSpPr>
          <p:nvPr>
            <p:ph type="title"/>
          </p:nvPr>
        </p:nvSpPr>
        <p:spPr>
          <a:xfrm>
            <a:off x="212888" y="-87361"/>
            <a:ext cx="4139153" cy="1325563"/>
          </a:xfrm>
        </p:spPr>
        <p:txBody>
          <a:bodyPr/>
          <a:lstStyle/>
          <a:p>
            <a:r>
              <a:rPr lang="en-IN" dirty="0"/>
              <a:t>Pointer to Pointer</a:t>
            </a:r>
          </a:p>
        </p:txBody>
      </p:sp>
      <p:sp>
        <p:nvSpPr>
          <p:cNvPr id="5" name="TextBox 4">
            <a:extLst>
              <a:ext uri="{FF2B5EF4-FFF2-40B4-BE49-F238E27FC236}">
                <a16:creationId xmlns:a16="http://schemas.microsoft.com/office/drawing/2014/main" id="{0195F467-E9FA-C699-6FEE-A2669374ED91}"/>
              </a:ext>
            </a:extLst>
          </p:cNvPr>
          <p:cNvSpPr txBox="1"/>
          <p:nvPr/>
        </p:nvSpPr>
        <p:spPr>
          <a:xfrm>
            <a:off x="137473" y="846599"/>
            <a:ext cx="5389775"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A pointer to a pointer, also known as a double pointer, is a pointer that stores the address of another pointer. This allows for multiple levels of indirection, which can be useful in various scenarios, such as dynamic memory allocation for multi-dimensional arrays, passing pointers to functions, and managing complex data structures.</a:t>
            </a:r>
            <a:endParaRPr lang="en-IN" dirty="0"/>
          </a:p>
        </p:txBody>
      </p:sp>
      <p:sp>
        <p:nvSpPr>
          <p:cNvPr id="7" name="TextBox 6">
            <a:extLst>
              <a:ext uri="{FF2B5EF4-FFF2-40B4-BE49-F238E27FC236}">
                <a16:creationId xmlns:a16="http://schemas.microsoft.com/office/drawing/2014/main" id="{950C918B-9643-3943-B5EB-3A045E77E6CB}"/>
              </a:ext>
            </a:extLst>
          </p:cNvPr>
          <p:cNvSpPr txBox="1"/>
          <p:nvPr/>
        </p:nvSpPr>
        <p:spPr>
          <a:xfrm>
            <a:off x="6466788" y="136104"/>
            <a:ext cx="5279010" cy="424731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#include &lt;stdio.h&gt;</a:t>
            </a:r>
          </a:p>
          <a:p>
            <a:endParaRPr lang="en-IN" dirty="0"/>
          </a:p>
          <a:p>
            <a:r>
              <a:rPr lang="en-IN" dirty="0"/>
              <a:t>int main()</a:t>
            </a:r>
          </a:p>
          <a:p>
            <a:r>
              <a:rPr lang="en-IN" dirty="0"/>
              <a:t> {</a:t>
            </a:r>
          </a:p>
          <a:p>
            <a:r>
              <a:rPr lang="en-IN" dirty="0"/>
              <a:t>    int a = 10;</a:t>
            </a:r>
          </a:p>
          <a:p>
            <a:r>
              <a:rPr lang="en-IN" dirty="0"/>
              <a:t>    int *ptr = &amp;a; // Pointer to int</a:t>
            </a:r>
          </a:p>
          <a:p>
            <a:r>
              <a:rPr lang="en-IN" dirty="0"/>
              <a:t>    int **ptr_to_ptr = &amp;ptr; // Pointer to pointer to int</a:t>
            </a:r>
          </a:p>
          <a:p>
            <a:endParaRPr lang="en-IN" dirty="0"/>
          </a:p>
          <a:p>
            <a:r>
              <a:rPr lang="en-IN" dirty="0"/>
              <a:t>    printf("Value of a: %d\n", a);</a:t>
            </a:r>
          </a:p>
          <a:p>
            <a:r>
              <a:rPr lang="en-IN" dirty="0"/>
              <a:t>    printf("Value pointed to by ptr: %d\n", *ptr);</a:t>
            </a:r>
          </a:p>
          <a:p>
            <a:r>
              <a:rPr lang="en-IN" dirty="0"/>
              <a:t>    printf("Value pointed to by ptr_to_ptr: %d\n", **ptr_to_ptr);</a:t>
            </a:r>
          </a:p>
          <a:p>
            <a:endParaRPr lang="en-IN" dirty="0"/>
          </a:p>
          <a:p>
            <a:r>
              <a:rPr lang="en-IN" dirty="0"/>
              <a:t>    return 0;</a:t>
            </a:r>
          </a:p>
          <a:p>
            <a:r>
              <a:rPr lang="en-IN" dirty="0"/>
              <a:t>}</a:t>
            </a:r>
          </a:p>
        </p:txBody>
      </p:sp>
      <p:pic>
        <p:nvPicPr>
          <p:cNvPr id="8" name="Picture 7">
            <a:extLst>
              <a:ext uri="{FF2B5EF4-FFF2-40B4-BE49-F238E27FC236}">
                <a16:creationId xmlns:a16="http://schemas.microsoft.com/office/drawing/2014/main" id="{F471EDA4-20DA-6755-4704-F378A4EF1262}"/>
              </a:ext>
            </a:extLst>
          </p:cNvPr>
          <p:cNvPicPr>
            <a:picLocks noChangeAspect="1"/>
          </p:cNvPicPr>
          <p:nvPr/>
        </p:nvPicPr>
        <p:blipFill>
          <a:blip r:embed="rId2"/>
          <a:stretch>
            <a:fillRect/>
          </a:stretch>
        </p:blipFill>
        <p:spPr>
          <a:xfrm>
            <a:off x="650450" y="2797712"/>
            <a:ext cx="5024486" cy="406028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420370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604811-0C4D-F952-A8F6-34C706A42812}"/>
              </a:ext>
            </a:extLst>
          </p:cNvPr>
          <p:cNvSpPr txBox="1"/>
          <p:nvPr/>
        </p:nvSpPr>
        <p:spPr>
          <a:xfrm>
            <a:off x="219958" y="927274"/>
            <a:ext cx="5031556" cy="923330"/>
          </a:xfrm>
          <a:prstGeom prst="rect">
            <a:avLst/>
          </a:prstGeom>
          <a:noFill/>
        </p:spPr>
        <p:txBody>
          <a:bodyPr wrap="square">
            <a:spAutoFit/>
          </a:bodyPr>
          <a:lstStyle/>
          <a:p>
            <a:r>
              <a:rPr lang="en-US" b="1" dirty="0"/>
              <a:t>Dynamic Memory Allocation: </a:t>
            </a:r>
            <a:r>
              <a:rPr lang="en-US" dirty="0"/>
              <a:t>When allocating memory for multi-dimensional arrays, double pointers are often used.</a:t>
            </a:r>
            <a:endParaRPr lang="en-IN" dirty="0"/>
          </a:p>
        </p:txBody>
      </p:sp>
      <p:pic>
        <p:nvPicPr>
          <p:cNvPr id="8" name="Picture 7">
            <a:extLst>
              <a:ext uri="{FF2B5EF4-FFF2-40B4-BE49-F238E27FC236}">
                <a16:creationId xmlns:a16="http://schemas.microsoft.com/office/drawing/2014/main" id="{B1AB5DA6-40D3-499C-5791-920D283F9F2A}"/>
              </a:ext>
            </a:extLst>
          </p:cNvPr>
          <p:cNvPicPr>
            <a:picLocks noChangeAspect="1"/>
          </p:cNvPicPr>
          <p:nvPr/>
        </p:nvPicPr>
        <p:blipFill>
          <a:blip r:embed="rId2"/>
          <a:stretch>
            <a:fillRect/>
          </a:stretch>
        </p:blipFill>
        <p:spPr>
          <a:xfrm>
            <a:off x="0" y="-118674"/>
            <a:ext cx="4541914" cy="1322947"/>
          </a:xfrm>
          <a:prstGeom prst="rect">
            <a:avLst/>
          </a:prstGeom>
        </p:spPr>
      </p:pic>
      <p:sp>
        <p:nvSpPr>
          <p:cNvPr id="12" name="TextBox 11">
            <a:extLst>
              <a:ext uri="{FF2B5EF4-FFF2-40B4-BE49-F238E27FC236}">
                <a16:creationId xmlns:a16="http://schemas.microsoft.com/office/drawing/2014/main" id="{C3C128B2-8BA2-9963-6841-B081D3368445}"/>
              </a:ext>
            </a:extLst>
          </p:cNvPr>
          <p:cNvSpPr txBox="1"/>
          <p:nvPr/>
        </p:nvSpPr>
        <p:spPr>
          <a:xfrm>
            <a:off x="346436" y="1909896"/>
            <a:ext cx="5312003"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int **array;</a:t>
            </a:r>
          </a:p>
          <a:p>
            <a:r>
              <a:rPr lang="en-US" dirty="0"/>
              <a:t>int rows = 3, cols = 4;</a:t>
            </a:r>
          </a:p>
          <a:p>
            <a:r>
              <a:rPr lang="en-US" dirty="0"/>
              <a:t>array = (int **)malloc(rows * </a:t>
            </a:r>
            <a:r>
              <a:rPr lang="en-US" dirty="0" err="1"/>
              <a:t>sizeof</a:t>
            </a:r>
            <a:r>
              <a:rPr lang="en-US" dirty="0"/>
              <a:t>(int *));</a:t>
            </a:r>
          </a:p>
          <a:p>
            <a:r>
              <a:rPr lang="en-US" dirty="0"/>
              <a:t>for (int </a:t>
            </a:r>
            <a:r>
              <a:rPr lang="en-US" dirty="0" err="1"/>
              <a:t>i</a:t>
            </a:r>
            <a:r>
              <a:rPr lang="en-US" dirty="0"/>
              <a:t> = 0; </a:t>
            </a:r>
            <a:r>
              <a:rPr lang="en-US" dirty="0" err="1"/>
              <a:t>i</a:t>
            </a:r>
            <a:r>
              <a:rPr lang="en-US" dirty="0"/>
              <a:t> &lt; rows; </a:t>
            </a:r>
            <a:r>
              <a:rPr lang="en-US" dirty="0" err="1"/>
              <a:t>i</a:t>
            </a:r>
            <a:r>
              <a:rPr lang="en-US" dirty="0"/>
              <a:t>++) {</a:t>
            </a:r>
          </a:p>
          <a:p>
            <a:r>
              <a:rPr lang="en-US" dirty="0"/>
              <a:t>    array[</a:t>
            </a:r>
            <a:r>
              <a:rPr lang="en-US" dirty="0" err="1"/>
              <a:t>i</a:t>
            </a:r>
            <a:r>
              <a:rPr lang="en-US" dirty="0"/>
              <a:t>] = (int *)malloc(cols * </a:t>
            </a:r>
            <a:r>
              <a:rPr lang="en-US" dirty="0" err="1"/>
              <a:t>sizeof</a:t>
            </a:r>
            <a:r>
              <a:rPr lang="en-US" dirty="0"/>
              <a:t>(int));</a:t>
            </a:r>
          </a:p>
          <a:p>
            <a:r>
              <a:rPr lang="en-US" dirty="0"/>
              <a:t>}</a:t>
            </a:r>
            <a:endParaRPr lang="en-IN" dirty="0"/>
          </a:p>
        </p:txBody>
      </p:sp>
      <p:sp>
        <p:nvSpPr>
          <p:cNvPr id="14" name="TextBox 13">
            <a:extLst>
              <a:ext uri="{FF2B5EF4-FFF2-40B4-BE49-F238E27FC236}">
                <a16:creationId xmlns:a16="http://schemas.microsoft.com/office/drawing/2014/main" id="{03B3D9EE-403C-335F-EBB1-D072EFA2FD06}"/>
              </a:ext>
            </a:extLst>
          </p:cNvPr>
          <p:cNvSpPr txBox="1"/>
          <p:nvPr/>
        </p:nvSpPr>
        <p:spPr>
          <a:xfrm>
            <a:off x="5658439" y="881107"/>
            <a:ext cx="6094428" cy="646331"/>
          </a:xfrm>
          <a:prstGeom prst="rect">
            <a:avLst/>
          </a:prstGeom>
          <a:noFill/>
        </p:spPr>
        <p:txBody>
          <a:bodyPr wrap="square">
            <a:spAutoFit/>
          </a:bodyPr>
          <a:lstStyle/>
          <a:p>
            <a:r>
              <a:rPr lang="en-US" b="1" i="0" dirty="0">
                <a:solidFill>
                  <a:srgbClr val="242424"/>
                </a:solidFill>
                <a:effectLst/>
                <a:latin typeface="Segoe UI" panose="020B0502040204020203" pitchFamily="34" charset="0"/>
              </a:rPr>
              <a:t>Passing Pointers to Functions</a:t>
            </a:r>
            <a:r>
              <a:rPr lang="en-US" b="0" i="0" dirty="0">
                <a:solidFill>
                  <a:srgbClr val="242424"/>
                </a:solidFill>
                <a:effectLst/>
                <a:latin typeface="Segoe UI" panose="020B0502040204020203" pitchFamily="34" charset="0"/>
              </a:rPr>
              <a:t>: Double pointers allow functions to modify the value of a pointer passed to them.</a:t>
            </a:r>
            <a:endParaRPr lang="en-IN" dirty="0"/>
          </a:p>
        </p:txBody>
      </p:sp>
      <p:sp>
        <p:nvSpPr>
          <p:cNvPr id="17" name="TextBox 16">
            <a:extLst>
              <a:ext uri="{FF2B5EF4-FFF2-40B4-BE49-F238E27FC236}">
                <a16:creationId xmlns:a16="http://schemas.microsoft.com/office/drawing/2014/main" id="{91BDE6B7-0211-70EC-8BEB-160E3445FD1D}"/>
              </a:ext>
            </a:extLst>
          </p:cNvPr>
          <p:cNvSpPr txBox="1"/>
          <p:nvPr/>
        </p:nvSpPr>
        <p:spPr>
          <a:xfrm>
            <a:off x="6251149" y="1834701"/>
            <a:ext cx="4909008"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void </a:t>
            </a:r>
            <a:r>
              <a:rPr lang="en-IN" dirty="0" err="1"/>
              <a:t>allocateMemory</a:t>
            </a:r>
            <a:r>
              <a:rPr lang="en-IN" dirty="0"/>
              <a:t>(int **ptr) {</a:t>
            </a:r>
          </a:p>
          <a:p>
            <a:r>
              <a:rPr lang="en-IN" dirty="0"/>
              <a:t>    *ptr = (int *)malloc(sizeof(int));</a:t>
            </a:r>
          </a:p>
          <a:p>
            <a:r>
              <a:rPr lang="en-IN" dirty="0"/>
              <a:t>    **ptr = 100;</a:t>
            </a:r>
          </a:p>
          <a:p>
            <a:r>
              <a:rPr lang="en-IN" dirty="0"/>
              <a:t>}</a:t>
            </a:r>
          </a:p>
          <a:p>
            <a:endParaRPr lang="en-IN" dirty="0"/>
          </a:p>
          <a:p>
            <a:r>
              <a:rPr lang="en-IN" dirty="0"/>
              <a:t>int main() {</a:t>
            </a:r>
          </a:p>
          <a:p>
            <a:r>
              <a:rPr lang="en-IN" dirty="0"/>
              <a:t>    int *ptr = NULL;</a:t>
            </a:r>
          </a:p>
          <a:p>
            <a:r>
              <a:rPr lang="en-IN" dirty="0"/>
              <a:t>    </a:t>
            </a:r>
            <a:r>
              <a:rPr lang="en-IN" dirty="0" err="1"/>
              <a:t>allocateMemory</a:t>
            </a:r>
            <a:r>
              <a:rPr lang="en-IN" dirty="0"/>
              <a:t>(&amp;ptr);</a:t>
            </a:r>
          </a:p>
          <a:p>
            <a:r>
              <a:rPr lang="en-IN" dirty="0"/>
              <a:t>    printf("Value: %d\n", *ptr);</a:t>
            </a:r>
          </a:p>
          <a:p>
            <a:r>
              <a:rPr lang="en-IN" dirty="0"/>
              <a:t>    free(ptr);</a:t>
            </a:r>
          </a:p>
          <a:p>
            <a:r>
              <a:rPr lang="en-IN" dirty="0"/>
              <a:t>    return 0;</a:t>
            </a:r>
          </a:p>
          <a:p>
            <a:r>
              <a:rPr lang="en-IN" dirty="0"/>
              <a:t>}</a:t>
            </a:r>
          </a:p>
        </p:txBody>
      </p:sp>
      <p:sp>
        <p:nvSpPr>
          <p:cNvPr id="19" name="TextBox 18">
            <a:extLst>
              <a:ext uri="{FF2B5EF4-FFF2-40B4-BE49-F238E27FC236}">
                <a16:creationId xmlns:a16="http://schemas.microsoft.com/office/drawing/2014/main" id="{BF94BC64-7F10-8A17-4108-B0E060504B74}"/>
              </a:ext>
            </a:extLst>
          </p:cNvPr>
          <p:cNvSpPr txBox="1"/>
          <p:nvPr/>
        </p:nvSpPr>
        <p:spPr>
          <a:xfrm>
            <a:off x="475662" y="5376728"/>
            <a:ext cx="9347068" cy="1200329"/>
          </a:xfrm>
          <a:prstGeom prst="rect">
            <a:avLst/>
          </a:prstGeom>
          <a:noFill/>
        </p:spPr>
        <p:txBody>
          <a:bodyPr wrap="square">
            <a:spAutoFit/>
          </a:bodyPr>
          <a:lstStyle/>
          <a:p>
            <a:pPr algn="l"/>
            <a:r>
              <a:rPr lang="en-US" b="1" i="0" dirty="0">
                <a:solidFill>
                  <a:srgbClr val="242424"/>
                </a:solidFill>
                <a:effectLst/>
                <a:latin typeface="Segoe UI" panose="020B0502040204020203" pitchFamily="34" charset="0"/>
              </a:rPr>
              <a:t>Complex Data Structures</a:t>
            </a:r>
            <a:r>
              <a:rPr lang="en-US" b="0" i="0" dirty="0">
                <a:solidFill>
                  <a:srgbClr val="242424"/>
                </a:solidFill>
                <a:effectLst/>
                <a:latin typeface="Segoe UI" panose="020B0502040204020203" pitchFamily="34" charset="0"/>
              </a:rPr>
              <a:t>: Managing linked lists, trees, and other complex data structures often involves double pointers.</a:t>
            </a:r>
          </a:p>
          <a:p>
            <a:pPr algn="l"/>
            <a:r>
              <a:rPr lang="en-US" b="0" i="0" dirty="0">
                <a:solidFill>
                  <a:srgbClr val="242424"/>
                </a:solidFill>
                <a:effectLst/>
                <a:latin typeface="Segoe UI" panose="020B0502040204020203" pitchFamily="34" charset="0"/>
              </a:rPr>
              <a:t>Using pointers to pointers provides flexibility and control over memory and data structures, making them a powerful tool in C and C++ programming.</a:t>
            </a:r>
          </a:p>
        </p:txBody>
      </p:sp>
    </p:spTree>
    <p:extLst>
      <p:ext uri="{BB962C8B-B14F-4D97-AF65-F5344CB8AC3E}">
        <p14:creationId xmlns:p14="http://schemas.microsoft.com/office/powerpoint/2010/main" val="41921965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CDFF0B-8F1E-E2CC-163D-1D083D38AC10}"/>
              </a:ext>
            </a:extLst>
          </p:cNvPr>
          <p:cNvSpPr txBox="1"/>
          <p:nvPr/>
        </p:nvSpPr>
        <p:spPr>
          <a:xfrm>
            <a:off x="175182" y="2718210"/>
            <a:ext cx="4918435"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An array of pointers is a collection of pointers, where each element in the array is a pointer that can point to a variable or an array of variables. This concept is useful for managing multiple strings, arrays, or dynamically allocated memory blocks.</a:t>
            </a:r>
            <a:endParaRPr lang="en-IN" dirty="0"/>
          </a:p>
        </p:txBody>
      </p:sp>
      <p:sp>
        <p:nvSpPr>
          <p:cNvPr id="7" name="TextBox 6">
            <a:extLst>
              <a:ext uri="{FF2B5EF4-FFF2-40B4-BE49-F238E27FC236}">
                <a16:creationId xmlns:a16="http://schemas.microsoft.com/office/drawing/2014/main" id="{115FA2CD-F830-6E6E-588B-B12CC0680688}"/>
              </a:ext>
            </a:extLst>
          </p:cNvPr>
          <p:cNvSpPr txBox="1"/>
          <p:nvPr/>
        </p:nvSpPr>
        <p:spPr>
          <a:xfrm>
            <a:off x="5439266" y="300371"/>
            <a:ext cx="6577552"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#include &lt;stdio.h&gt;</a:t>
            </a:r>
          </a:p>
          <a:p>
            <a:endParaRPr lang="en-IN" dirty="0"/>
          </a:p>
          <a:p>
            <a:r>
              <a:rPr lang="en-IN" dirty="0"/>
              <a:t>int main() {</a:t>
            </a:r>
          </a:p>
          <a:p>
            <a:r>
              <a:rPr lang="en-IN" dirty="0"/>
              <a:t>    </a:t>
            </a:r>
            <a:r>
              <a:rPr lang="en-IN" dirty="0" err="1"/>
              <a:t>const</a:t>
            </a:r>
            <a:r>
              <a:rPr lang="en-IN" dirty="0"/>
              <a:t> char *</a:t>
            </a:r>
            <a:r>
              <a:rPr lang="en-IN" dirty="0" err="1"/>
              <a:t>arr</a:t>
            </a:r>
            <a:r>
              <a:rPr lang="en-IN" dirty="0"/>
              <a:t>[] = {"Hello", "World", "Array", "of", "Pointers"};</a:t>
            </a:r>
          </a:p>
          <a:p>
            <a:r>
              <a:rPr lang="en-IN" dirty="0"/>
              <a:t>    int size = sizeof(</a:t>
            </a:r>
            <a:r>
              <a:rPr lang="en-IN" dirty="0" err="1"/>
              <a:t>arr</a:t>
            </a:r>
            <a:r>
              <a:rPr lang="en-IN" dirty="0"/>
              <a:t>) / sizeof(</a:t>
            </a:r>
            <a:r>
              <a:rPr lang="en-IN" dirty="0" err="1"/>
              <a:t>arr</a:t>
            </a:r>
            <a:r>
              <a:rPr lang="en-IN" dirty="0"/>
              <a:t>[0]);</a:t>
            </a:r>
          </a:p>
          <a:p>
            <a:r>
              <a:rPr lang="en-IN" dirty="0"/>
              <a:t>    for (int i = 0; i &lt; size; i++) {</a:t>
            </a:r>
          </a:p>
          <a:p>
            <a:r>
              <a:rPr lang="en-IN" dirty="0"/>
              <a:t>        printf("%s\n", </a:t>
            </a:r>
            <a:r>
              <a:rPr lang="en-IN" dirty="0" err="1"/>
              <a:t>arr</a:t>
            </a:r>
            <a:r>
              <a:rPr lang="en-IN" dirty="0"/>
              <a:t>[i]);</a:t>
            </a:r>
          </a:p>
          <a:p>
            <a:r>
              <a:rPr lang="en-IN" dirty="0"/>
              <a:t>    }</a:t>
            </a:r>
          </a:p>
          <a:p>
            <a:r>
              <a:rPr lang="en-IN" dirty="0"/>
              <a:t>    return 0;</a:t>
            </a:r>
          </a:p>
          <a:p>
            <a:r>
              <a:rPr lang="en-IN" dirty="0"/>
              <a:t>}</a:t>
            </a:r>
          </a:p>
        </p:txBody>
      </p:sp>
      <p:sp>
        <p:nvSpPr>
          <p:cNvPr id="9" name="TextBox 8">
            <a:extLst>
              <a:ext uri="{FF2B5EF4-FFF2-40B4-BE49-F238E27FC236}">
                <a16:creationId xmlns:a16="http://schemas.microsoft.com/office/drawing/2014/main" id="{B6696268-B390-0B49-7D2E-C8AB76A33F3F}"/>
              </a:ext>
            </a:extLst>
          </p:cNvPr>
          <p:cNvSpPr txBox="1"/>
          <p:nvPr/>
        </p:nvSpPr>
        <p:spPr>
          <a:xfrm>
            <a:off x="5439266" y="3695307"/>
            <a:ext cx="6577552"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#include &lt;iostream&gt;</a:t>
            </a:r>
          </a:p>
          <a:p>
            <a:r>
              <a:rPr lang="en-IN" dirty="0"/>
              <a:t>int main() {</a:t>
            </a:r>
          </a:p>
          <a:p>
            <a:r>
              <a:rPr lang="en-IN" dirty="0"/>
              <a:t>    </a:t>
            </a:r>
            <a:r>
              <a:rPr lang="en-IN" dirty="0" err="1"/>
              <a:t>const</a:t>
            </a:r>
            <a:r>
              <a:rPr lang="en-IN" dirty="0"/>
              <a:t> char *</a:t>
            </a:r>
            <a:r>
              <a:rPr lang="en-IN" dirty="0" err="1"/>
              <a:t>arr</a:t>
            </a:r>
            <a:r>
              <a:rPr lang="en-IN" dirty="0"/>
              <a:t>[] = {"Hello", "World", "Array", "of", "Pointers"};</a:t>
            </a:r>
          </a:p>
          <a:p>
            <a:r>
              <a:rPr lang="en-IN" dirty="0"/>
              <a:t>    int size = sizeof(</a:t>
            </a:r>
            <a:r>
              <a:rPr lang="en-IN" dirty="0" err="1"/>
              <a:t>arr</a:t>
            </a:r>
            <a:r>
              <a:rPr lang="en-IN" dirty="0"/>
              <a:t>) / sizeof(</a:t>
            </a:r>
            <a:r>
              <a:rPr lang="en-IN" dirty="0" err="1"/>
              <a:t>arr</a:t>
            </a:r>
            <a:r>
              <a:rPr lang="en-IN" dirty="0"/>
              <a:t>[0]);</a:t>
            </a:r>
          </a:p>
          <a:p>
            <a:endParaRPr lang="en-IN" dirty="0"/>
          </a:p>
          <a:p>
            <a:r>
              <a:rPr lang="en-IN" dirty="0"/>
              <a:t>    for (int i = 0; i &lt; size; i++) {</a:t>
            </a:r>
          </a:p>
          <a:p>
            <a:r>
              <a:rPr lang="en-IN" dirty="0"/>
              <a:t>        std::cout &lt;&lt; </a:t>
            </a:r>
            <a:r>
              <a:rPr lang="en-IN" dirty="0" err="1"/>
              <a:t>arr</a:t>
            </a:r>
            <a:r>
              <a:rPr lang="en-IN" dirty="0"/>
              <a:t>[i] &lt;&lt; std::endl;</a:t>
            </a:r>
          </a:p>
          <a:p>
            <a:r>
              <a:rPr lang="en-IN" dirty="0"/>
              <a:t>    }</a:t>
            </a:r>
          </a:p>
          <a:p>
            <a:r>
              <a:rPr lang="en-IN" dirty="0"/>
              <a:t>    return 0;</a:t>
            </a:r>
          </a:p>
          <a:p>
            <a:r>
              <a:rPr lang="en-IN" dirty="0"/>
              <a:t>}</a:t>
            </a:r>
          </a:p>
        </p:txBody>
      </p:sp>
      <p:sp>
        <p:nvSpPr>
          <p:cNvPr id="13" name="Title 1">
            <a:extLst>
              <a:ext uri="{FF2B5EF4-FFF2-40B4-BE49-F238E27FC236}">
                <a16:creationId xmlns:a16="http://schemas.microsoft.com/office/drawing/2014/main" id="{A40A5992-9E75-C609-3531-C56D2F031B51}"/>
              </a:ext>
            </a:extLst>
          </p:cNvPr>
          <p:cNvSpPr>
            <a:spLocks noGrp="1"/>
          </p:cNvSpPr>
          <p:nvPr>
            <p:ph type="title"/>
          </p:nvPr>
        </p:nvSpPr>
        <p:spPr>
          <a:xfrm>
            <a:off x="533400" y="506527"/>
            <a:ext cx="4139153" cy="1325563"/>
          </a:xfrm>
        </p:spPr>
        <p:txBody>
          <a:bodyPr/>
          <a:lstStyle/>
          <a:p>
            <a:r>
              <a:rPr lang="en-IN" dirty="0"/>
              <a:t>Array of  Pointer</a:t>
            </a:r>
          </a:p>
        </p:txBody>
      </p:sp>
    </p:spTree>
    <p:extLst>
      <p:ext uri="{BB962C8B-B14F-4D97-AF65-F5344CB8AC3E}">
        <p14:creationId xmlns:p14="http://schemas.microsoft.com/office/powerpoint/2010/main" val="3989879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18367B-6A96-5EEA-F6F8-77BD7DCEE246}"/>
              </a:ext>
            </a:extLst>
          </p:cNvPr>
          <p:cNvSpPr>
            <a:spLocks noGrp="1"/>
          </p:cNvSpPr>
          <p:nvPr>
            <p:ph type="title"/>
          </p:nvPr>
        </p:nvSpPr>
        <p:spPr>
          <a:xfrm>
            <a:off x="323654" y="2646412"/>
            <a:ext cx="2926237" cy="1325563"/>
          </a:xfrm>
        </p:spPr>
        <p:txBody>
          <a:bodyPr/>
          <a:lstStyle/>
          <a:p>
            <a:r>
              <a:rPr lang="en-IN" dirty="0"/>
              <a:t>Array of  Pointer</a:t>
            </a:r>
          </a:p>
        </p:txBody>
      </p:sp>
      <p:sp>
        <p:nvSpPr>
          <p:cNvPr id="7" name="TextBox 6">
            <a:extLst>
              <a:ext uri="{FF2B5EF4-FFF2-40B4-BE49-F238E27FC236}">
                <a16:creationId xmlns:a16="http://schemas.microsoft.com/office/drawing/2014/main" id="{A1E55DAF-CDA1-C85A-BF54-8355BEE26BF4}"/>
              </a:ext>
            </a:extLst>
          </p:cNvPr>
          <p:cNvSpPr txBox="1"/>
          <p:nvPr/>
        </p:nvSpPr>
        <p:spPr>
          <a:xfrm>
            <a:off x="3113201" y="393125"/>
            <a:ext cx="8434633" cy="563231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t>Key Points:</a:t>
            </a:r>
          </a:p>
          <a:p>
            <a:r>
              <a:rPr lang="en-US" b="1" dirty="0"/>
              <a:t>Declaration: </a:t>
            </a:r>
            <a:r>
              <a:rPr lang="en-US" dirty="0"/>
              <a:t>An array of pointers is declared by specifying the pointer type followed by the array notation.</a:t>
            </a:r>
          </a:p>
          <a:p>
            <a:endParaRPr lang="en-US" dirty="0"/>
          </a:p>
          <a:p>
            <a:r>
              <a:rPr lang="en-US" dirty="0"/>
              <a:t>	int *</a:t>
            </a:r>
            <a:r>
              <a:rPr lang="en-US" dirty="0" err="1"/>
              <a:t>arr</a:t>
            </a:r>
            <a:r>
              <a:rPr lang="en-US" dirty="0"/>
              <a:t>[5]; // Array of 5 integer pointers</a:t>
            </a:r>
          </a:p>
          <a:p>
            <a:endParaRPr lang="en-US" dirty="0"/>
          </a:p>
          <a:p>
            <a:r>
              <a:rPr lang="en-US" b="1" dirty="0"/>
              <a:t>Initialization: </a:t>
            </a:r>
            <a:r>
              <a:rPr lang="en-US" dirty="0"/>
              <a:t>Each element in the array can be assigned the address of a variable or a dynamically allocated memory block.</a:t>
            </a:r>
          </a:p>
          <a:p>
            <a:endParaRPr lang="en-US" dirty="0"/>
          </a:p>
          <a:p>
            <a:pPr lvl="2"/>
            <a:r>
              <a:rPr lang="en-US" dirty="0"/>
              <a:t>int a = 10, b = 20, c = 30;</a:t>
            </a:r>
          </a:p>
          <a:p>
            <a:pPr lvl="2"/>
            <a:r>
              <a:rPr lang="en-US" dirty="0"/>
              <a:t>int *</a:t>
            </a:r>
            <a:r>
              <a:rPr lang="en-US" dirty="0" err="1"/>
              <a:t>arr</a:t>
            </a:r>
            <a:r>
              <a:rPr lang="en-US" dirty="0"/>
              <a:t>[3];</a:t>
            </a:r>
          </a:p>
          <a:p>
            <a:pPr lvl="2"/>
            <a:r>
              <a:rPr lang="en-US" dirty="0" err="1"/>
              <a:t>arr</a:t>
            </a:r>
            <a:r>
              <a:rPr lang="en-US" dirty="0"/>
              <a:t>[0] = &amp;a;</a:t>
            </a:r>
          </a:p>
          <a:p>
            <a:pPr lvl="2"/>
            <a:r>
              <a:rPr lang="en-US" dirty="0" err="1"/>
              <a:t>arr</a:t>
            </a:r>
            <a:r>
              <a:rPr lang="en-US" dirty="0"/>
              <a:t>[1] = &amp;b;</a:t>
            </a:r>
          </a:p>
          <a:p>
            <a:pPr lvl="2"/>
            <a:r>
              <a:rPr lang="en-US" dirty="0" err="1"/>
              <a:t>arr</a:t>
            </a:r>
            <a:r>
              <a:rPr lang="en-US" dirty="0"/>
              <a:t>[2] = &amp;c;</a:t>
            </a:r>
          </a:p>
          <a:p>
            <a:endParaRPr lang="en-US" dirty="0"/>
          </a:p>
          <a:p>
            <a:r>
              <a:rPr lang="en-US" b="1" dirty="0"/>
              <a:t>Usage: </a:t>
            </a:r>
            <a:r>
              <a:rPr lang="en-US" dirty="0"/>
              <a:t>You can access the values pointed to by the pointers using dereferencing.</a:t>
            </a:r>
          </a:p>
          <a:p>
            <a:endParaRPr lang="en-US" dirty="0"/>
          </a:p>
          <a:p>
            <a:pPr lvl="2"/>
            <a:r>
              <a:rPr lang="en-US" dirty="0"/>
              <a:t>for (int </a:t>
            </a:r>
            <a:r>
              <a:rPr lang="en-US" dirty="0" err="1"/>
              <a:t>i</a:t>
            </a:r>
            <a:r>
              <a:rPr lang="en-US" dirty="0"/>
              <a:t> = 0; </a:t>
            </a:r>
            <a:r>
              <a:rPr lang="en-US" dirty="0" err="1"/>
              <a:t>i</a:t>
            </a:r>
            <a:r>
              <a:rPr lang="en-US" dirty="0"/>
              <a:t> &lt; 3; </a:t>
            </a:r>
            <a:r>
              <a:rPr lang="en-US" dirty="0" err="1"/>
              <a:t>i</a:t>
            </a:r>
            <a:r>
              <a:rPr lang="en-US" dirty="0"/>
              <a:t>++) {</a:t>
            </a:r>
          </a:p>
          <a:p>
            <a:pPr lvl="2"/>
            <a:r>
              <a:rPr lang="en-US" dirty="0"/>
              <a:t>    printf("Value at </a:t>
            </a:r>
            <a:r>
              <a:rPr lang="en-US" dirty="0" err="1"/>
              <a:t>arr</a:t>
            </a:r>
            <a:r>
              <a:rPr lang="en-US" dirty="0"/>
              <a:t>[%d]: %d\n", </a:t>
            </a:r>
            <a:r>
              <a:rPr lang="en-US" dirty="0" err="1"/>
              <a:t>i</a:t>
            </a:r>
            <a:r>
              <a:rPr lang="en-US" dirty="0"/>
              <a:t>, *</a:t>
            </a:r>
            <a:r>
              <a:rPr lang="en-US" dirty="0" err="1"/>
              <a:t>arr</a:t>
            </a:r>
            <a:r>
              <a:rPr lang="en-US" dirty="0"/>
              <a:t>[</a:t>
            </a:r>
            <a:r>
              <a:rPr lang="en-US" dirty="0" err="1"/>
              <a:t>i</a:t>
            </a:r>
            <a:r>
              <a:rPr lang="en-US" dirty="0"/>
              <a:t>]);</a:t>
            </a:r>
          </a:p>
          <a:p>
            <a:pPr lvl="2"/>
            <a:r>
              <a:rPr lang="en-US" dirty="0"/>
              <a:t>}</a:t>
            </a:r>
            <a:endParaRPr lang="en-IN" dirty="0"/>
          </a:p>
        </p:txBody>
      </p:sp>
    </p:spTree>
    <p:extLst>
      <p:ext uri="{BB962C8B-B14F-4D97-AF65-F5344CB8AC3E}">
        <p14:creationId xmlns:p14="http://schemas.microsoft.com/office/powerpoint/2010/main" val="3450474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10510C-FDB8-33B4-87A9-22A0C03362F4}"/>
              </a:ext>
            </a:extLst>
          </p:cNvPr>
          <p:cNvSpPr txBox="1"/>
          <p:nvPr/>
        </p:nvSpPr>
        <p:spPr>
          <a:xfrm>
            <a:off x="4093962" y="1878031"/>
            <a:ext cx="7774384" cy="286232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t>Purpose:</a:t>
            </a:r>
          </a:p>
          <a:p>
            <a:r>
              <a:rPr lang="en-US" b="1" dirty="0"/>
              <a:t>Managing Strings: </a:t>
            </a:r>
            <a:r>
              <a:rPr lang="en-US" dirty="0"/>
              <a:t>Arrays of pointers are commonly used to manage multiple strings.</a:t>
            </a:r>
          </a:p>
          <a:p>
            <a:r>
              <a:rPr lang="en-US" b="1" dirty="0"/>
              <a:t>Dynamic Memory: </a:t>
            </a:r>
            <a:r>
              <a:rPr lang="en-US" dirty="0"/>
              <a:t>They are useful for handling dynamically allocated arrays or structures.</a:t>
            </a:r>
          </a:p>
          <a:p>
            <a:r>
              <a:rPr lang="en-US" b="1" dirty="0"/>
              <a:t>Function Arguments: </a:t>
            </a:r>
            <a:r>
              <a:rPr lang="en-US" dirty="0"/>
              <a:t>Arrays of pointers can be passed to functions to handle multiple data items.</a:t>
            </a:r>
          </a:p>
          <a:p>
            <a:endParaRPr lang="en-US" dirty="0"/>
          </a:p>
          <a:p>
            <a:r>
              <a:rPr lang="en-US" dirty="0"/>
              <a:t>Using arrays of pointers provides flexibility in managing collections of data, especially when dealing with strings or dynamically allocated memory.</a:t>
            </a:r>
            <a:endParaRPr lang="en-IN" dirty="0"/>
          </a:p>
        </p:txBody>
      </p:sp>
      <p:sp>
        <p:nvSpPr>
          <p:cNvPr id="7" name="Title 1">
            <a:extLst>
              <a:ext uri="{FF2B5EF4-FFF2-40B4-BE49-F238E27FC236}">
                <a16:creationId xmlns:a16="http://schemas.microsoft.com/office/drawing/2014/main" id="{0AF85324-8BFD-1E49-E5FC-29554CF5AE31}"/>
              </a:ext>
            </a:extLst>
          </p:cNvPr>
          <p:cNvSpPr txBox="1">
            <a:spLocks/>
          </p:cNvSpPr>
          <p:nvPr/>
        </p:nvSpPr>
        <p:spPr>
          <a:xfrm>
            <a:off x="901169" y="2477970"/>
            <a:ext cx="29262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Array of  Pointer</a:t>
            </a:r>
            <a:endParaRPr lang="en-IN" dirty="0"/>
          </a:p>
        </p:txBody>
      </p:sp>
    </p:spTree>
    <p:extLst>
      <p:ext uri="{BB962C8B-B14F-4D97-AF65-F5344CB8AC3E}">
        <p14:creationId xmlns:p14="http://schemas.microsoft.com/office/powerpoint/2010/main" val="33852424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F6A2-CE5E-DC0F-5331-D975E14AE4E0}"/>
              </a:ext>
            </a:extLst>
          </p:cNvPr>
          <p:cNvSpPr>
            <a:spLocks noGrp="1"/>
          </p:cNvSpPr>
          <p:nvPr>
            <p:ph type="title"/>
          </p:nvPr>
        </p:nvSpPr>
        <p:spPr/>
        <p:txBody>
          <a:bodyPr/>
          <a:lstStyle/>
          <a:p>
            <a:r>
              <a:rPr lang="en-IN" dirty="0"/>
              <a:t>Pointer Arithmetic</a:t>
            </a:r>
            <a:br>
              <a:rPr lang="en-IN" dirty="0"/>
            </a:br>
            <a:endParaRPr lang="en-IN" dirty="0"/>
          </a:p>
        </p:txBody>
      </p:sp>
      <p:sp>
        <p:nvSpPr>
          <p:cNvPr id="5" name="TextBox 4">
            <a:extLst>
              <a:ext uri="{FF2B5EF4-FFF2-40B4-BE49-F238E27FC236}">
                <a16:creationId xmlns:a16="http://schemas.microsoft.com/office/drawing/2014/main" id="{ADB1D28C-2492-863D-115A-C3595BBFDC7E}"/>
              </a:ext>
            </a:extLst>
          </p:cNvPr>
          <p:cNvSpPr txBox="1"/>
          <p:nvPr/>
        </p:nvSpPr>
        <p:spPr>
          <a:xfrm>
            <a:off x="36871" y="985773"/>
            <a:ext cx="11316929" cy="1200329"/>
          </a:xfrm>
          <a:prstGeom prst="rect">
            <a:avLst/>
          </a:prstGeom>
          <a:noFill/>
        </p:spPr>
        <p:txBody>
          <a:bodyPr wrap="square">
            <a:spAutoFit/>
          </a:bodyPr>
          <a:lstStyle/>
          <a:p>
            <a:pPr marL="285750" indent="-285750">
              <a:buFont typeface="Arial" panose="020B0604020202020204" pitchFamily="34" charset="0"/>
              <a:buChar char="•"/>
            </a:pPr>
            <a:r>
              <a:rPr lang="en-US" dirty="0"/>
              <a:t>Pointer arithmetic in C involves performing arithmetic operations on pointers to navigate through memory locations.</a:t>
            </a:r>
          </a:p>
          <a:p>
            <a:pPr marL="285750" indent="-285750">
              <a:buFont typeface="Arial" panose="020B0604020202020204" pitchFamily="34" charset="0"/>
              <a:buChar char="•"/>
            </a:pPr>
            <a:r>
              <a:rPr lang="en-US" dirty="0"/>
              <a:t>Pointer arithmetic is primarily used for traversing arrays, accessing individual elements, and iterating over data structures like arrays and strings.</a:t>
            </a:r>
          </a:p>
        </p:txBody>
      </p:sp>
      <p:sp>
        <p:nvSpPr>
          <p:cNvPr id="7" name="TextBox 6">
            <a:extLst>
              <a:ext uri="{FF2B5EF4-FFF2-40B4-BE49-F238E27FC236}">
                <a16:creationId xmlns:a16="http://schemas.microsoft.com/office/drawing/2014/main" id="{D932D818-6627-B125-A54F-69BEEC8D7523}"/>
              </a:ext>
            </a:extLst>
          </p:cNvPr>
          <p:cNvSpPr txBox="1"/>
          <p:nvPr/>
        </p:nvSpPr>
        <p:spPr>
          <a:xfrm>
            <a:off x="275302" y="3505392"/>
            <a:ext cx="4640827" cy="1477328"/>
          </a:xfrm>
          <a:prstGeom prst="rect">
            <a:avLst/>
          </a:prstGeom>
          <a:noFill/>
        </p:spPr>
        <p:txBody>
          <a:bodyPr wrap="square">
            <a:spAutoFit/>
          </a:bodyPr>
          <a:lstStyle/>
          <a:p>
            <a:r>
              <a:rPr lang="en-US" b="1" dirty="0"/>
              <a:t>Pointer Arithmetic</a:t>
            </a:r>
          </a:p>
          <a:p>
            <a:pPr marL="1200150" lvl="2" indent="-285750">
              <a:buFont typeface="Arial" panose="020B0604020202020204" pitchFamily="34" charset="0"/>
              <a:buChar char="•"/>
            </a:pPr>
            <a:r>
              <a:rPr lang="en-US" dirty="0"/>
              <a:t>Incrementing a Pointer</a:t>
            </a:r>
          </a:p>
          <a:p>
            <a:pPr marL="1200150" lvl="2" indent="-285750">
              <a:buFont typeface="Arial" panose="020B0604020202020204" pitchFamily="34" charset="0"/>
              <a:buChar char="•"/>
            </a:pPr>
            <a:r>
              <a:rPr lang="en-US" dirty="0"/>
              <a:t>Decrementing a Pointer</a:t>
            </a:r>
          </a:p>
          <a:p>
            <a:pPr marL="1200150" lvl="2" indent="-285750">
              <a:buFont typeface="Arial" panose="020B0604020202020204" pitchFamily="34" charset="0"/>
              <a:buChar char="•"/>
            </a:pPr>
            <a:r>
              <a:rPr lang="en-US" dirty="0"/>
              <a:t>Pointer Subtraction</a:t>
            </a:r>
          </a:p>
          <a:p>
            <a:pPr marL="1200150" lvl="2" indent="-285750">
              <a:buFont typeface="Arial" panose="020B0604020202020204" pitchFamily="34" charset="0"/>
              <a:buChar char="•"/>
            </a:pPr>
            <a:r>
              <a:rPr lang="en-US" dirty="0"/>
              <a:t>Pointer Addition and Subtraction</a:t>
            </a:r>
          </a:p>
        </p:txBody>
      </p:sp>
      <p:sp>
        <p:nvSpPr>
          <p:cNvPr id="9" name="TextBox 8">
            <a:extLst>
              <a:ext uri="{FF2B5EF4-FFF2-40B4-BE49-F238E27FC236}">
                <a16:creationId xmlns:a16="http://schemas.microsoft.com/office/drawing/2014/main" id="{EA501156-751B-2F55-A9BC-A65EDEAC1E2B}"/>
              </a:ext>
            </a:extLst>
          </p:cNvPr>
          <p:cNvSpPr txBox="1"/>
          <p:nvPr/>
        </p:nvSpPr>
        <p:spPr>
          <a:xfrm>
            <a:off x="5257799" y="2060420"/>
            <a:ext cx="6344265" cy="424731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dirty="0"/>
              <a:t>#include &lt;</a:t>
            </a:r>
            <a:r>
              <a:rPr lang="en-IN" dirty="0" err="1"/>
              <a:t>stdio.h</a:t>
            </a:r>
            <a:r>
              <a:rPr lang="en-IN" dirty="0"/>
              <a:t>&gt;</a:t>
            </a:r>
          </a:p>
          <a:p>
            <a:endParaRPr lang="en-IN" dirty="0"/>
          </a:p>
          <a:p>
            <a:r>
              <a:rPr lang="en-IN" dirty="0"/>
              <a:t>int main() {</a:t>
            </a:r>
          </a:p>
          <a:p>
            <a:r>
              <a:rPr lang="en-IN" dirty="0"/>
              <a:t>    int </a:t>
            </a:r>
            <a:r>
              <a:rPr lang="en-IN" dirty="0" err="1"/>
              <a:t>arr</a:t>
            </a:r>
            <a:r>
              <a:rPr lang="en-IN" dirty="0"/>
              <a:t>[] = {1, 2, 3, 4, 5}; // Define an array of integers</a:t>
            </a:r>
          </a:p>
          <a:p>
            <a:r>
              <a:rPr lang="en-IN" dirty="0"/>
              <a:t>    int *</a:t>
            </a:r>
            <a:r>
              <a:rPr lang="en-IN" dirty="0" err="1"/>
              <a:t>ptr</a:t>
            </a:r>
            <a:r>
              <a:rPr lang="en-IN" dirty="0"/>
              <a:t> = </a:t>
            </a:r>
            <a:r>
              <a:rPr lang="en-IN" dirty="0" err="1"/>
              <a:t>arr</a:t>
            </a:r>
            <a:r>
              <a:rPr lang="en-IN" dirty="0"/>
              <a:t>; </a:t>
            </a:r>
            <a:r>
              <a:rPr lang="en-IN" sz="1600" dirty="0"/>
              <a:t>// Declare a pointer to the first element in the array</a:t>
            </a:r>
          </a:p>
          <a:p>
            <a:endParaRPr lang="en-IN" dirty="0"/>
          </a:p>
          <a:p>
            <a:r>
              <a:rPr lang="en-IN" dirty="0"/>
              <a:t>    // Access elements using pointer arithmetic</a:t>
            </a:r>
          </a:p>
          <a:p>
            <a:r>
              <a:rPr lang="en-IN" dirty="0"/>
              <a:t>    for (int </a:t>
            </a:r>
            <a:r>
              <a:rPr lang="en-IN" dirty="0" err="1"/>
              <a:t>i</a:t>
            </a:r>
            <a:r>
              <a:rPr lang="en-IN" dirty="0"/>
              <a:t> = 0; </a:t>
            </a:r>
            <a:r>
              <a:rPr lang="en-IN" dirty="0" err="1"/>
              <a:t>i</a:t>
            </a:r>
            <a:r>
              <a:rPr lang="en-IN" dirty="0"/>
              <a:t> &lt; 5; ++</a:t>
            </a:r>
            <a:r>
              <a:rPr lang="en-IN" dirty="0" err="1"/>
              <a:t>i</a:t>
            </a:r>
            <a:r>
              <a:rPr lang="en-IN" dirty="0"/>
              <a:t>) {</a:t>
            </a:r>
          </a:p>
          <a:p>
            <a:r>
              <a:rPr lang="en-IN" dirty="0"/>
              <a:t>        </a:t>
            </a:r>
            <a:r>
              <a:rPr lang="en-IN" dirty="0" err="1"/>
              <a:t>printf</a:t>
            </a:r>
            <a:r>
              <a:rPr lang="en-IN" dirty="0"/>
              <a:t>("%d ", *(</a:t>
            </a:r>
            <a:r>
              <a:rPr lang="en-IN" dirty="0" err="1"/>
              <a:t>ptr</a:t>
            </a:r>
            <a:r>
              <a:rPr lang="en-IN" dirty="0"/>
              <a:t> + </a:t>
            </a:r>
            <a:r>
              <a:rPr lang="en-IN" dirty="0" err="1"/>
              <a:t>i</a:t>
            </a:r>
            <a:r>
              <a:rPr lang="en-IN" dirty="0"/>
              <a:t>)); // Equivalent to </a:t>
            </a:r>
            <a:r>
              <a:rPr lang="en-IN" dirty="0" err="1"/>
              <a:t>arr</a:t>
            </a:r>
            <a:r>
              <a:rPr lang="en-IN" dirty="0"/>
              <a:t>[</a:t>
            </a:r>
            <a:r>
              <a:rPr lang="en-IN" dirty="0" err="1"/>
              <a:t>i</a:t>
            </a:r>
            <a:r>
              <a:rPr lang="en-IN" dirty="0"/>
              <a:t>]</a:t>
            </a:r>
          </a:p>
          <a:p>
            <a:r>
              <a:rPr lang="en-IN" dirty="0"/>
              <a:t>       </a:t>
            </a:r>
          </a:p>
          <a:p>
            <a:r>
              <a:rPr lang="en-IN" dirty="0"/>
              <a:t>    }</a:t>
            </a:r>
          </a:p>
          <a:p>
            <a:r>
              <a:rPr lang="en-IN" dirty="0"/>
              <a:t>    </a:t>
            </a:r>
          </a:p>
          <a:p>
            <a:r>
              <a:rPr lang="en-IN" dirty="0"/>
              <a:t>     </a:t>
            </a:r>
          </a:p>
          <a:p>
            <a:r>
              <a:rPr lang="en-IN" dirty="0"/>
              <a:t>    return 0;</a:t>
            </a:r>
          </a:p>
          <a:p>
            <a:r>
              <a:rPr lang="en-IN" dirty="0"/>
              <a:t>}</a:t>
            </a:r>
          </a:p>
        </p:txBody>
      </p:sp>
    </p:spTree>
    <p:extLst>
      <p:ext uri="{BB962C8B-B14F-4D97-AF65-F5344CB8AC3E}">
        <p14:creationId xmlns:p14="http://schemas.microsoft.com/office/powerpoint/2010/main" val="3659209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94AE52-58BE-9985-D56B-B1519018CD23}"/>
              </a:ext>
            </a:extLst>
          </p:cNvPr>
          <p:cNvSpPr txBox="1"/>
          <p:nvPr/>
        </p:nvSpPr>
        <p:spPr>
          <a:xfrm>
            <a:off x="1036948" y="2368560"/>
            <a:ext cx="9191134"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0" i="0" dirty="0">
                <a:solidFill>
                  <a:srgbClr val="242424"/>
                </a:solidFill>
                <a:effectLst/>
                <a:latin typeface="Segoe UI" panose="020B0502040204020203" pitchFamily="34" charset="0"/>
              </a:rPr>
              <a:t>A smart pointer is a type of pointer provided by modern programming languages, particularly C++, that automatically manages the memory of the object it points to. Unlike regular pointers, smart pointers help prevent memory leaks and dangling pointers by ensuring that the memory is properly deallocated when the smart pointer goes out of scope.</a:t>
            </a:r>
            <a:endParaRPr lang="en-IN" dirty="0"/>
          </a:p>
        </p:txBody>
      </p:sp>
      <p:sp>
        <p:nvSpPr>
          <p:cNvPr id="7" name="Title 6">
            <a:extLst>
              <a:ext uri="{FF2B5EF4-FFF2-40B4-BE49-F238E27FC236}">
                <a16:creationId xmlns:a16="http://schemas.microsoft.com/office/drawing/2014/main" id="{2347AD7E-3B65-40F1-A1F3-A68900252C18}"/>
              </a:ext>
            </a:extLst>
          </p:cNvPr>
          <p:cNvSpPr>
            <a:spLocks noGrp="1"/>
          </p:cNvSpPr>
          <p:nvPr>
            <p:ph type="title"/>
          </p:nvPr>
        </p:nvSpPr>
        <p:spPr/>
        <p:txBody>
          <a:bodyPr/>
          <a:lstStyle/>
          <a:p>
            <a:r>
              <a:rPr lang="en-US" dirty="0"/>
              <a:t>Smart Pointer</a:t>
            </a:r>
            <a:endParaRPr lang="en-IN" dirty="0"/>
          </a:p>
        </p:txBody>
      </p:sp>
    </p:spTree>
    <p:extLst>
      <p:ext uri="{BB962C8B-B14F-4D97-AF65-F5344CB8AC3E}">
        <p14:creationId xmlns:p14="http://schemas.microsoft.com/office/powerpoint/2010/main" val="1789447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2AE3-37C6-7B76-E108-0A89B91A6F2C}"/>
              </a:ext>
            </a:extLst>
          </p:cNvPr>
          <p:cNvSpPr>
            <a:spLocks noGrp="1"/>
          </p:cNvSpPr>
          <p:nvPr>
            <p:ph type="title"/>
          </p:nvPr>
        </p:nvSpPr>
        <p:spPr>
          <a:xfrm>
            <a:off x="640238" y="480932"/>
            <a:ext cx="2800546" cy="1325563"/>
          </a:xfrm>
        </p:spPr>
        <p:txBody>
          <a:bodyPr>
            <a:normAutofit/>
          </a:bodyPr>
          <a:lstStyle/>
          <a:p>
            <a:r>
              <a:rPr lang="en-US" sz="2800" dirty="0"/>
              <a:t>Near Pointer </a:t>
            </a:r>
            <a:endParaRPr lang="en-IN" sz="2800" dirty="0"/>
          </a:p>
        </p:txBody>
      </p:sp>
      <p:sp>
        <p:nvSpPr>
          <p:cNvPr id="5" name="TextBox 4">
            <a:extLst>
              <a:ext uri="{FF2B5EF4-FFF2-40B4-BE49-F238E27FC236}">
                <a16:creationId xmlns:a16="http://schemas.microsoft.com/office/drawing/2014/main" id="{C5C061EE-5523-616F-13D1-50DCFB1B7E8C}"/>
              </a:ext>
            </a:extLst>
          </p:cNvPr>
          <p:cNvSpPr txBox="1"/>
          <p:nvPr/>
        </p:nvSpPr>
        <p:spPr>
          <a:xfrm>
            <a:off x="3716518" y="707176"/>
            <a:ext cx="8104694"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Near pointers are a concept from older programming models, particularly in the context of DOS and Windows 16-bit environments. They are not commonly used in modern C and C++ programming, but understanding them can be useful for historical context or working with legacy code.</a:t>
            </a:r>
            <a:endParaRPr lang="en-IN" dirty="0"/>
          </a:p>
        </p:txBody>
      </p:sp>
      <p:sp>
        <p:nvSpPr>
          <p:cNvPr id="6" name="Title 1">
            <a:extLst>
              <a:ext uri="{FF2B5EF4-FFF2-40B4-BE49-F238E27FC236}">
                <a16:creationId xmlns:a16="http://schemas.microsoft.com/office/drawing/2014/main" id="{601FDE55-158F-C4C3-BB82-EAB13A36AE00}"/>
              </a:ext>
            </a:extLst>
          </p:cNvPr>
          <p:cNvSpPr txBox="1">
            <a:spLocks/>
          </p:cNvSpPr>
          <p:nvPr/>
        </p:nvSpPr>
        <p:spPr>
          <a:xfrm>
            <a:off x="792638" y="2358438"/>
            <a:ext cx="28005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Far Pointer </a:t>
            </a:r>
            <a:endParaRPr lang="en-IN" sz="2800" dirty="0"/>
          </a:p>
        </p:txBody>
      </p:sp>
      <p:sp>
        <p:nvSpPr>
          <p:cNvPr id="7" name="Title 1">
            <a:extLst>
              <a:ext uri="{FF2B5EF4-FFF2-40B4-BE49-F238E27FC236}">
                <a16:creationId xmlns:a16="http://schemas.microsoft.com/office/drawing/2014/main" id="{D3F02E2A-44A2-F4F6-CCDA-CD417FA8DC4A}"/>
              </a:ext>
            </a:extLst>
          </p:cNvPr>
          <p:cNvSpPr txBox="1">
            <a:spLocks/>
          </p:cNvSpPr>
          <p:nvPr/>
        </p:nvSpPr>
        <p:spPr>
          <a:xfrm>
            <a:off x="640238" y="4169955"/>
            <a:ext cx="280054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Huge  Pointer </a:t>
            </a:r>
            <a:endParaRPr lang="en-IN" sz="2800" dirty="0"/>
          </a:p>
        </p:txBody>
      </p:sp>
      <p:sp>
        <p:nvSpPr>
          <p:cNvPr id="9" name="TextBox 8">
            <a:extLst>
              <a:ext uri="{FF2B5EF4-FFF2-40B4-BE49-F238E27FC236}">
                <a16:creationId xmlns:a16="http://schemas.microsoft.com/office/drawing/2014/main" id="{D7C61B63-012E-377E-9B98-014A4E3BCAA5}"/>
              </a:ext>
            </a:extLst>
          </p:cNvPr>
          <p:cNvSpPr txBox="1"/>
          <p:nvPr/>
        </p:nvSpPr>
        <p:spPr>
          <a:xfrm>
            <a:off x="3716518" y="2760671"/>
            <a:ext cx="7935012"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Legacy type for 16-bit compilers, used to access data outside the current </a:t>
            </a:r>
            <a:r>
              <a:rPr lang="en-US" dirty="0" err="1"/>
              <a:t>segment.Not</a:t>
            </a:r>
            <a:r>
              <a:rPr lang="en-US" dirty="0"/>
              <a:t> commonly used in modern C.</a:t>
            </a:r>
            <a:endParaRPr lang="en-IN" dirty="0"/>
          </a:p>
        </p:txBody>
      </p:sp>
      <p:sp>
        <p:nvSpPr>
          <p:cNvPr id="11" name="TextBox 10">
            <a:extLst>
              <a:ext uri="{FF2B5EF4-FFF2-40B4-BE49-F238E27FC236}">
                <a16:creationId xmlns:a16="http://schemas.microsoft.com/office/drawing/2014/main" id="{F2A06F79-0036-9506-C2D7-D324761634EF}"/>
              </a:ext>
            </a:extLst>
          </p:cNvPr>
          <p:cNvSpPr txBox="1"/>
          <p:nvPr/>
        </p:nvSpPr>
        <p:spPr>
          <a:xfrm>
            <a:off x="3716518" y="4486412"/>
            <a:ext cx="8475482"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Legacy type for 16-bit compilers, used to access data in a 64KB segment different from the current one. Rarely used in modern C.</a:t>
            </a:r>
          </a:p>
        </p:txBody>
      </p:sp>
    </p:spTree>
    <p:extLst>
      <p:ext uri="{BB962C8B-B14F-4D97-AF65-F5344CB8AC3E}">
        <p14:creationId xmlns:p14="http://schemas.microsoft.com/office/powerpoint/2010/main" val="355036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EB69-0DC2-942D-3518-C37600BC98EE}"/>
              </a:ext>
            </a:extLst>
          </p:cNvPr>
          <p:cNvSpPr>
            <a:spLocks noGrp="1"/>
          </p:cNvSpPr>
          <p:nvPr>
            <p:ph type="title"/>
          </p:nvPr>
        </p:nvSpPr>
        <p:spPr>
          <a:xfrm>
            <a:off x="263165" y="110601"/>
            <a:ext cx="10515600" cy="1325563"/>
          </a:xfrm>
        </p:spPr>
        <p:txBody>
          <a:bodyPr/>
          <a:lstStyle/>
          <a:p>
            <a:r>
              <a:rPr lang="en-US" dirty="0"/>
              <a:t>Pointer Syntax</a:t>
            </a:r>
            <a:endParaRPr lang="en-IN" dirty="0"/>
          </a:p>
        </p:txBody>
      </p:sp>
      <p:sp>
        <p:nvSpPr>
          <p:cNvPr id="5" name="TextBox 4">
            <a:extLst>
              <a:ext uri="{FF2B5EF4-FFF2-40B4-BE49-F238E27FC236}">
                <a16:creationId xmlns:a16="http://schemas.microsoft.com/office/drawing/2014/main" id="{787074B2-9D3A-6A6B-1A41-8CE93365EBB4}"/>
              </a:ext>
            </a:extLst>
          </p:cNvPr>
          <p:cNvSpPr txBox="1"/>
          <p:nvPr/>
        </p:nvSpPr>
        <p:spPr>
          <a:xfrm>
            <a:off x="2803689" y="1587573"/>
            <a:ext cx="6094428"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t>data_type</a:t>
            </a:r>
            <a:r>
              <a:rPr lang="en-US" dirty="0"/>
              <a:t>  *</a:t>
            </a:r>
            <a:r>
              <a:rPr lang="en-US" dirty="0" err="1"/>
              <a:t>pointer_name</a:t>
            </a:r>
            <a:r>
              <a:rPr lang="en-US" dirty="0"/>
              <a:t> = &amp;</a:t>
            </a:r>
            <a:r>
              <a:rPr lang="en-US" dirty="0" err="1"/>
              <a:t>variable_name</a:t>
            </a:r>
            <a:r>
              <a:rPr lang="en-US" dirty="0"/>
              <a:t>;</a:t>
            </a:r>
          </a:p>
        </p:txBody>
      </p:sp>
      <p:sp>
        <p:nvSpPr>
          <p:cNvPr id="7" name="TextBox 6">
            <a:extLst>
              <a:ext uri="{FF2B5EF4-FFF2-40B4-BE49-F238E27FC236}">
                <a16:creationId xmlns:a16="http://schemas.microsoft.com/office/drawing/2014/main" id="{32FED72A-0F9D-40D6-2D40-897D8559EBC4}"/>
              </a:ext>
            </a:extLst>
          </p:cNvPr>
          <p:cNvSpPr txBox="1"/>
          <p:nvPr/>
        </p:nvSpPr>
        <p:spPr>
          <a:xfrm>
            <a:off x="714474" y="2709362"/>
            <a:ext cx="10763052"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solidFill>
                  <a:srgbClr val="FF0000"/>
                </a:solidFill>
              </a:rPr>
              <a:t>data type</a:t>
            </a:r>
            <a:r>
              <a:rPr lang="en-US" b="1" dirty="0"/>
              <a:t>: </a:t>
            </a:r>
            <a:r>
              <a:rPr lang="en-US" dirty="0"/>
              <a:t>This specifies the type of data that the pointer will point to. It could be any valid C data type, such as int, float, char, 	double, or a custom data type like a struct.</a:t>
            </a:r>
          </a:p>
          <a:p>
            <a:endParaRPr lang="en-US" dirty="0"/>
          </a:p>
          <a:p>
            <a:r>
              <a:rPr lang="en-US" dirty="0"/>
              <a:t>	</a:t>
            </a:r>
            <a:r>
              <a:rPr lang="en-US" b="1" i="1" dirty="0">
                <a:solidFill>
                  <a:srgbClr val="FF0000"/>
                </a:solidFill>
              </a:rPr>
              <a:t>*</a:t>
            </a:r>
            <a:r>
              <a:rPr lang="en-US" dirty="0"/>
              <a:t>: The asterisk (*) is used to declare a pointer variable. It tells the compiler that the variable being declared is a pointer.</a:t>
            </a:r>
          </a:p>
          <a:p>
            <a:endParaRPr lang="en-US" dirty="0"/>
          </a:p>
          <a:p>
            <a:r>
              <a:rPr lang="en-US" b="1" i="1" dirty="0" err="1">
                <a:solidFill>
                  <a:srgbClr val="FF0000"/>
                </a:solidFill>
              </a:rPr>
              <a:t>pointer_name</a:t>
            </a:r>
            <a:r>
              <a:rPr lang="en-US" dirty="0"/>
              <a:t>: This is the name of the pointer variable. You can choose any valid C identifier as the pointer's name.</a:t>
            </a:r>
          </a:p>
          <a:p>
            <a:endParaRPr lang="en-US" dirty="0"/>
          </a:p>
          <a:p>
            <a:r>
              <a:rPr lang="en-US" b="1" i="1" dirty="0">
                <a:solidFill>
                  <a:srgbClr val="FF0000"/>
                </a:solidFill>
              </a:rPr>
              <a:t>&amp;</a:t>
            </a:r>
            <a:r>
              <a:rPr lang="en-US" b="1" i="1" dirty="0" err="1">
                <a:solidFill>
                  <a:srgbClr val="FF0000"/>
                </a:solidFill>
              </a:rPr>
              <a:t>variable_name</a:t>
            </a:r>
            <a:r>
              <a:rPr lang="en-US" dirty="0"/>
              <a:t>: The ampersand (&amp;) operator is used to get the memory address of the variable you want the pointer to point to. It's called the 	"address-of" operator.</a:t>
            </a:r>
          </a:p>
        </p:txBody>
      </p:sp>
    </p:spTree>
    <p:extLst>
      <p:ext uri="{BB962C8B-B14F-4D97-AF65-F5344CB8AC3E}">
        <p14:creationId xmlns:p14="http://schemas.microsoft.com/office/powerpoint/2010/main" val="180362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882A-6E6A-4042-4815-4A6E218F487E}"/>
              </a:ext>
            </a:extLst>
          </p:cNvPr>
          <p:cNvSpPr>
            <a:spLocks noGrp="1"/>
          </p:cNvSpPr>
          <p:nvPr>
            <p:ph type="title"/>
          </p:nvPr>
        </p:nvSpPr>
        <p:spPr/>
        <p:txBody>
          <a:bodyPr/>
          <a:lstStyle/>
          <a:p>
            <a:r>
              <a:rPr lang="en-IN" dirty="0"/>
              <a:t>Dereferencing of pointers</a:t>
            </a:r>
          </a:p>
        </p:txBody>
      </p:sp>
      <p:sp>
        <p:nvSpPr>
          <p:cNvPr id="5" name="TextBox 4">
            <a:extLst>
              <a:ext uri="{FF2B5EF4-FFF2-40B4-BE49-F238E27FC236}">
                <a16:creationId xmlns:a16="http://schemas.microsoft.com/office/drawing/2014/main" id="{BD2BA9EC-8968-8359-3C42-B71ED59F983A}"/>
              </a:ext>
            </a:extLst>
          </p:cNvPr>
          <p:cNvSpPr txBox="1"/>
          <p:nvPr/>
        </p:nvSpPr>
        <p:spPr>
          <a:xfrm>
            <a:off x="358219" y="1690688"/>
            <a:ext cx="10995581" cy="1200329"/>
          </a:xfrm>
          <a:prstGeom prst="rect">
            <a:avLst/>
          </a:prstGeom>
          <a:noFill/>
        </p:spPr>
        <p:txBody>
          <a:bodyPr wrap="square">
            <a:spAutoFit/>
          </a:bodyPr>
          <a:lstStyle/>
          <a:p>
            <a:r>
              <a:rPr lang="en-US" b="1" dirty="0"/>
              <a:t>Dereferencing of pointers </a:t>
            </a:r>
            <a:r>
              <a:rPr lang="en-US" dirty="0"/>
              <a:t>in C is the process of accessing the value stored at a particular memory address to which the pointer is pointing. It allows you to retrieve or modify the data stored at that memory location. Dereferencing is achieved using the unary * operator in C.</a:t>
            </a:r>
          </a:p>
          <a:p>
            <a:endParaRPr lang="en-US" dirty="0"/>
          </a:p>
        </p:txBody>
      </p:sp>
      <p:sp>
        <p:nvSpPr>
          <p:cNvPr id="7" name="TextBox 6">
            <a:extLst>
              <a:ext uri="{FF2B5EF4-FFF2-40B4-BE49-F238E27FC236}">
                <a16:creationId xmlns:a16="http://schemas.microsoft.com/office/drawing/2014/main" id="{5959BD5A-2E29-7B6C-2D00-CDC57D330287}"/>
              </a:ext>
            </a:extLst>
          </p:cNvPr>
          <p:cNvSpPr txBox="1"/>
          <p:nvPr/>
        </p:nvSpPr>
        <p:spPr>
          <a:xfrm>
            <a:off x="495695" y="2891017"/>
            <a:ext cx="1099558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	int x = 10;</a:t>
            </a:r>
          </a:p>
          <a:p>
            <a:r>
              <a:rPr lang="en-US" dirty="0"/>
              <a:t>	int* </a:t>
            </a:r>
            <a:r>
              <a:rPr lang="en-US" dirty="0" err="1"/>
              <a:t>ptr</a:t>
            </a:r>
            <a:r>
              <a:rPr lang="en-US" dirty="0"/>
              <a:t> = &amp;x;  	</a:t>
            </a:r>
            <a:r>
              <a:rPr lang="en-US" i="1" dirty="0"/>
              <a:t>// Pointer </a:t>
            </a:r>
            <a:r>
              <a:rPr lang="en-US" i="1" dirty="0" err="1"/>
              <a:t>ptr</a:t>
            </a:r>
            <a:r>
              <a:rPr lang="en-US" i="1" dirty="0"/>
              <a:t> points to the memory location of variable x</a:t>
            </a:r>
          </a:p>
          <a:p>
            <a:r>
              <a:rPr lang="en-US" dirty="0"/>
              <a:t>	int value = *</a:t>
            </a:r>
            <a:r>
              <a:rPr lang="en-US" dirty="0" err="1"/>
              <a:t>ptr</a:t>
            </a:r>
            <a:r>
              <a:rPr lang="en-US" dirty="0"/>
              <a:t>;  	</a:t>
            </a:r>
            <a:r>
              <a:rPr lang="en-US" i="1" dirty="0"/>
              <a:t>// Dereferencing </a:t>
            </a:r>
            <a:r>
              <a:rPr lang="en-US" i="1" dirty="0" err="1"/>
              <a:t>ptr</a:t>
            </a:r>
            <a:r>
              <a:rPr lang="en-US" i="1" dirty="0"/>
              <a:t> retrieves the value stored at the memory location it points to</a:t>
            </a:r>
          </a:p>
        </p:txBody>
      </p:sp>
      <p:sp>
        <p:nvSpPr>
          <p:cNvPr id="9" name="TextBox 8">
            <a:extLst>
              <a:ext uri="{FF2B5EF4-FFF2-40B4-BE49-F238E27FC236}">
                <a16:creationId xmlns:a16="http://schemas.microsoft.com/office/drawing/2014/main" id="{4473536D-341E-ED0E-535F-45242249BC2E}"/>
              </a:ext>
            </a:extLst>
          </p:cNvPr>
          <p:cNvSpPr txBox="1"/>
          <p:nvPr/>
        </p:nvSpPr>
        <p:spPr>
          <a:xfrm>
            <a:off x="495694" y="4091346"/>
            <a:ext cx="11696305" cy="1200329"/>
          </a:xfrm>
          <a:prstGeom prst="rect">
            <a:avLst/>
          </a:prstGeom>
          <a:noFill/>
        </p:spPr>
        <p:txBody>
          <a:bodyPr wrap="square">
            <a:spAutoFit/>
          </a:bodyPr>
          <a:lstStyle/>
          <a:p>
            <a:r>
              <a:rPr lang="en-US" b="1" dirty="0"/>
              <a:t>Reading and Writing Values: </a:t>
            </a:r>
          </a:p>
          <a:p>
            <a:r>
              <a:rPr lang="en-US" dirty="0"/>
              <a:t>		Dereferencing allows you to read the value stored at the memory location pointed to by the pointer and also modify that value.</a:t>
            </a:r>
          </a:p>
          <a:p>
            <a:endParaRPr lang="en-US" dirty="0"/>
          </a:p>
        </p:txBody>
      </p:sp>
      <p:sp>
        <p:nvSpPr>
          <p:cNvPr id="11" name="TextBox 10">
            <a:extLst>
              <a:ext uri="{FF2B5EF4-FFF2-40B4-BE49-F238E27FC236}">
                <a16:creationId xmlns:a16="http://schemas.microsoft.com/office/drawing/2014/main" id="{8CD670D5-81D3-8CA5-C37D-8A0599F520FD}"/>
              </a:ext>
            </a:extLst>
          </p:cNvPr>
          <p:cNvSpPr txBox="1"/>
          <p:nvPr/>
        </p:nvSpPr>
        <p:spPr>
          <a:xfrm>
            <a:off x="1718036" y="5461989"/>
            <a:ext cx="6094428"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a:t>
            </a:r>
            <a:r>
              <a:rPr lang="en-US" dirty="0" err="1"/>
              <a:t>ptr</a:t>
            </a:r>
            <a:r>
              <a:rPr lang="en-US" dirty="0"/>
              <a:t> = 20;  // Dereferencing </a:t>
            </a:r>
            <a:r>
              <a:rPr lang="en-US" dirty="0" err="1"/>
              <a:t>ptr</a:t>
            </a:r>
            <a:r>
              <a:rPr lang="en-US" dirty="0"/>
              <a:t> and assigning a new value</a:t>
            </a:r>
          </a:p>
        </p:txBody>
      </p:sp>
    </p:spTree>
    <p:extLst>
      <p:ext uri="{BB962C8B-B14F-4D97-AF65-F5344CB8AC3E}">
        <p14:creationId xmlns:p14="http://schemas.microsoft.com/office/powerpoint/2010/main" val="14210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9667B4-CF1C-5FD4-3D4A-A7736D3C797A}"/>
              </a:ext>
            </a:extLst>
          </p:cNvPr>
          <p:cNvSpPr>
            <a:spLocks noGrp="1"/>
          </p:cNvSpPr>
          <p:nvPr>
            <p:ph type="title"/>
          </p:nvPr>
        </p:nvSpPr>
        <p:spPr>
          <a:xfrm>
            <a:off x="339365" y="2712975"/>
            <a:ext cx="3195687" cy="1432050"/>
          </a:xfrm>
        </p:spPr>
        <p:txBody>
          <a:bodyPr vert="horz" lIns="91440" tIns="45720" rIns="91440" bIns="45720" rtlCol="0" anchor="t">
            <a:normAutofit fontScale="90000"/>
          </a:bodyPr>
          <a:lstStyle/>
          <a:p>
            <a:r>
              <a:rPr lang="en-US" sz="4000" kern="1200" dirty="0">
                <a:solidFill>
                  <a:srgbClr val="FFFFFF"/>
                </a:solidFill>
                <a:latin typeface="+mj-lt"/>
                <a:ea typeface="+mj-ea"/>
                <a:cs typeface="+mj-cs"/>
              </a:rPr>
              <a:t> Why </a:t>
            </a:r>
            <a:r>
              <a:rPr lang="en-US" sz="2000" kern="1200" dirty="0">
                <a:solidFill>
                  <a:srgbClr val="FFFFFF"/>
                </a:solidFill>
                <a:latin typeface="+mj-lt"/>
                <a:ea typeface="+mj-ea"/>
                <a:cs typeface="+mj-cs"/>
              </a:rPr>
              <a:t>Do </a:t>
            </a:r>
            <a:r>
              <a:rPr lang="en-US" sz="2000" b="1" kern="1200" dirty="0">
                <a:solidFill>
                  <a:srgbClr val="FFC000"/>
                </a:solidFill>
                <a:latin typeface="+mj-lt"/>
                <a:ea typeface="+mj-ea"/>
                <a:cs typeface="+mj-cs"/>
              </a:rPr>
              <a:t>C</a:t>
            </a:r>
            <a:r>
              <a:rPr lang="en-US" sz="2000" kern="1200" dirty="0">
                <a:solidFill>
                  <a:srgbClr val="FFFFFF"/>
                </a:solidFill>
                <a:latin typeface="+mj-lt"/>
                <a:ea typeface="+mj-ea"/>
                <a:cs typeface="+mj-cs"/>
              </a:rPr>
              <a:t> and </a:t>
            </a:r>
            <a:r>
              <a:rPr lang="en-US" sz="2000" b="1" kern="1200" dirty="0">
                <a:solidFill>
                  <a:srgbClr val="FFC000"/>
                </a:solidFill>
                <a:latin typeface="+mj-lt"/>
                <a:ea typeface="+mj-ea"/>
                <a:cs typeface="+mj-cs"/>
              </a:rPr>
              <a:t>C++ </a:t>
            </a:r>
            <a:r>
              <a:rPr lang="en-US" sz="2000" kern="1200" dirty="0">
                <a:solidFill>
                  <a:srgbClr val="FFFFFF"/>
                </a:solidFill>
                <a:latin typeface="+mj-lt"/>
                <a:ea typeface="+mj-ea"/>
                <a:cs typeface="+mj-cs"/>
              </a:rPr>
              <a:t>Have </a:t>
            </a:r>
            <a:r>
              <a:rPr lang="en-US" sz="4000" kern="1200" dirty="0">
                <a:solidFill>
                  <a:srgbClr val="FFFFFF"/>
                </a:solidFill>
                <a:latin typeface="+mj-lt"/>
                <a:ea typeface="+mj-ea"/>
                <a:cs typeface="+mj-cs"/>
              </a:rPr>
              <a:t>Pointers?</a:t>
            </a:r>
            <a:br>
              <a:rPr lang="en-US" sz="4000" kern="1200" dirty="0">
                <a:solidFill>
                  <a:srgbClr val="FFFFFF"/>
                </a:solidFill>
                <a:latin typeface="+mj-lt"/>
                <a:ea typeface="+mj-ea"/>
                <a:cs typeface="+mj-cs"/>
              </a:rPr>
            </a:br>
            <a:endParaRPr lang="en-US" sz="40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24CAB5AB-31B1-4264-68B6-38DAE3A18C25}"/>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2000" dirty="0"/>
              <a:t>C was designed for system-level programming </a:t>
            </a:r>
            <a:r>
              <a:rPr lang="en-US" sz="1600" b="1" dirty="0">
                <a:solidFill>
                  <a:schemeClr val="tx2">
                    <a:lumMod val="75000"/>
                    <a:lumOff val="25000"/>
                  </a:schemeClr>
                </a:solidFill>
              </a:rPr>
              <a:t>(like writing operating systems), </a:t>
            </a:r>
            <a:r>
              <a:rPr lang="en-US" sz="2000" dirty="0"/>
              <a:t>so it needs full control of memory.</a:t>
            </a:r>
          </a:p>
          <a:p>
            <a:endParaRPr lang="en-US" sz="2000" dirty="0"/>
          </a:p>
          <a:p>
            <a:r>
              <a:rPr lang="en-US" sz="2000" dirty="0"/>
              <a:t>C++ builds on C and keeps pointers for performance and flexibility.</a:t>
            </a:r>
          </a:p>
          <a:p>
            <a:endParaRPr lang="en-US" sz="2000" dirty="0"/>
          </a:p>
          <a:p>
            <a:r>
              <a:rPr lang="en-US" sz="2000" dirty="0"/>
              <a:t>They give the programmer full power and control, even if it’s risky.</a:t>
            </a:r>
          </a:p>
          <a:p>
            <a:endParaRPr lang="en-US" sz="2000" dirty="0"/>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38F7BA7-B388-0917-57A5-CD68BA95186E}"/>
              </a:ext>
            </a:extLst>
          </p:cNvPr>
          <p:cNvSpPr txBox="1"/>
          <p:nvPr/>
        </p:nvSpPr>
        <p:spPr>
          <a:xfrm>
            <a:off x="8451604" y="1412489"/>
            <a:ext cx="3197701"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Fundamental concept but also a practical necessity for </a:t>
            </a:r>
          </a:p>
          <a:p>
            <a:pPr marL="1200150" lvl="2" indent="-228600">
              <a:lnSpc>
                <a:spcPct val="90000"/>
              </a:lnSpc>
              <a:spcAft>
                <a:spcPts val="600"/>
              </a:spcAft>
              <a:buFont typeface="Arial" panose="020B0604020202020204" pitchFamily="34" charset="0"/>
              <a:buChar char="•"/>
            </a:pPr>
            <a:r>
              <a:rPr lang="en-US" sz="2000" dirty="0"/>
              <a:t>Memory management, </a:t>
            </a:r>
          </a:p>
          <a:p>
            <a:pPr marL="1200150" lvl="2" indent="-228600">
              <a:lnSpc>
                <a:spcPct val="90000"/>
              </a:lnSpc>
              <a:spcAft>
                <a:spcPts val="600"/>
              </a:spcAft>
              <a:buFont typeface="Arial" panose="020B0604020202020204" pitchFamily="34" charset="0"/>
              <a:buChar char="•"/>
            </a:pPr>
            <a:r>
              <a:rPr lang="en-US" sz="2000" dirty="0"/>
              <a:t>Data structures,  </a:t>
            </a:r>
          </a:p>
          <a:p>
            <a:pPr marL="1200150" lvl="2" indent="-228600">
              <a:lnSpc>
                <a:spcPct val="90000"/>
              </a:lnSpc>
              <a:spcAft>
                <a:spcPts val="600"/>
              </a:spcAft>
              <a:buFont typeface="Arial" panose="020B0604020202020204" pitchFamily="34" charset="0"/>
              <a:buChar char="•"/>
            </a:pPr>
            <a:r>
              <a:rPr lang="en-US" sz="2000" dirty="0"/>
              <a:t>System-level programming. </a:t>
            </a:r>
          </a:p>
          <a:p>
            <a:pPr indent="-228600">
              <a:lnSpc>
                <a:spcPct val="90000"/>
              </a:lnSpc>
              <a:spcAft>
                <a:spcPts val="600"/>
              </a:spcAft>
              <a:buFont typeface="Arial" panose="020B0604020202020204" pitchFamily="34" charset="0"/>
              <a:buChar char="•"/>
            </a:pPr>
            <a:r>
              <a:rPr lang="en-US" sz="2000" dirty="0"/>
              <a:t>They provide the flexibility needed to build efficient and dynamic applications.</a:t>
            </a:r>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33948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AF89665-AF9D-E3DD-72A9-D525161083B4}"/>
              </a:ext>
            </a:extLst>
          </p:cNvPr>
          <p:cNvSpPr>
            <a:spLocks noGrp="1"/>
          </p:cNvSpPr>
          <p:nvPr>
            <p:ph type="title"/>
          </p:nvPr>
        </p:nvSpPr>
        <p:spPr>
          <a:xfrm>
            <a:off x="838200" y="838199"/>
            <a:ext cx="4191000" cy="5338763"/>
          </a:xfrm>
        </p:spPr>
        <p:txBody>
          <a:bodyPr vert="horz" lIns="91440" tIns="45720" rIns="91440" bIns="45720" rtlCol="0" anchor="ctr">
            <a:normAutofit/>
          </a:bodyPr>
          <a:lstStyle/>
          <a:p>
            <a:r>
              <a:rPr lang="en-US" kern="1200" dirty="0">
                <a:solidFill>
                  <a:schemeClr val="tx1"/>
                </a:solidFill>
                <a:latin typeface="+mj-lt"/>
                <a:ea typeface="+mj-ea"/>
                <a:cs typeface="+mj-cs"/>
              </a:rPr>
              <a:t>Why Use Pointers?</a:t>
            </a:r>
            <a:br>
              <a:rPr lang="en-US" kern="1200" dirty="0">
                <a:solidFill>
                  <a:schemeClr val="tx1"/>
                </a:solidFill>
                <a:latin typeface="+mj-lt"/>
                <a:ea typeface="+mj-ea"/>
                <a:cs typeface="+mj-cs"/>
              </a:rPr>
            </a:br>
            <a:endParaRPr lang="en-US"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3A302E27-9D1C-712E-67C3-5D2EE16C6E22}"/>
              </a:ext>
            </a:extLst>
          </p:cNvPr>
          <p:cNvSpPr txBox="1"/>
          <p:nvPr/>
        </p:nvSpPr>
        <p:spPr>
          <a:xfrm>
            <a:off x="3701508" y="570322"/>
            <a:ext cx="8176265" cy="5449479"/>
          </a:xfrm>
          <a:prstGeom prst="rect">
            <a:avLst/>
          </a:prstGeom>
        </p:spPr>
        <p:txBody>
          <a:bodyPr vert="horz" lIns="91440" tIns="45720" rIns="91440" bIns="45720" rtlCol="0" anchor="ctr">
            <a:normAutofit/>
          </a:bodyPr>
          <a:lstStyle/>
          <a:p>
            <a:pPr>
              <a:lnSpc>
                <a:spcPct val="90000"/>
              </a:lnSpc>
              <a:spcAft>
                <a:spcPts val="600"/>
              </a:spcAft>
            </a:pPr>
            <a:r>
              <a:rPr lang="en-US" sz="1400" b="1" dirty="0"/>
              <a:t>Pointers are powerful and useful for several reasons:</a:t>
            </a:r>
          </a:p>
          <a:p>
            <a:pPr>
              <a:lnSpc>
                <a:spcPct val="90000"/>
              </a:lnSpc>
              <a:spcAft>
                <a:spcPts val="600"/>
              </a:spcAft>
            </a:pPr>
            <a:endParaRPr lang="en-US" sz="1400" dirty="0"/>
          </a:p>
          <a:p>
            <a:pPr>
              <a:lnSpc>
                <a:spcPct val="90000"/>
              </a:lnSpc>
              <a:spcAft>
                <a:spcPts val="600"/>
              </a:spcAft>
            </a:pPr>
            <a:r>
              <a:rPr lang="en-US" sz="1400" dirty="0">
                <a:solidFill>
                  <a:schemeClr val="tx2">
                    <a:lumMod val="75000"/>
                    <a:lumOff val="25000"/>
                  </a:schemeClr>
                </a:solidFill>
                <a:effectLst>
                  <a:outerShdw blurRad="38100" dist="38100" dir="2700000" algn="tl">
                    <a:srgbClr val="000000">
                      <a:alpha val="43137"/>
                    </a:srgbClr>
                  </a:outerShdw>
                </a:effectLst>
              </a:rPr>
              <a:t>a) Efficient Memory Use</a:t>
            </a:r>
          </a:p>
          <a:p>
            <a:pPr>
              <a:lnSpc>
                <a:spcPct val="90000"/>
              </a:lnSpc>
              <a:spcAft>
                <a:spcPts val="600"/>
              </a:spcAft>
            </a:pPr>
            <a:r>
              <a:rPr lang="en-US" sz="1400" dirty="0"/>
              <a:t>	You can work with large data (like arrays) without copying the whole thing.</a:t>
            </a:r>
          </a:p>
          <a:p>
            <a:pPr>
              <a:lnSpc>
                <a:spcPct val="90000"/>
              </a:lnSpc>
              <a:spcAft>
                <a:spcPts val="600"/>
              </a:spcAft>
            </a:pPr>
            <a:endParaRPr lang="en-US" sz="1400" dirty="0"/>
          </a:p>
          <a:p>
            <a:pPr>
              <a:lnSpc>
                <a:spcPct val="90000"/>
              </a:lnSpc>
              <a:spcAft>
                <a:spcPts val="600"/>
              </a:spcAft>
            </a:pPr>
            <a:r>
              <a:rPr lang="en-US" sz="1400" dirty="0"/>
              <a:t>b</a:t>
            </a:r>
            <a:r>
              <a:rPr lang="en-US" sz="1400" dirty="0">
                <a:solidFill>
                  <a:schemeClr val="tx2">
                    <a:lumMod val="75000"/>
                    <a:lumOff val="25000"/>
                  </a:schemeClr>
                </a:solidFill>
                <a:effectLst>
                  <a:outerShdw blurRad="38100" dist="38100" dir="2700000" algn="tl">
                    <a:srgbClr val="000000">
                      <a:alpha val="43137"/>
                    </a:srgbClr>
                  </a:outerShdw>
                </a:effectLst>
              </a:rPr>
              <a:t>) Dynamic Memory Allocation</a:t>
            </a:r>
          </a:p>
          <a:p>
            <a:pPr>
              <a:lnSpc>
                <a:spcPct val="90000"/>
              </a:lnSpc>
              <a:spcAft>
                <a:spcPts val="600"/>
              </a:spcAft>
            </a:pPr>
            <a:r>
              <a:rPr lang="en-US" sz="1400" dirty="0"/>
              <a:t>	You can allocate memory during the program's execution, which is not possible with regular variables.</a:t>
            </a:r>
          </a:p>
          <a:p>
            <a:pPr>
              <a:lnSpc>
                <a:spcPct val="90000"/>
              </a:lnSpc>
              <a:spcAft>
                <a:spcPts val="600"/>
              </a:spcAft>
            </a:pPr>
            <a:endParaRPr lang="en-US" sz="1400" dirty="0"/>
          </a:p>
          <a:p>
            <a:pPr>
              <a:lnSpc>
                <a:spcPct val="90000"/>
              </a:lnSpc>
              <a:spcAft>
                <a:spcPts val="600"/>
              </a:spcAft>
            </a:pPr>
            <a:r>
              <a:rPr lang="en-US" sz="1400" dirty="0">
                <a:solidFill>
                  <a:schemeClr val="tx2">
                    <a:lumMod val="75000"/>
                    <a:lumOff val="25000"/>
                  </a:schemeClr>
                </a:solidFill>
                <a:effectLst>
                  <a:outerShdw blurRad="38100" dist="38100" dir="2700000" algn="tl">
                    <a:srgbClr val="000000">
                      <a:alpha val="43137"/>
                    </a:srgbClr>
                  </a:outerShdw>
                </a:effectLst>
              </a:rPr>
              <a:t>c) Pass by Reference</a:t>
            </a:r>
          </a:p>
          <a:p>
            <a:pPr>
              <a:lnSpc>
                <a:spcPct val="90000"/>
              </a:lnSpc>
              <a:spcAft>
                <a:spcPts val="600"/>
              </a:spcAft>
            </a:pPr>
            <a:r>
              <a:rPr lang="en-US" sz="1400" dirty="0"/>
              <a:t>	You can pass large variables (like arrays or objects) to functions without copying, which saves memory and increases speed.</a:t>
            </a:r>
          </a:p>
          <a:p>
            <a:pPr>
              <a:lnSpc>
                <a:spcPct val="90000"/>
              </a:lnSpc>
              <a:spcAft>
                <a:spcPts val="600"/>
              </a:spcAft>
            </a:pPr>
            <a:endParaRPr lang="en-US" sz="1400" dirty="0"/>
          </a:p>
          <a:p>
            <a:pPr>
              <a:lnSpc>
                <a:spcPct val="90000"/>
              </a:lnSpc>
              <a:spcAft>
                <a:spcPts val="600"/>
              </a:spcAft>
            </a:pPr>
            <a:r>
              <a:rPr lang="en-US" sz="1400" dirty="0">
                <a:solidFill>
                  <a:schemeClr val="tx2">
                    <a:lumMod val="75000"/>
                    <a:lumOff val="25000"/>
                  </a:schemeClr>
                </a:solidFill>
                <a:effectLst>
                  <a:outerShdw blurRad="38100" dist="38100" dir="2700000" algn="tl">
                    <a:srgbClr val="000000">
                      <a:alpha val="43137"/>
                    </a:srgbClr>
                  </a:outerShdw>
                </a:effectLst>
              </a:rPr>
              <a:t>d) Building Data Structures</a:t>
            </a:r>
          </a:p>
          <a:p>
            <a:pPr>
              <a:lnSpc>
                <a:spcPct val="90000"/>
              </a:lnSpc>
              <a:spcAft>
                <a:spcPts val="600"/>
              </a:spcAft>
            </a:pPr>
            <a:r>
              <a:rPr lang="en-US" sz="1400" dirty="0"/>
              <a:t>	You need pointers to build linked lists, trees, graphs, etc.</a:t>
            </a:r>
          </a:p>
          <a:p>
            <a:pPr>
              <a:lnSpc>
                <a:spcPct val="90000"/>
              </a:lnSpc>
              <a:spcAft>
                <a:spcPts val="600"/>
              </a:spcAft>
            </a:pPr>
            <a:endParaRPr lang="en-US" sz="1400" dirty="0"/>
          </a:p>
          <a:p>
            <a:pPr>
              <a:lnSpc>
                <a:spcPct val="90000"/>
              </a:lnSpc>
              <a:spcAft>
                <a:spcPts val="600"/>
              </a:spcAft>
            </a:pPr>
            <a:r>
              <a:rPr lang="en-US" sz="1400" dirty="0">
                <a:solidFill>
                  <a:schemeClr val="tx2">
                    <a:lumMod val="75000"/>
                    <a:lumOff val="25000"/>
                  </a:schemeClr>
                </a:solidFill>
                <a:effectLst>
                  <a:outerShdw blurRad="38100" dist="38100" dir="2700000" algn="tl">
                    <a:srgbClr val="000000">
                      <a:alpha val="43137"/>
                    </a:srgbClr>
                  </a:outerShdw>
                </a:effectLst>
              </a:rPr>
              <a:t>e) Low-Level Memory Control</a:t>
            </a:r>
          </a:p>
          <a:p>
            <a:pPr>
              <a:lnSpc>
                <a:spcPct val="90000"/>
              </a:lnSpc>
              <a:spcAft>
                <a:spcPts val="600"/>
              </a:spcAft>
            </a:pPr>
            <a:r>
              <a:rPr lang="en-US" sz="1400" dirty="0"/>
              <a:t>Pointers allow direct access to memory, which is helpful in system programming.</a:t>
            </a:r>
          </a:p>
        </p:txBody>
      </p:sp>
    </p:spTree>
    <p:extLst>
      <p:ext uri="{BB962C8B-B14F-4D97-AF65-F5344CB8AC3E}">
        <p14:creationId xmlns:p14="http://schemas.microsoft.com/office/powerpoint/2010/main" val="41106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4DA0-E582-EF5D-C3A9-AD2A20CFF07B}"/>
              </a:ext>
            </a:extLst>
          </p:cNvPr>
          <p:cNvSpPr>
            <a:spLocks noGrp="1"/>
          </p:cNvSpPr>
          <p:nvPr>
            <p:ph type="title"/>
          </p:nvPr>
        </p:nvSpPr>
        <p:spPr>
          <a:xfrm>
            <a:off x="838200" y="629076"/>
            <a:ext cx="10515600" cy="1325563"/>
          </a:xfrm>
        </p:spPr>
        <p:txBody>
          <a:bodyPr/>
          <a:lstStyle/>
          <a:p>
            <a:r>
              <a:rPr lang="en-US" dirty="0"/>
              <a:t>When Do You Need to Use Pointers?</a:t>
            </a:r>
            <a:br>
              <a:rPr lang="en-US" dirty="0"/>
            </a:br>
            <a:endParaRPr lang="en-IN" dirty="0"/>
          </a:p>
        </p:txBody>
      </p:sp>
      <p:graphicFrame>
        <p:nvGraphicFramePr>
          <p:cNvPr id="9" name="TextBox 4">
            <a:extLst>
              <a:ext uri="{FF2B5EF4-FFF2-40B4-BE49-F238E27FC236}">
                <a16:creationId xmlns:a16="http://schemas.microsoft.com/office/drawing/2014/main" id="{A5144320-434F-E9AD-0EE4-7D7638BEF86D}"/>
              </a:ext>
            </a:extLst>
          </p:cNvPr>
          <p:cNvGraphicFramePr/>
          <p:nvPr>
            <p:extLst>
              <p:ext uri="{D42A27DB-BD31-4B8C-83A1-F6EECF244321}">
                <p14:modId xmlns:p14="http://schemas.microsoft.com/office/powerpoint/2010/main" val="1318964948"/>
              </p:ext>
            </p:extLst>
          </p:nvPr>
        </p:nvGraphicFramePr>
        <p:xfrm>
          <a:off x="1785139" y="1859339"/>
          <a:ext cx="8441703" cy="4228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5507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709</TotalTime>
  <Words>5272</Words>
  <Application>Microsoft Office PowerPoint</Application>
  <PresentationFormat>Widescreen</PresentationFormat>
  <Paragraphs>521</Paragraphs>
  <Slides>47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Aptos</vt:lpstr>
      <vt:lpstr>Aptos Display</vt:lpstr>
      <vt:lpstr>Arial</vt:lpstr>
      <vt:lpstr>Arial Unicode MS</vt:lpstr>
      <vt:lpstr>Calibri</vt:lpstr>
      <vt:lpstr>Segoe UI</vt:lpstr>
      <vt:lpstr>Office Theme</vt:lpstr>
      <vt:lpstr>Pointer  in C/C++  Programming Language</vt:lpstr>
      <vt:lpstr>What is a Pointer in C/C++? </vt:lpstr>
      <vt:lpstr>C/C++ Pointer </vt:lpstr>
      <vt:lpstr>PowerPoint Presentation</vt:lpstr>
      <vt:lpstr>Pointer Syntax</vt:lpstr>
      <vt:lpstr>Dereferencing of pointers</vt:lpstr>
      <vt:lpstr> Why Do C and C++ Have Pointers? </vt:lpstr>
      <vt:lpstr>Why Use Pointers? </vt:lpstr>
      <vt:lpstr>When Do You Need to Use Pointers? </vt:lpstr>
      <vt:lpstr>Why Don't Other Languages Use Pointers? </vt:lpstr>
      <vt:lpstr>Pointers  is fundamental feature in C/C++</vt:lpstr>
      <vt:lpstr>Pointers  is fundamental feature in C/C++ </vt:lpstr>
      <vt:lpstr>Pointers  is fundamental feature in C/C++ </vt:lpstr>
      <vt:lpstr>Some of their practical applications of Pointer</vt:lpstr>
      <vt:lpstr>Some of their practical applications:</vt:lpstr>
      <vt:lpstr>When Do You Need to Use Pointers? </vt:lpstr>
      <vt:lpstr>**Dynamic Memory Allocation**</vt:lpstr>
      <vt:lpstr>**Data Structures and Algorithms**</vt:lpstr>
      <vt:lpstr>**Function Pointers**</vt:lpstr>
      <vt:lpstr>**Accessing Array Elements**</vt:lpstr>
      <vt:lpstr>**Passing Arguments by Reference**</vt:lpstr>
      <vt:lpstr>**String Manipulation**</vt:lpstr>
      <vt:lpstr>**File I/O**</vt:lpstr>
      <vt:lpstr>**Structures and Unions**</vt:lpstr>
      <vt:lpstr>**Interfacing with Hardware and System Calls**</vt:lpstr>
      <vt:lpstr>**Pointer Arithmetic and Optimization**</vt:lpstr>
      <vt:lpstr>Memory Reusability-Pointer</vt:lpstr>
      <vt:lpstr>PowerPoint Presentation</vt:lpstr>
      <vt:lpstr>Memory Reusability-Pointer</vt:lpstr>
      <vt:lpstr>PowerPoint Presentation</vt:lpstr>
      <vt:lpstr>Different types of Pointer</vt:lpstr>
      <vt:lpstr>Different types of Pointer-Null Pointer</vt:lpstr>
      <vt:lpstr>PowerPoint Presentation</vt:lpstr>
      <vt:lpstr>Void Pointer</vt:lpstr>
      <vt:lpstr>Void Pointer</vt:lpstr>
      <vt:lpstr>Wild Pointer</vt:lpstr>
      <vt:lpstr>Wild Pointer</vt:lpstr>
      <vt:lpstr>Dangling Pointer</vt:lpstr>
      <vt:lpstr>Dangling Pointer in C++ </vt:lpstr>
      <vt:lpstr>Pointer to Pointer</vt:lpstr>
      <vt:lpstr>PowerPoint Presentation</vt:lpstr>
      <vt:lpstr>Array of  Pointer</vt:lpstr>
      <vt:lpstr>Array of  Pointer</vt:lpstr>
      <vt:lpstr>PowerPoint Presentation</vt:lpstr>
      <vt:lpstr>Pointer Arithmetic </vt:lpstr>
      <vt:lpstr>Smart Pointer</vt:lpstr>
      <vt:lpstr>Near Pointer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Natarajan, Prabhuram (Contractor)</dc:creator>
  <cp:lastModifiedBy>Natarajan, Prabhuram (Contractor)</cp:lastModifiedBy>
  <cp:revision>41</cp:revision>
  <dcterms:created xsi:type="dcterms:W3CDTF">2025-03-17T04:23:50Z</dcterms:created>
  <dcterms:modified xsi:type="dcterms:W3CDTF">2025-03-19T07:20:04Z</dcterms:modified>
</cp:coreProperties>
</file>