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64" r:id="rId4"/>
    <p:sldId id="257" r:id="rId5"/>
    <p:sldId id="266" r:id="rId6"/>
    <p:sldId id="265" r:id="rId7"/>
    <p:sldId id="267" r:id="rId8"/>
    <p:sldId id="258" r:id="rId9"/>
    <p:sldId id="259" r:id="rId10"/>
    <p:sldId id="268" r:id="rId11"/>
    <p:sldId id="260" r:id="rId12"/>
    <p:sldId id="269" r:id="rId13"/>
    <p:sldId id="261" r:id="rId14"/>
    <p:sldId id="272" r:id="rId15"/>
    <p:sldId id="262" r:id="rId16"/>
    <p:sldId id="270" r:id="rId17"/>
    <p:sldId id="263" r:id="rId18"/>
    <p:sldId id="271" r:id="rId19"/>
    <p:sldId id="273" r:id="rId20"/>
    <p:sldId id="274" r:id="rId21"/>
    <p:sldId id="277" r:id="rId22"/>
    <p:sldId id="275" r:id="rId23"/>
    <p:sldId id="276" r:id="rId24"/>
    <p:sldId id="27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496AD7-2474-43D1-85B4-BEB86DEA1CE4}" v="1" dt="2025-05-26T09:05:30.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rajan, Prabhuram (Contractor)" userId="6f110a75-a70f-4b3c-8371-7d36e71e24bf" providerId="ADAL" clId="{10E06608-DB10-4EB7-A0FE-16231C5508AD}"/>
    <pc:docChg chg="undo custSel addSld modSld sldOrd">
      <pc:chgData name="Natarajan, Prabhuram (Contractor)" userId="6f110a75-a70f-4b3c-8371-7d36e71e24bf" providerId="ADAL" clId="{10E06608-DB10-4EB7-A0FE-16231C5508AD}" dt="2025-03-05T11:34:35.267" v="898" actId="14100"/>
      <pc:docMkLst>
        <pc:docMk/>
      </pc:docMkLst>
      <pc:sldChg chg="addSp delSp modSp mod setBg">
        <pc:chgData name="Natarajan, Prabhuram (Contractor)" userId="6f110a75-a70f-4b3c-8371-7d36e71e24bf" providerId="ADAL" clId="{10E06608-DB10-4EB7-A0FE-16231C5508AD}" dt="2025-03-05T11:29:05.505" v="875" actId="2711"/>
        <pc:sldMkLst>
          <pc:docMk/>
          <pc:sldMk cId="2706488378" sldId="256"/>
        </pc:sldMkLst>
        <pc:spChg chg="mod">
          <ac:chgData name="Natarajan, Prabhuram (Contractor)" userId="6f110a75-a70f-4b3c-8371-7d36e71e24bf" providerId="ADAL" clId="{10E06608-DB10-4EB7-A0FE-16231C5508AD}" dt="2025-03-05T11:29:05.505" v="875" actId="2711"/>
          <ac:spMkLst>
            <pc:docMk/>
            <pc:sldMk cId="2706488378" sldId="256"/>
            <ac:spMk id="2" creationId="{69678C60-B1D9-443C-4DCB-3965C9B6054A}"/>
          </ac:spMkLst>
        </pc:spChg>
        <pc:spChg chg="add">
          <ac:chgData name="Natarajan, Prabhuram (Contractor)" userId="6f110a75-a70f-4b3c-8371-7d36e71e24bf" providerId="ADAL" clId="{10E06608-DB10-4EB7-A0FE-16231C5508AD}" dt="2025-03-05T08:55:44.276" v="859" actId="26606"/>
          <ac:spMkLst>
            <pc:docMk/>
            <pc:sldMk cId="2706488378" sldId="256"/>
            <ac:spMk id="9" creationId="{A3363022-C969-41E9-8EB2-E4C94908C1FA}"/>
          </ac:spMkLst>
        </pc:spChg>
        <pc:spChg chg="add">
          <ac:chgData name="Natarajan, Prabhuram (Contractor)" userId="6f110a75-a70f-4b3c-8371-7d36e71e24bf" providerId="ADAL" clId="{10E06608-DB10-4EB7-A0FE-16231C5508AD}" dt="2025-03-05T08:55:44.276" v="859" actId="26606"/>
          <ac:spMkLst>
            <pc:docMk/>
            <pc:sldMk cId="2706488378" sldId="256"/>
            <ac:spMk id="11" creationId="{8D1AD6B3-BE88-4CEB-BA17-790657CC4729}"/>
          </ac:spMkLst>
        </pc:spChg>
        <pc:grpChg chg="add">
          <ac:chgData name="Natarajan, Prabhuram (Contractor)" userId="6f110a75-a70f-4b3c-8371-7d36e71e24bf" providerId="ADAL" clId="{10E06608-DB10-4EB7-A0FE-16231C5508AD}" dt="2025-03-05T08:55:44.276" v="859" actId="26606"/>
          <ac:grpSpMkLst>
            <pc:docMk/>
            <pc:sldMk cId="2706488378" sldId="256"/>
            <ac:grpSpMk id="13" creationId="{89D1390B-7E13-4B4F-9CB2-391063412E54}"/>
          </ac:grpSpMkLst>
        </pc:grpChg>
        <pc:picChg chg="add">
          <ac:chgData name="Natarajan, Prabhuram (Contractor)" userId="6f110a75-a70f-4b3c-8371-7d36e71e24bf" providerId="ADAL" clId="{10E06608-DB10-4EB7-A0FE-16231C5508AD}" dt="2025-03-05T08:55:44.276" v="859" actId="26606"/>
          <ac:picMkLst>
            <pc:docMk/>
            <pc:sldMk cId="2706488378" sldId="256"/>
            <ac:picMk id="6" creationId="{8F58162B-CD48-E8C9-C068-67839D832FB0}"/>
          </ac:picMkLst>
        </pc:picChg>
      </pc:sldChg>
      <pc:sldChg chg="ord">
        <pc:chgData name="Natarajan, Prabhuram (Contractor)" userId="6f110a75-a70f-4b3c-8371-7d36e71e24bf" providerId="ADAL" clId="{10E06608-DB10-4EB7-A0FE-16231C5508AD}" dt="2025-03-05T06:51:58.660" v="515"/>
        <pc:sldMkLst>
          <pc:docMk/>
          <pc:sldMk cId="843143875" sldId="257"/>
        </pc:sldMkLst>
      </pc:sldChg>
      <pc:sldChg chg="addSp delSp modSp mod">
        <pc:chgData name="Natarajan, Prabhuram (Contractor)" userId="6f110a75-a70f-4b3c-8371-7d36e71e24bf" providerId="ADAL" clId="{10E06608-DB10-4EB7-A0FE-16231C5508AD}" dt="2025-03-05T11:34:35.267" v="898" actId="14100"/>
        <pc:sldMkLst>
          <pc:docMk/>
          <pc:sldMk cId="2310570160" sldId="258"/>
        </pc:sldMkLst>
        <pc:spChg chg="mod">
          <ac:chgData name="Natarajan, Prabhuram (Contractor)" userId="6f110a75-a70f-4b3c-8371-7d36e71e24bf" providerId="ADAL" clId="{10E06608-DB10-4EB7-A0FE-16231C5508AD}" dt="2025-03-05T11:34:35.267" v="898" actId="14100"/>
          <ac:spMkLst>
            <pc:docMk/>
            <pc:sldMk cId="2310570160" sldId="258"/>
            <ac:spMk id="2" creationId="{8BFE30CE-D6DA-5716-8B50-13AE85ABC664}"/>
          </ac:spMkLst>
        </pc:spChg>
        <pc:spChg chg="add">
          <ac:chgData name="Natarajan, Prabhuram (Contractor)" userId="6f110a75-a70f-4b3c-8371-7d36e71e24bf" providerId="ADAL" clId="{10E06608-DB10-4EB7-A0FE-16231C5508AD}" dt="2025-03-05T08:37:49.616" v="698" actId="26606"/>
          <ac:spMkLst>
            <pc:docMk/>
            <pc:sldMk cId="2310570160" sldId="258"/>
            <ac:spMk id="16" creationId="{2659FDB4-FCBE-4A89-B46D-43D4FA54464D}"/>
          </ac:spMkLst>
        </pc:spChg>
        <pc:graphicFrameChg chg="mod modGraphic">
          <ac:chgData name="Natarajan, Prabhuram (Contractor)" userId="6f110a75-a70f-4b3c-8371-7d36e71e24bf" providerId="ADAL" clId="{10E06608-DB10-4EB7-A0FE-16231C5508AD}" dt="2025-03-05T08:37:49.616" v="698" actId="26606"/>
          <ac:graphicFrameMkLst>
            <pc:docMk/>
            <pc:sldMk cId="2310570160" sldId="258"/>
            <ac:graphicFrameMk id="5" creationId="{954627C9-E2D0-CCED-5BE6-309627AE4BC7}"/>
          </ac:graphicFrameMkLst>
        </pc:graphicFrameChg>
        <pc:cxnChg chg="add">
          <ac:chgData name="Natarajan, Prabhuram (Contractor)" userId="6f110a75-a70f-4b3c-8371-7d36e71e24bf" providerId="ADAL" clId="{10E06608-DB10-4EB7-A0FE-16231C5508AD}" dt="2025-03-05T08:37:49.616" v="698" actId="26606"/>
          <ac:cxnSpMkLst>
            <pc:docMk/>
            <pc:sldMk cId="2310570160" sldId="258"/>
            <ac:cxnSpMk id="18" creationId="{C8F51B3F-8331-4E4A-AE96-D47B1006EEAD}"/>
          </ac:cxnSpMkLst>
        </pc:cxnChg>
      </pc:sldChg>
      <pc:sldChg chg="modSp mod">
        <pc:chgData name="Natarajan, Prabhuram (Contractor)" userId="6f110a75-a70f-4b3c-8371-7d36e71e24bf" providerId="ADAL" clId="{10E06608-DB10-4EB7-A0FE-16231C5508AD}" dt="2025-03-05T08:38:45.847" v="704" actId="26606"/>
        <pc:sldMkLst>
          <pc:docMk/>
          <pc:sldMk cId="3636498033" sldId="259"/>
        </pc:sldMkLst>
        <pc:spChg chg="mod">
          <ac:chgData name="Natarajan, Prabhuram (Contractor)" userId="6f110a75-a70f-4b3c-8371-7d36e71e24bf" providerId="ADAL" clId="{10E06608-DB10-4EB7-A0FE-16231C5508AD}" dt="2025-03-05T06:21:58.343" v="188" actId="1076"/>
          <ac:spMkLst>
            <pc:docMk/>
            <pc:sldMk cId="3636498033" sldId="259"/>
            <ac:spMk id="5" creationId="{3DDD6EBE-79C5-3316-6456-635FB2F1A65A}"/>
          </ac:spMkLst>
        </pc:spChg>
        <pc:graphicFrameChg chg="mod modGraphic">
          <ac:chgData name="Natarajan, Prabhuram (Contractor)" userId="6f110a75-a70f-4b3c-8371-7d36e71e24bf" providerId="ADAL" clId="{10E06608-DB10-4EB7-A0FE-16231C5508AD}" dt="2025-03-05T08:38:45.847" v="704" actId="26606"/>
          <ac:graphicFrameMkLst>
            <pc:docMk/>
            <pc:sldMk cId="3636498033" sldId="259"/>
            <ac:graphicFrameMk id="12" creationId="{6B6DEB58-2758-EADA-7983-87130EAA448D}"/>
          </ac:graphicFrameMkLst>
        </pc:graphicFrameChg>
      </pc:sldChg>
      <pc:sldChg chg="addSp delSp modSp new mod setBg">
        <pc:chgData name="Natarajan, Prabhuram (Contractor)" userId="6f110a75-a70f-4b3c-8371-7d36e71e24bf" providerId="ADAL" clId="{10E06608-DB10-4EB7-A0FE-16231C5508AD}" dt="2025-03-05T08:39:15.254" v="706" actId="26606"/>
        <pc:sldMkLst>
          <pc:docMk/>
          <pc:sldMk cId="1286983782" sldId="260"/>
        </pc:sldMkLst>
        <pc:spChg chg="mod">
          <ac:chgData name="Natarajan, Prabhuram (Contractor)" userId="6f110a75-a70f-4b3c-8371-7d36e71e24bf" providerId="ADAL" clId="{10E06608-DB10-4EB7-A0FE-16231C5508AD}" dt="2025-03-05T08:39:15.254" v="706" actId="26606"/>
          <ac:spMkLst>
            <pc:docMk/>
            <pc:sldMk cId="1286983782" sldId="260"/>
            <ac:spMk id="2" creationId="{39D9E7AC-47D8-8D8B-24B5-E23C15F48A70}"/>
          </ac:spMkLst>
        </pc:spChg>
        <pc:spChg chg="add mod">
          <ac:chgData name="Natarajan, Prabhuram (Contractor)" userId="6f110a75-a70f-4b3c-8371-7d36e71e24bf" providerId="ADAL" clId="{10E06608-DB10-4EB7-A0FE-16231C5508AD}" dt="2025-03-05T08:39:15.254" v="706" actId="26606"/>
          <ac:spMkLst>
            <pc:docMk/>
            <pc:sldMk cId="1286983782" sldId="260"/>
            <ac:spMk id="5" creationId="{3C9AAED2-9F75-24C9-61C3-FADB635D926B}"/>
          </ac:spMkLst>
        </pc:spChg>
        <pc:spChg chg="add">
          <ac:chgData name="Natarajan, Prabhuram (Contractor)" userId="6f110a75-a70f-4b3c-8371-7d36e71e24bf" providerId="ADAL" clId="{10E06608-DB10-4EB7-A0FE-16231C5508AD}" dt="2025-03-05T08:39:15.254" v="706" actId="26606"/>
          <ac:spMkLst>
            <pc:docMk/>
            <pc:sldMk cId="1286983782" sldId="260"/>
            <ac:spMk id="20" creationId="{B50AB553-2A96-4A92-96F2-93548E096954}"/>
          </ac:spMkLst>
        </pc:spChg>
        <pc:graphicFrameChg chg="add mod modGraphic">
          <ac:chgData name="Natarajan, Prabhuram (Contractor)" userId="6f110a75-a70f-4b3c-8371-7d36e71e24bf" providerId="ADAL" clId="{10E06608-DB10-4EB7-A0FE-16231C5508AD}" dt="2025-03-05T08:39:15.254" v="706" actId="26606"/>
          <ac:graphicFrameMkLst>
            <pc:docMk/>
            <pc:sldMk cId="1286983782" sldId="260"/>
            <ac:graphicFrameMk id="14" creationId="{15C763C2-C19D-6417-B231-6FC9ADD8F2BD}"/>
          </ac:graphicFrameMkLst>
        </pc:graphicFrameChg>
        <pc:picChg chg="add">
          <ac:chgData name="Natarajan, Prabhuram (Contractor)" userId="6f110a75-a70f-4b3c-8371-7d36e71e24bf" providerId="ADAL" clId="{10E06608-DB10-4EB7-A0FE-16231C5508AD}" dt="2025-03-05T08:39:15.254" v="706" actId="26606"/>
          <ac:picMkLst>
            <pc:docMk/>
            <pc:sldMk cId="1286983782" sldId="260"/>
            <ac:picMk id="16" creationId="{3C00FBC9-E3E6-C5B3-6B61-C9625BEC2789}"/>
          </ac:picMkLst>
        </pc:picChg>
      </pc:sldChg>
      <pc:sldChg chg="addSp delSp modSp new mod setBg">
        <pc:chgData name="Natarajan, Prabhuram (Contractor)" userId="6f110a75-a70f-4b3c-8371-7d36e71e24bf" providerId="ADAL" clId="{10E06608-DB10-4EB7-A0FE-16231C5508AD}" dt="2025-03-04T12:40:20.163" v="55" actId="14100"/>
        <pc:sldMkLst>
          <pc:docMk/>
          <pc:sldMk cId="2180226555" sldId="261"/>
        </pc:sldMkLst>
        <pc:spChg chg="mod">
          <ac:chgData name="Natarajan, Prabhuram (Contractor)" userId="6f110a75-a70f-4b3c-8371-7d36e71e24bf" providerId="ADAL" clId="{10E06608-DB10-4EB7-A0FE-16231C5508AD}" dt="2025-03-04T12:36:46.331" v="34" actId="26606"/>
          <ac:spMkLst>
            <pc:docMk/>
            <pc:sldMk cId="2180226555" sldId="261"/>
            <ac:spMk id="2" creationId="{0F08B227-DAA5-2186-126C-F588224EF36E}"/>
          </ac:spMkLst>
        </pc:spChg>
        <pc:spChg chg="add mod">
          <ac:chgData name="Natarajan, Prabhuram (Contractor)" userId="6f110a75-a70f-4b3c-8371-7d36e71e24bf" providerId="ADAL" clId="{10E06608-DB10-4EB7-A0FE-16231C5508AD}" dt="2025-03-04T12:40:20.163" v="55" actId="14100"/>
          <ac:spMkLst>
            <pc:docMk/>
            <pc:sldMk cId="2180226555" sldId="261"/>
            <ac:spMk id="5" creationId="{1135D509-E5CF-1B1B-B0D4-914D9B0F90C5}"/>
          </ac:spMkLst>
        </pc:spChg>
        <pc:graphicFrameChg chg="add">
          <ac:chgData name="Natarajan, Prabhuram (Contractor)" userId="6f110a75-a70f-4b3c-8371-7d36e71e24bf" providerId="ADAL" clId="{10E06608-DB10-4EB7-A0FE-16231C5508AD}" dt="2025-03-04T12:39:48.308" v="54" actId="26606"/>
          <ac:graphicFrameMkLst>
            <pc:docMk/>
            <pc:sldMk cId="2180226555" sldId="261"/>
            <ac:graphicFrameMk id="10" creationId="{585CB68F-9BB6-5DA5-10FD-A2241D3592FE}"/>
          </ac:graphicFrameMkLst>
        </pc:graphicFrameChg>
      </pc:sldChg>
      <pc:sldChg chg="addSp delSp modSp new mod setBg">
        <pc:chgData name="Natarajan, Prabhuram (Contractor)" userId="6f110a75-a70f-4b3c-8371-7d36e71e24bf" providerId="ADAL" clId="{10E06608-DB10-4EB7-A0FE-16231C5508AD}" dt="2025-03-05T08:45:53.602" v="772" actId="1076"/>
        <pc:sldMkLst>
          <pc:docMk/>
          <pc:sldMk cId="3868391810" sldId="262"/>
        </pc:sldMkLst>
        <pc:spChg chg="mod">
          <ac:chgData name="Natarajan, Prabhuram (Contractor)" userId="6f110a75-a70f-4b3c-8371-7d36e71e24bf" providerId="ADAL" clId="{10E06608-DB10-4EB7-A0FE-16231C5508AD}" dt="2025-03-05T08:45:44.153" v="769" actId="1076"/>
          <ac:spMkLst>
            <pc:docMk/>
            <pc:sldMk cId="3868391810" sldId="262"/>
            <ac:spMk id="2" creationId="{C6B0A28C-9149-F778-12B4-BEBFC6D53CCE}"/>
          </ac:spMkLst>
        </pc:spChg>
        <pc:spChg chg="add mod ord">
          <ac:chgData name="Natarajan, Prabhuram (Contractor)" userId="6f110a75-a70f-4b3c-8371-7d36e71e24bf" providerId="ADAL" clId="{10E06608-DB10-4EB7-A0FE-16231C5508AD}" dt="2025-03-05T08:45:49.453" v="771" actId="14100"/>
          <ac:spMkLst>
            <pc:docMk/>
            <pc:sldMk cId="3868391810" sldId="262"/>
            <ac:spMk id="5" creationId="{253A7EB8-EAFF-A0FC-F839-9277A5A0AEF4}"/>
          </ac:spMkLst>
        </pc:spChg>
        <pc:spChg chg="add mod">
          <ac:chgData name="Natarajan, Prabhuram (Contractor)" userId="6f110a75-a70f-4b3c-8371-7d36e71e24bf" providerId="ADAL" clId="{10E06608-DB10-4EB7-A0FE-16231C5508AD}" dt="2025-03-05T08:45:53.602" v="772" actId="1076"/>
          <ac:spMkLst>
            <pc:docMk/>
            <pc:sldMk cId="3868391810" sldId="262"/>
            <ac:spMk id="7" creationId="{CC4A8087-EACE-8E09-9DBB-E6E718ED4207}"/>
          </ac:spMkLst>
        </pc:spChg>
        <pc:spChg chg="add">
          <ac:chgData name="Natarajan, Prabhuram (Contractor)" userId="6f110a75-a70f-4b3c-8371-7d36e71e24bf" providerId="ADAL" clId="{10E06608-DB10-4EB7-A0FE-16231C5508AD}" dt="2025-03-05T08:45:17.979" v="765" actId="26606"/>
          <ac:spMkLst>
            <pc:docMk/>
            <pc:sldMk cId="3868391810" sldId="262"/>
            <ac:spMk id="12" creationId="{47942995-B07F-4636-9A06-C6A104B260A8}"/>
          </ac:spMkLst>
        </pc:spChg>
        <pc:spChg chg="add">
          <ac:chgData name="Natarajan, Prabhuram (Contractor)" userId="6f110a75-a70f-4b3c-8371-7d36e71e24bf" providerId="ADAL" clId="{10E06608-DB10-4EB7-A0FE-16231C5508AD}" dt="2025-03-05T08:45:17.979" v="765" actId="26606"/>
          <ac:spMkLst>
            <pc:docMk/>
            <pc:sldMk cId="3868391810" sldId="262"/>
            <ac:spMk id="19" creationId="{B81933D1-5615-42C7-9C0B-4EB7105CCE2D}"/>
          </ac:spMkLst>
        </pc:spChg>
        <pc:spChg chg="add">
          <ac:chgData name="Natarajan, Prabhuram (Contractor)" userId="6f110a75-a70f-4b3c-8371-7d36e71e24bf" providerId="ADAL" clId="{10E06608-DB10-4EB7-A0FE-16231C5508AD}" dt="2025-03-05T08:45:17.979" v="765" actId="26606"/>
          <ac:spMkLst>
            <pc:docMk/>
            <pc:sldMk cId="3868391810" sldId="262"/>
            <ac:spMk id="21" creationId="{19C9EAEA-39D0-4B0E-A0EB-51E7B26740B1}"/>
          </ac:spMkLst>
        </pc:spChg>
        <pc:grpChg chg="add">
          <ac:chgData name="Natarajan, Prabhuram (Contractor)" userId="6f110a75-a70f-4b3c-8371-7d36e71e24bf" providerId="ADAL" clId="{10E06608-DB10-4EB7-A0FE-16231C5508AD}" dt="2025-03-05T08:45:17.979" v="765" actId="26606"/>
          <ac:grpSpMkLst>
            <pc:docMk/>
            <pc:sldMk cId="3868391810" sldId="262"/>
            <ac:grpSpMk id="14" creationId="{032D8612-31EB-44CF-A1D0-14FD4C705424}"/>
          </ac:grpSpMkLst>
        </pc:grpChg>
      </pc:sldChg>
      <pc:sldChg chg="addSp delSp modSp new mod">
        <pc:chgData name="Natarajan, Prabhuram (Contractor)" userId="6f110a75-a70f-4b3c-8371-7d36e71e24bf" providerId="ADAL" clId="{10E06608-DB10-4EB7-A0FE-16231C5508AD}" dt="2025-03-05T06:31:52.382" v="434" actId="1076"/>
        <pc:sldMkLst>
          <pc:docMk/>
          <pc:sldMk cId="4117999389" sldId="263"/>
        </pc:sldMkLst>
        <pc:spChg chg="mod">
          <ac:chgData name="Natarajan, Prabhuram (Contractor)" userId="6f110a75-a70f-4b3c-8371-7d36e71e24bf" providerId="ADAL" clId="{10E06608-DB10-4EB7-A0FE-16231C5508AD}" dt="2025-03-05T06:31:52.382" v="434" actId="1076"/>
          <ac:spMkLst>
            <pc:docMk/>
            <pc:sldMk cId="4117999389" sldId="263"/>
            <ac:spMk id="2" creationId="{6360264C-17B6-6B98-4ABE-38D48FDCC732}"/>
          </ac:spMkLst>
        </pc:spChg>
        <pc:spChg chg="add mod">
          <ac:chgData name="Natarajan, Prabhuram (Contractor)" userId="6f110a75-a70f-4b3c-8371-7d36e71e24bf" providerId="ADAL" clId="{10E06608-DB10-4EB7-A0FE-16231C5508AD}" dt="2025-03-05T06:31:24.813" v="432" actId="1076"/>
          <ac:spMkLst>
            <pc:docMk/>
            <pc:sldMk cId="4117999389" sldId="263"/>
            <ac:spMk id="5" creationId="{B8789643-ED1F-7AE0-0160-C01476E6358F}"/>
          </ac:spMkLst>
        </pc:spChg>
        <pc:graphicFrameChg chg="add mod">
          <ac:chgData name="Natarajan, Prabhuram (Contractor)" userId="6f110a75-a70f-4b3c-8371-7d36e71e24bf" providerId="ADAL" clId="{10E06608-DB10-4EB7-A0FE-16231C5508AD}" dt="2025-03-04T12:53:16.988" v="99" actId="1076"/>
          <ac:graphicFrameMkLst>
            <pc:docMk/>
            <pc:sldMk cId="4117999389" sldId="263"/>
            <ac:graphicFrameMk id="10" creationId="{AEE74BC8-A3F0-D219-7F06-20755B700A94}"/>
          </ac:graphicFrameMkLst>
        </pc:graphicFrameChg>
      </pc:sldChg>
      <pc:sldChg chg="addSp delSp modSp new mod setBg">
        <pc:chgData name="Natarajan, Prabhuram (Contractor)" userId="6f110a75-a70f-4b3c-8371-7d36e71e24bf" providerId="ADAL" clId="{10E06608-DB10-4EB7-A0FE-16231C5508AD}" dt="2025-03-05T11:30:51.167" v="881"/>
        <pc:sldMkLst>
          <pc:docMk/>
          <pc:sldMk cId="2383972811" sldId="264"/>
        </pc:sldMkLst>
        <pc:spChg chg="mod">
          <ac:chgData name="Natarajan, Prabhuram (Contractor)" userId="6f110a75-a70f-4b3c-8371-7d36e71e24bf" providerId="ADAL" clId="{10E06608-DB10-4EB7-A0FE-16231C5508AD}" dt="2025-03-05T06:13:13.883" v="125" actId="26606"/>
          <ac:spMkLst>
            <pc:docMk/>
            <pc:sldMk cId="2383972811" sldId="264"/>
            <ac:spMk id="2" creationId="{E2B93517-8DF4-5311-6406-73762D0CC3A4}"/>
          </ac:spMkLst>
        </pc:spChg>
        <pc:spChg chg="add">
          <ac:chgData name="Natarajan, Prabhuram (Contractor)" userId="6f110a75-a70f-4b3c-8371-7d36e71e24bf" providerId="ADAL" clId="{10E06608-DB10-4EB7-A0FE-16231C5508AD}" dt="2025-03-05T06:13:13.883" v="125" actId="26606"/>
          <ac:spMkLst>
            <pc:docMk/>
            <pc:sldMk cId="2383972811" sldId="264"/>
            <ac:spMk id="8" creationId="{18873D23-2DCF-4B31-A009-95721C06E8E1}"/>
          </ac:spMkLst>
        </pc:spChg>
        <pc:spChg chg="add">
          <ac:chgData name="Natarajan, Prabhuram (Contractor)" userId="6f110a75-a70f-4b3c-8371-7d36e71e24bf" providerId="ADAL" clId="{10E06608-DB10-4EB7-A0FE-16231C5508AD}" dt="2025-03-05T06:13:13.883" v="125" actId="26606"/>
          <ac:spMkLst>
            <pc:docMk/>
            <pc:sldMk cId="2383972811" sldId="264"/>
            <ac:spMk id="10" creationId="{C13EF075-D4EF-4929-ADBC-91B27DA19955}"/>
          </ac:spMkLst>
        </pc:spChg>
        <pc:grpChg chg="add">
          <ac:chgData name="Natarajan, Prabhuram (Contractor)" userId="6f110a75-a70f-4b3c-8371-7d36e71e24bf" providerId="ADAL" clId="{10E06608-DB10-4EB7-A0FE-16231C5508AD}" dt="2025-03-05T06:13:13.883" v="125" actId="26606"/>
          <ac:grpSpMkLst>
            <pc:docMk/>
            <pc:sldMk cId="2383972811" sldId="264"/>
            <ac:grpSpMk id="12" creationId="{DAA26DFA-AAB2-4973-9C17-16D587C7B198}"/>
          </ac:grpSpMkLst>
        </pc:grpChg>
        <pc:graphicFrameChg chg="add mod">
          <ac:chgData name="Natarajan, Prabhuram (Contractor)" userId="6f110a75-a70f-4b3c-8371-7d36e71e24bf" providerId="ADAL" clId="{10E06608-DB10-4EB7-A0FE-16231C5508AD}" dt="2025-03-05T11:30:51.167" v="881"/>
          <ac:graphicFrameMkLst>
            <pc:docMk/>
            <pc:sldMk cId="2383972811" sldId="264"/>
            <ac:graphicFrameMk id="18" creationId="{540FCB77-55C0-AC05-EDF4-FBCBB3578622}"/>
          </ac:graphicFrameMkLst>
        </pc:graphicFrameChg>
      </pc:sldChg>
      <pc:sldChg chg="addSp delSp modSp new mod setBg addAnim">
        <pc:chgData name="Natarajan, Prabhuram (Contractor)" userId="6f110a75-a70f-4b3c-8371-7d36e71e24bf" providerId="ADAL" clId="{10E06608-DB10-4EB7-A0FE-16231C5508AD}" dt="2025-03-05T08:37:07.477" v="695"/>
        <pc:sldMkLst>
          <pc:docMk/>
          <pc:sldMk cId="3351909008" sldId="265"/>
        </pc:sldMkLst>
        <pc:spChg chg="mod">
          <ac:chgData name="Natarajan, Prabhuram (Contractor)" userId="6f110a75-a70f-4b3c-8371-7d36e71e24bf" providerId="ADAL" clId="{10E06608-DB10-4EB7-A0FE-16231C5508AD}" dt="2025-03-05T08:37:07.477" v="694" actId="26606"/>
          <ac:spMkLst>
            <pc:docMk/>
            <pc:sldMk cId="3351909008" sldId="265"/>
            <ac:spMk id="2" creationId="{579B5680-F619-75EF-3994-BBF8BA583C22}"/>
          </ac:spMkLst>
        </pc:spChg>
        <pc:spChg chg="add">
          <ac:chgData name="Natarajan, Prabhuram (Contractor)" userId="6f110a75-a70f-4b3c-8371-7d36e71e24bf" providerId="ADAL" clId="{10E06608-DB10-4EB7-A0FE-16231C5508AD}" dt="2025-03-05T08:37:07.477" v="694" actId="26606"/>
          <ac:spMkLst>
            <pc:docMk/>
            <pc:sldMk cId="3351909008" sldId="265"/>
            <ac:spMk id="7" creationId="{A8DB9CD9-59B1-4D73-BC4C-98796A48EF9B}"/>
          </ac:spMkLst>
        </pc:spChg>
        <pc:spChg chg="add">
          <ac:chgData name="Natarajan, Prabhuram (Contractor)" userId="6f110a75-a70f-4b3c-8371-7d36e71e24bf" providerId="ADAL" clId="{10E06608-DB10-4EB7-A0FE-16231C5508AD}" dt="2025-03-05T08:37:07.477" v="694" actId="26606"/>
          <ac:spMkLst>
            <pc:docMk/>
            <pc:sldMk cId="3351909008" sldId="265"/>
            <ac:spMk id="9" creationId="{8874A6A9-41FF-4E33-AFA8-F9F81436A59E}"/>
          </ac:spMkLst>
        </pc:spChg>
        <pc:grpChg chg="add">
          <ac:chgData name="Natarajan, Prabhuram (Contractor)" userId="6f110a75-a70f-4b3c-8371-7d36e71e24bf" providerId="ADAL" clId="{10E06608-DB10-4EB7-A0FE-16231C5508AD}" dt="2025-03-05T08:37:07.477" v="694" actId="26606"/>
          <ac:grpSpMkLst>
            <pc:docMk/>
            <pc:sldMk cId="3351909008" sldId="265"/>
            <ac:grpSpMk id="11" creationId="{721D730E-1F97-4071-B143-B05E6D2599BC}"/>
          </ac:grpSpMkLst>
        </pc:grpChg>
      </pc:sldChg>
      <pc:sldChg chg="addSp modSp new mod setBg">
        <pc:chgData name="Natarajan, Prabhuram (Contractor)" userId="6f110a75-a70f-4b3c-8371-7d36e71e24bf" providerId="ADAL" clId="{10E06608-DB10-4EB7-A0FE-16231C5508AD}" dt="2025-03-05T08:36:54.068" v="693" actId="26606"/>
        <pc:sldMkLst>
          <pc:docMk/>
          <pc:sldMk cId="981290108" sldId="266"/>
        </pc:sldMkLst>
        <pc:spChg chg="mod">
          <ac:chgData name="Natarajan, Prabhuram (Contractor)" userId="6f110a75-a70f-4b3c-8371-7d36e71e24bf" providerId="ADAL" clId="{10E06608-DB10-4EB7-A0FE-16231C5508AD}" dt="2025-03-05T08:36:54.068" v="693" actId="26606"/>
          <ac:spMkLst>
            <pc:docMk/>
            <pc:sldMk cId="981290108" sldId="266"/>
            <ac:spMk id="2" creationId="{64065C0D-BC0B-4562-AB9E-7B391484410C}"/>
          </ac:spMkLst>
        </pc:spChg>
        <pc:spChg chg="mod">
          <ac:chgData name="Natarajan, Prabhuram (Contractor)" userId="6f110a75-a70f-4b3c-8371-7d36e71e24bf" providerId="ADAL" clId="{10E06608-DB10-4EB7-A0FE-16231C5508AD}" dt="2025-03-05T08:36:54.068" v="693" actId="26606"/>
          <ac:spMkLst>
            <pc:docMk/>
            <pc:sldMk cId="981290108" sldId="266"/>
            <ac:spMk id="3" creationId="{71A44C5B-8B5F-161F-A17C-8C69D2765BE3}"/>
          </ac:spMkLst>
        </pc:spChg>
        <pc:spChg chg="add">
          <ac:chgData name="Natarajan, Prabhuram (Contractor)" userId="6f110a75-a70f-4b3c-8371-7d36e71e24bf" providerId="ADAL" clId="{10E06608-DB10-4EB7-A0FE-16231C5508AD}" dt="2025-03-05T08:36:54.068" v="693" actId="26606"/>
          <ac:spMkLst>
            <pc:docMk/>
            <pc:sldMk cId="981290108" sldId="266"/>
            <ac:spMk id="8" creationId="{889C5E17-24D0-4696-A3C5-A2261FB455FA}"/>
          </ac:spMkLst>
        </pc:spChg>
        <pc:spChg chg="add">
          <ac:chgData name="Natarajan, Prabhuram (Contractor)" userId="6f110a75-a70f-4b3c-8371-7d36e71e24bf" providerId="ADAL" clId="{10E06608-DB10-4EB7-A0FE-16231C5508AD}" dt="2025-03-05T08:36:54.068" v="693" actId="26606"/>
          <ac:spMkLst>
            <pc:docMk/>
            <pc:sldMk cId="981290108" sldId="266"/>
            <ac:spMk id="10" creationId="{6929B58F-2358-44CC-ACE5-EF1BD3C6C824}"/>
          </ac:spMkLst>
        </pc:spChg>
        <pc:grpChg chg="add">
          <ac:chgData name="Natarajan, Prabhuram (Contractor)" userId="6f110a75-a70f-4b3c-8371-7d36e71e24bf" providerId="ADAL" clId="{10E06608-DB10-4EB7-A0FE-16231C5508AD}" dt="2025-03-05T08:36:54.068" v="693" actId="26606"/>
          <ac:grpSpMkLst>
            <pc:docMk/>
            <pc:sldMk cId="981290108" sldId="266"/>
            <ac:grpSpMk id="12" creationId="{09DA5303-A1AF-4830-806C-51FCD96188B7}"/>
          </ac:grpSpMkLst>
        </pc:grpChg>
      </pc:sldChg>
      <pc:sldChg chg="addSp modSp new mod setBg">
        <pc:chgData name="Natarajan, Prabhuram (Contractor)" userId="6f110a75-a70f-4b3c-8371-7d36e71e24bf" providerId="ADAL" clId="{10E06608-DB10-4EB7-A0FE-16231C5508AD}" dt="2025-03-05T11:34:07" v="890"/>
        <pc:sldMkLst>
          <pc:docMk/>
          <pc:sldMk cId="3597756842" sldId="267"/>
        </pc:sldMkLst>
        <pc:spChg chg="mod">
          <ac:chgData name="Natarajan, Prabhuram (Contractor)" userId="6f110a75-a70f-4b3c-8371-7d36e71e24bf" providerId="ADAL" clId="{10E06608-DB10-4EB7-A0FE-16231C5508AD}" dt="2025-03-05T08:37:35.703" v="696" actId="26606"/>
          <ac:spMkLst>
            <pc:docMk/>
            <pc:sldMk cId="3597756842" sldId="267"/>
            <ac:spMk id="2" creationId="{B62410B1-5469-E76D-8D97-F00F9347986E}"/>
          </ac:spMkLst>
        </pc:spChg>
        <pc:spChg chg="mod">
          <ac:chgData name="Natarajan, Prabhuram (Contractor)" userId="6f110a75-a70f-4b3c-8371-7d36e71e24bf" providerId="ADAL" clId="{10E06608-DB10-4EB7-A0FE-16231C5508AD}" dt="2025-03-05T08:37:42.036" v="697" actId="14100"/>
          <ac:spMkLst>
            <pc:docMk/>
            <pc:sldMk cId="3597756842" sldId="267"/>
            <ac:spMk id="3" creationId="{5482BF4B-ACF0-D198-E087-8588FC019DF2}"/>
          </ac:spMkLst>
        </pc:spChg>
        <pc:spChg chg="add">
          <ac:chgData name="Natarajan, Prabhuram (Contractor)" userId="6f110a75-a70f-4b3c-8371-7d36e71e24bf" providerId="ADAL" clId="{10E06608-DB10-4EB7-A0FE-16231C5508AD}" dt="2025-03-05T08:37:35.703" v="696" actId="26606"/>
          <ac:spMkLst>
            <pc:docMk/>
            <pc:sldMk cId="3597756842" sldId="267"/>
            <ac:spMk id="8" creationId="{17718681-A12E-49D6-9925-DD7C68176D61}"/>
          </ac:spMkLst>
        </pc:spChg>
        <pc:spChg chg="add">
          <ac:chgData name="Natarajan, Prabhuram (Contractor)" userId="6f110a75-a70f-4b3c-8371-7d36e71e24bf" providerId="ADAL" clId="{10E06608-DB10-4EB7-A0FE-16231C5508AD}" dt="2025-03-05T08:37:35.703" v="696" actId="26606"/>
          <ac:spMkLst>
            <pc:docMk/>
            <pc:sldMk cId="3597756842" sldId="267"/>
            <ac:spMk id="10" creationId="{FBD77573-9EF2-4C35-8285-A1CF6FBB0EA5}"/>
          </ac:spMkLst>
        </pc:spChg>
      </pc:sldChg>
      <pc:sldChg chg="addSp delSp modSp new mod setBg">
        <pc:chgData name="Natarajan, Prabhuram (Contractor)" userId="6f110a75-a70f-4b3c-8371-7d36e71e24bf" providerId="ADAL" clId="{10E06608-DB10-4EB7-A0FE-16231C5508AD}" dt="2025-03-05T08:38:56.868" v="705" actId="26606"/>
        <pc:sldMkLst>
          <pc:docMk/>
          <pc:sldMk cId="3479727302" sldId="268"/>
        </pc:sldMkLst>
        <pc:spChg chg="mod">
          <ac:chgData name="Natarajan, Prabhuram (Contractor)" userId="6f110a75-a70f-4b3c-8371-7d36e71e24bf" providerId="ADAL" clId="{10E06608-DB10-4EB7-A0FE-16231C5508AD}" dt="2025-03-05T08:38:56.868" v="705" actId="26606"/>
          <ac:spMkLst>
            <pc:docMk/>
            <pc:sldMk cId="3479727302" sldId="268"/>
            <ac:spMk id="2" creationId="{01BA93FE-CDB4-69B1-0AE6-15383FCEB6F0}"/>
          </ac:spMkLst>
        </pc:spChg>
        <pc:spChg chg="add mod">
          <ac:chgData name="Natarajan, Prabhuram (Contractor)" userId="6f110a75-a70f-4b3c-8371-7d36e71e24bf" providerId="ADAL" clId="{10E06608-DB10-4EB7-A0FE-16231C5508AD}" dt="2025-03-05T08:38:56.868" v="705" actId="26606"/>
          <ac:spMkLst>
            <pc:docMk/>
            <pc:sldMk cId="3479727302" sldId="268"/>
            <ac:spMk id="5" creationId="{DB9A157F-448C-CC22-5D81-136348AB0B79}"/>
          </ac:spMkLst>
        </pc:spChg>
        <pc:spChg chg="add">
          <ac:chgData name="Natarajan, Prabhuram (Contractor)" userId="6f110a75-a70f-4b3c-8371-7d36e71e24bf" providerId="ADAL" clId="{10E06608-DB10-4EB7-A0FE-16231C5508AD}" dt="2025-03-05T08:38:56.868" v="705" actId="26606"/>
          <ac:spMkLst>
            <pc:docMk/>
            <pc:sldMk cId="3479727302" sldId="268"/>
            <ac:spMk id="10" creationId="{91A1FA41-E1D1-43CF-8B3B-5E6140890832}"/>
          </ac:spMkLst>
        </pc:spChg>
        <pc:spChg chg="add">
          <ac:chgData name="Natarajan, Prabhuram (Contractor)" userId="6f110a75-a70f-4b3c-8371-7d36e71e24bf" providerId="ADAL" clId="{10E06608-DB10-4EB7-A0FE-16231C5508AD}" dt="2025-03-05T08:38:56.868" v="705" actId="26606"/>
          <ac:spMkLst>
            <pc:docMk/>
            <pc:sldMk cId="3479727302" sldId="268"/>
            <ac:spMk id="12" creationId="{FCC2D84B-6969-4F00-BEBA-81C2EBCD3299}"/>
          </ac:spMkLst>
        </pc:spChg>
        <pc:spChg chg="add">
          <ac:chgData name="Natarajan, Prabhuram (Contractor)" userId="6f110a75-a70f-4b3c-8371-7d36e71e24bf" providerId="ADAL" clId="{10E06608-DB10-4EB7-A0FE-16231C5508AD}" dt="2025-03-05T08:38:56.868" v="705" actId="26606"/>
          <ac:spMkLst>
            <pc:docMk/>
            <pc:sldMk cId="3479727302" sldId="268"/>
            <ac:spMk id="14" creationId="{B0D282BE-4461-4794-89A5-394723CDF2F3}"/>
          </ac:spMkLst>
        </pc:spChg>
      </pc:sldChg>
      <pc:sldChg chg="addSp delSp modSp new mod setBg">
        <pc:chgData name="Natarajan, Prabhuram (Contractor)" userId="6f110a75-a70f-4b3c-8371-7d36e71e24bf" providerId="ADAL" clId="{10E06608-DB10-4EB7-A0FE-16231C5508AD}" dt="2025-03-05T08:41:15.873" v="733" actId="255"/>
        <pc:sldMkLst>
          <pc:docMk/>
          <pc:sldMk cId="2009346518" sldId="269"/>
        </pc:sldMkLst>
        <pc:spChg chg="mod">
          <ac:chgData name="Natarajan, Prabhuram (Contractor)" userId="6f110a75-a70f-4b3c-8371-7d36e71e24bf" providerId="ADAL" clId="{10E06608-DB10-4EB7-A0FE-16231C5508AD}" dt="2025-03-05T08:39:44.462" v="707" actId="26606"/>
          <ac:spMkLst>
            <pc:docMk/>
            <pc:sldMk cId="2009346518" sldId="269"/>
            <ac:spMk id="2" creationId="{404EFA09-F0F7-80E1-42C5-1F0A391BBDA4}"/>
          </ac:spMkLst>
        </pc:spChg>
        <pc:spChg chg="add mod ord">
          <ac:chgData name="Natarajan, Prabhuram (Contractor)" userId="6f110a75-a70f-4b3c-8371-7d36e71e24bf" providerId="ADAL" clId="{10E06608-DB10-4EB7-A0FE-16231C5508AD}" dt="2025-03-05T08:40:45.513" v="717" actId="255"/>
          <ac:spMkLst>
            <pc:docMk/>
            <pc:sldMk cId="2009346518" sldId="269"/>
            <ac:spMk id="5" creationId="{7ABE3555-92B3-61CC-4764-8C7176C6ED95}"/>
          </ac:spMkLst>
        </pc:spChg>
        <pc:spChg chg="add mod">
          <ac:chgData name="Natarajan, Prabhuram (Contractor)" userId="6f110a75-a70f-4b3c-8371-7d36e71e24bf" providerId="ADAL" clId="{10E06608-DB10-4EB7-A0FE-16231C5508AD}" dt="2025-03-05T08:41:15.873" v="733" actId="255"/>
          <ac:spMkLst>
            <pc:docMk/>
            <pc:sldMk cId="2009346518" sldId="269"/>
            <ac:spMk id="7" creationId="{941935C0-3332-7927-476A-1BABF2E3B02E}"/>
          </ac:spMkLst>
        </pc:spChg>
        <pc:spChg chg="add">
          <ac:chgData name="Natarajan, Prabhuram (Contractor)" userId="6f110a75-a70f-4b3c-8371-7d36e71e24bf" providerId="ADAL" clId="{10E06608-DB10-4EB7-A0FE-16231C5508AD}" dt="2025-03-05T08:39:44.462" v="707" actId="26606"/>
          <ac:spMkLst>
            <pc:docMk/>
            <pc:sldMk cId="2009346518" sldId="269"/>
            <ac:spMk id="12" creationId="{5DCB5928-DC7D-4612-9922-441966E15627}"/>
          </ac:spMkLst>
        </pc:spChg>
        <pc:spChg chg="add">
          <ac:chgData name="Natarajan, Prabhuram (Contractor)" userId="6f110a75-a70f-4b3c-8371-7d36e71e24bf" providerId="ADAL" clId="{10E06608-DB10-4EB7-A0FE-16231C5508AD}" dt="2025-03-05T08:39:44.462" v="707" actId="26606"/>
          <ac:spMkLst>
            <pc:docMk/>
            <pc:sldMk cId="2009346518" sldId="269"/>
            <ac:spMk id="14" creationId="{682C1161-1736-45EC-99B7-33F3CAE9D517}"/>
          </ac:spMkLst>
        </pc:spChg>
        <pc:spChg chg="add">
          <ac:chgData name="Natarajan, Prabhuram (Contractor)" userId="6f110a75-a70f-4b3c-8371-7d36e71e24bf" providerId="ADAL" clId="{10E06608-DB10-4EB7-A0FE-16231C5508AD}" dt="2025-03-05T08:39:44.462" v="707" actId="26606"/>
          <ac:spMkLst>
            <pc:docMk/>
            <pc:sldMk cId="2009346518" sldId="269"/>
            <ac:spMk id="16" creationId="{84D4DDB8-B68F-45B0-9F62-C4279996F672}"/>
          </ac:spMkLst>
        </pc:spChg>
        <pc:spChg chg="add">
          <ac:chgData name="Natarajan, Prabhuram (Contractor)" userId="6f110a75-a70f-4b3c-8371-7d36e71e24bf" providerId="ADAL" clId="{10E06608-DB10-4EB7-A0FE-16231C5508AD}" dt="2025-03-05T08:39:44.462" v="707" actId="26606"/>
          <ac:spMkLst>
            <pc:docMk/>
            <pc:sldMk cId="2009346518" sldId="269"/>
            <ac:spMk id="18" creationId="{AF2F604E-43BE-4DC3-B983-E071523364F8}"/>
          </ac:spMkLst>
        </pc:spChg>
        <pc:spChg chg="add">
          <ac:chgData name="Natarajan, Prabhuram (Contractor)" userId="6f110a75-a70f-4b3c-8371-7d36e71e24bf" providerId="ADAL" clId="{10E06608-DB10-4EB7-A0FE-16231C5508AD}" dt="2025-03-05T08:39:44.462" v="707" actId="26606"/>
          <ac:spMkLst>
            <pc:docMk/>
            <pc:sldMk cId="2009346518" sldId="269"/>
            <ac:spMk id="20" creationId="{08C9B587-E65E-4B52-B37C-ABEBB6E87928}"/>
          </ac:spMkLst>
        </pc:spChg>
      </pc:sldChg>
      <pc:sldChg chg="addSp delSp modSp new mod setBg">
        <pc:chgData name="Natarajan, Prabhuram (Contractor)" userId="6f110a75-a70f-4b3c-8371-7d36e71e24bf" providerId="ADAL" clId="{10E06608-DB10-4EB7-A0FE-16231C5508AD}" dt="2025-03-05T08:47:27.342" v="785" actId="20577"/>
        <pc:sldMkLst>
          <pc:docMk/>
          <pc:sldMk cId="3630861655" sldId="270"/>
        </pc:sldMkLst>
        <pc:spChg chg="mod">
          <ac:chgData name="Natarajan, Prabhuram (Contractor)" userId="6f110a75-a70f-4b3c-8371-7d36e71e24bf" providerId="ADAL" clId="{10E06608-DB10-4EB7-A0FE-16231C5508AD}" dt="2025-03-05T08:47:07.307" v="780" actId="1076"/>
          <ac:spMkLst>
            <pc:docMk/>
            <pc:sldMk cId="3630861655" sldId="270"/>
            <ac:spMk id="2" creationId="{CBD7491F-1385-6284-92F6-87171A34F875}"/>
          </ac:spMkLst>
        </pc:spChg>
        <pc:spChg chg="add mod ord">
          <ac:chgData name="Natarajan, Prabhuram (Contractor)" userId="6f110a75-a70f-4b3c-8371-7d36e71e24bf" providerId="ADAL" clId="{10E06608-DB10-4EB7-A0FE-16231C5508AD}" dt="2025-03-05T08:47:27.342" v="785" actId="20577"/>
          <ac:spMkLst>
            <pc:docMk/>
            <pc:sldMk cId="3630861655" sldId="270"/>
            <ac:spMk id="5" creationId="{D6B3FFB8-DAC9-8C1A-299C-A5803ADBA6FD}"/>
          </ac:spMkLst>
        </pc:spChg>
        <pc:spChg chg="add mod">
          <ac:chgData name="Natarajan, Prabhuram (Contractor)" userId="6f110a75-a70f-4b3c-8371-7d36e71e24bf" providerId="ADAL" clId="{10E06608-DB10-4EB7-A0FE-16231C5508AD}" dt="2025-03-05T08:47:16.908" v="783" actId="1076"/>
          <ac:spMkLst>
            <pc:docMk/>
            <pc:sldMk cId="3630861655" sldId="270"/>
            <ac:spMk id="7" creationId="{8A53B406-F5A0-B346-01D6-27CBDDFBDECC}"/>
          </ac:spMkLst>
        </pc:spChg>
        <pc:spChg chg="add mod">
          <ac:chgData name="Natarajan, Prabhuram (Contractor)" userId="6f110a75-a70f-4b3c-8371-7d36e71e24bf" providerId="ADAL" clId="{10E06608-DB10-4EB7-A0FE-16231C5508AD}" dt="2025-03-05T08:47:14.470" v="782" actId="1076"/>
          <ac:spMkLst>
            <pc:docMk/>
            <pc:sldMk cId="3630861655" sldId="270"/>
            <ac:spMk id="9" creationId="{4B184459-0EA8-B6EE-8F25-F4E0EEFB3A09}"/>
          </ac:spMkLst>
        </pc:spChg>
        <pc:grpChg chg="add">
          <ac:chgData name="Natarajan, Prabhuram (Contractor)" userId="6f110a75-a70f-4b3c-8371-7d36e71e24bf" providerId="ADAL" clId="{10E06608-DB10-4EB7-A0FE-16231C5508AD}" dt="2025-03-05T08:46:41.453" v="775" actId="26606"/>
          <ac:grpSpMkLst>
            <pc:docMk/>
            <pc:sldMk cId="3630861655" sldId="270"/>
            <ac:grpSpMk id="24" creationId="{74ACBD06-6985-FD55-B568-2D12BE94CDE5}"/>
          </ac:grpSpMkLst>
        </pc:grpChg>
      </pc:sldChg>
      <pc:sldChg chg="addSp delSp modSp new mod setBg">
        <pc:chgData name="Natarajan, Prabhuram (Contractor)" userId="6f110a75-a70f-4b3c-8371-7d36e71e24bf" providerId="ADAL" clId="{10E06608-DB10-4EB7-A0FE-16231C5508AD}" dt="2025-03-05T08:49:24.761" v="804" actId="1076"/>
        <pc:sldMkLst>
          <pc:docMk/>
          <pc:sldMk cId="1361186056" sldId="271"/>
        </pc:sldMkLst>
        <pc:spChg chg="mod">
          <ac:chgData name="Natarajan, Prabhuram (Contractor)" userId="6f110a75-a70f-4b3c-8371-7d36e71e24bf" providerId="ADAL" clId="{10E06608-DB10-4EB7-A0FE-16231C5508AD}" dt="2025-03-05T08:49:24.761" v="804" actId="1076"/>
          <ac:spMkLst>
            <pc:docMk/>
            <pc:sldMk cId="1361186056" sldId="271"/>
            <ac:spMk id="2" creationId="{CC5BDFF6-2F3F-2558-784F-A243FA00D09F}"/>
          </ac:spMkLst>
        </pc:spChg>
        <pc:spChg chg="add mod ord">
          <ac:chgData name="Natarajan, Prabhuram (Contractor)" userId="6f110a75-a70f-4b3c-8371-7d36e71e24bf" providerId="ADAL" clId="{10E06608-DB10-4EB7-A0FE-16231C5508AD}" dt="2025-03-05T08:49:13.295" v="801" actId="1076"/>
          <ac:spMkLst>
            <pc:docMk/>
            <pc:sldMk cId="1361186056" sldId="271"/>
            <ac:spMk id="5" creationId="{CEF25044-01CE-6F7B-734F-28ED125F49B7}"/>
          </ac:spMkLst>
        </pc:spChg>
        <pc:spChg chg="add mod ord">
          <ac:chgData name="Natarajan, Prabhuram (Contractor)" userId="6f110a75-a70f-4b3c-8371-7d36e71e24bf" providerId="ADAL" clId="{10E06608-DB10-4EB7-A0FE-16231C5508AD}" dt="2025-03-05T08:49:20.863" v="803" actId="1076"/>
          <ac:spMkLst>
            <pc:docMk/>
            <pc:sldMk cId="1361186056" sldId="271"/>
            <ac:spMk id="7" creationId="{8ECEEAA0-7D8D-A226-DDDE-2C5FE7818585}"/>
          </ac:spMkLst>
        </pc:spChg>
        <pc:spChg chg="add mod">
          <ac:chgData name="Natarajan, Prabhuram (Contractor)" userId="6f110a75-a70f-4b3c-8371-7d36e71e24bf" providerId="ADAL" clId="{10E06608-DB10-4EB7-A0FE-16231C5508AD}" dt="2025-03-05T08:49:16.867" v="802" actId="1076"/>
          <ac:spMkLst>
            <pc:docMk/>
            <pc:sldMk cId="1361186056" sldId="271"/>
            <ac:spMk id="9" creationId="{96DAA2B4-C343-0042-6784-525DC8F1CC5E}"/>
          </ac:spMkLst>
        </pc:spChg>
      </pc:sldChg>
      <pc:sldChg chg="addSp delSp modSp new mod">
        <pc:chgData name="Natarajan, Prabhuram (Contractor)" userId="6f110a75-a70f-4b3c-8371-7d36e71e24bf" providerId="ADAL" clId="{10E06608-DB10-4EB7-A0FE-16231C5508AD}" dt="2025-03-05T08:44:53.034" v="764" actId="20577"/>
        <pc:sldMkLst>
          <pc:docMk/>
          <pc:sldMk cId="469890786" sldId="272"/>
        </pc:sldMkLst>
        <pc:spChg chg="mod">
          <ac:chgData name="Natarajan, Prabhuram (Contractor)" userId="6f110a75-a70f-4b3c-8371-7d36e71e24bf" providerId="ADAL" clId="{10E06608-DB10-4EB7-A0FE-16231C5508AD}" dt="2025-03-05T08:44:53.034" v="764" actId="20577"/>
          <ac:spMkLst>
            <pc:docMk/>
            <pc:sldMk cId="469890786" sldId="272"/>
            <ac:spMk id="2" creationId="{373B3410-C1B2-CE7C-7AB6-F8836A38BFD1}"/>
          </ac:spMkLst>
        </pc:spChg>
        <pc:spChg chg="add mod">
          <ac:chgData name="Natarajan, Prabhuram (Contractor)" userId="6f110a75-a70f-4b3c-8371-7d36e71e24bf" providerId="ADAL" clId="{10E06608-DB10-4EB7-A0FE-16231C5508AD}" dt="2025-03-05T08:44:40.277" v="750" actId="14100"/>
          <ac:spMkLst>
            <pc:docMk/>
            <pc:sldMk cId="469890786" sldId="272"/>
            <ac:spMk id="5" creationId="{2FC2187C-95DD-9A25-3E5E-27B2CB33B788}"/>
          </ac:spMkLst>
        </pc:spChg>
        <pc:spChg chg="add mod">
          <ac:chgData name="Natarajan, Prabhuram (Contractor)" userId="6f110a75-a70f-4b3c-8371-7d36e71e24bf" providerId="ADAL" clId="{10E06608-DB10-4EB7-A0FE-16231C5508AD}" dt="2025-03-05T08:44:35.010" v="749" actId="13822"/>
          <ac:spMkLst>
            <pc:docMk/>
            <pc:sldMk cId="469890786" sldId="272"/>
            <ac:spMk id="7" creationId="{20EE3B18-78BA-6D0B-6695-918B5013CD23}"/>
          </ac:spMkLst>
        </pc:spChg>
        <pc:spChg chg="add mod">
          <ac:chgData name="Natarajan, Prabhuram (Contractor)" userId="6f110a75-a70f-4b3c-8371-7d36e71e24bf" providerId="ADAL" clId="{10E06608-DB10-4EB7-A0FE-16231C5508AD}" dt="2025-03-05T08:44:13.217" v="747" actId="13822"/>
          <ac:spMkLst>
            <pc:docMk/>
            <pc:sldMk cId="469890786" sldId="272"/>
            <ac:spMk id="9" creationId="{E2E7BD1B-CFAE-51A5-E353-59FEC043D6CE}"/>
          </ac:spMkLst>
        </pc:spChg>
        <pc:spChg chg="add mod">
          <ac:chgData name="Natarajan, Prabhuram (Contractor)" userId="6f110a75-a70f-4b3c-8371-7d36e71e24bf" providerId="ADAL" clId="{10E06608-DB10-4EB7-A0FE-16231C5508AD}" dt="2025-03-05T08:44:18.292" v="748" actId="13822"/>
          <ac:spMkLst>
            <pc:docMk/>
            <pc:sldMk cId="469890786" sldId="272"/>
            <ac:spMk id="11" creationId="{6E891048-91F8-14D5-5089-D1BB6BEF9719}"/>
          </ac:spMkLst>
        </pc:spChg>
      </pc:sldChg>
      <pc:sldChg chg="addSp modSp new mod setBg">
        <pc:chgData name="Natarajan, Prabhuram (Contractor)" userId="6f110a75-a70f-4b3c-8371-7d36e71e24bf" providerId="ADAL" clId="{10E06608-DB10-4EB7-A0FE-16231C5508AD}" dt="2025-03-05T08:49:49.911" v="805" actId="26606"/>
        <pc:sldMkLst>
          <pc:docMk/>
          <pc:sldMk cId="2544479593" sldId="273"/>
        </pc:sldMkLst>
        <pc:spChg chg="mod">
          <ac:chgData name="Natarajan, Prabhuram (Contractor)" userId="6f110a75-a70f-4b3c-8371-7d36e71e24bf" providerId="ADAL" clId="{10E06608-DB10-4EB7-A0FE-16231C5508AD}" dt="2025-03-05T08:49:49.911" v="805" actId="26606"/>
          <ac:spMkLst>
            <pc:docMk/>
            <pc:sldMk cId="2544479593" sldId="273"/>
            <ac:spMk id="2" creationId="{F59C0A96-0CF8-31DC-5127-63D0329CE6C2}"/>
          </ac:spMkLst>
        </pc:spChg>
        <pc:spChg chg="mod">
          <ac:chgData name="Natarajan, Prabhuram (Contractor)" userId="6f110a75-a70f-4b3c-8371-7d36e71e24bf" providerId="ADAL" clId="{10E06608-DB10-4EB7-A0FE-16231C5508AD}" dt="2025-03-05T08:49:49.911" v="805" actId="26606"/>
          <ac:spMkLst>
            <pc:docMk/>
            <pc:sldMk cId="2544479593" sldId="273"/>
            <ac:spMk id="3" creationId="{7CD346FC-B826-1CA4-269E-F35EAA71F0FB}"/>
          </ac:spMkLst>
        </pc:spChg>
        <pc:spChg chg="add">
          <ac:chgData name="Natarajan, Prabhuram (Contractor)" userId="6f110a75-a70f-4b3c-8371-7d36e71e24bf" providerId="ADAL" clId="{10E06608-DB10-4EB7-A0FE-16231C5508AD}" dt="2025-03-05T08:49:49.911" v="805" actId="26606"/>
          <ac:spMkLst>
            <pc:docMk/>
            <pc:sldMk cId="2544479593" sldId="273"/>
            <ac:spMk id="8" creationId="{B6CDA21F-E7AF-4C75-8395-33F58D5B0E45}"/>
          </ac:spMkLst>
        </pc:spChg>
        <pc:spChg chg="add">
          <ac:chgData name="Natarajan, Prabhuram (Contractor)" userId="6f110a75-a70f-4b3c-8371-7d36e71e24bf" providerId="ADAL" clId="{10E06608-DB10-4EB7-A0FE-16231C5508AD}" dt="2025-03-05T08:49:49.911" v="805" actId="26606"/>
          <ac:spMkLst>
            <pc:docMk/>
            <pc:sldMk cId="2544479593" sldId="273"/>
            <ac:spMk id="15" creationId="{D5B0017B-2ECA-49AF-B397-DC140825DF8D}"/>
          </ac:spMkLst>
        </pc:spChg>
        <pc:grpChg chg="add">
          <ac:chgData name="Natarajan, Prabhuram (Contractor)" userId="6f110a75-a70f-4b3c-8371-7d36e71e24bf" providerId="ADAL" clId="{10E06608-DB10-4EB7-A0FE-16231C5508AD}" dt="2025-03-05T08:49:49.911" v="805" actId="26606"/>
          <ac:grpSpMkLst>
            <pc:docMk/>
            <pc:sldMk cId="2544479593" sldId="273"/>
            <ac:grpSpMk id="10" creationId="{AE1C45F0-260A-458C-96ED-C1F6D2151219}"/>
          </ac:grpSpMkLst>
        </pc:grpChg>
        <pc:cxnChg chg="add">
          <ac:chgData name="Natarajan, Prabhuram (Contractor)" userId="6f110a75-a70f-4b3c-8371-7d36e71e24bf" providerId="ADAL" clId="{10E06608-DB10-4EB7-A0FE-16231C5508AD}" dt="2025-03-05T08:49:49.911" v="805" actId="26606"/>
          <ac:cxnSpMkLst>
            <pc:docMk/>
            <pc:sldMk cId="2544479593" sldId="273"/>
            <ac:cxnSpMk id="17" creationId="{6CF1BAF6-AD41-4082-B212-8A1F9A2E8779}"/>
          </ac:cxnSpMkLst>
        </pc:cxnChg>
      </pc:sldChg>
      <pc:sldChg chg="addSp delSp modSp new mod setBg">
        <pc:chgData name="Natarajan, Prabhuram (Contractor)" userId="6f110a75-a70f-4b3c-8371-7d36e71e24bf" providerId="ADAL" clId="{10E06608-DB10-4EB7-A0FE-16231C5508AD}" dt="2025-03-05T08:50:20.218" v="808" actId="26606"/>
        <pc:sldMkLst>
          <pc:docMk/>
          <pc:sldMk cId="4118199501" sldId="274"/>
        </pc:sldMkLst>
        <pc:spChg chg="add mod">
          <ac:chgData name="Natarajan, Prabhuram (Contractor)" userId="6f110a75-a70f-4b3c-8371-7d36e71e24bf" providerId="ADAL" clId="{10E06608-DB10-4EB7-A0FE-16231C5508AD}" dt="2025-03-05T08:50:20.218" v="808" actId="26606"/>
          <ac:spMkLst>
            <pc:docMk/>
            <pc:sldMk cId="4118199501" sldId="274"/>
            <ac:spMk id="5" creationId="{FB80D1BB-1BC7-9719-D8D8-597266643B21}"/>
          </ac:spMkLst>
        </pc:spChg>
      </pc:sldChg>
      <pc:sldChg chg="addSp modSp new mod setBg">
        <pc:chgData name="Natarajan, Prabhuram (Contractor)" userId="6f110a75-a70f-4b3c-8371-7d36e71e24bf" providerId="ADAL" clId="{10E06608-DB10-4EB7-A0FE-16231C5508AD}" dt="2025-03-05T08:52:44.902" v="833" actId="255"/>
        <pc:sldMkLst>
          <pc:docMk/>
          <pc:sldMk cId="142978842" sldId="275"/>
        </pc:sldMkLst>
        <pc:spChg chg="mod">
          <ac:chgData name="Natarajan, Prabhuram (Contractor)" userId="6f110a75-a70f-4b3c-8371-7d36e71e24bf" providerId="ADAL" clId="{10E06608-DB10-4EB7-A0FE-16231C5508AD}" dt="2025-03-05T08:50:46.669" v="810" actId="26606"/>
          <ac:spMkLst>
            <pc:docMk/>
            <pc:sldMk cId="142978842" sldId="275"/>
            <ac:spMk id="2" creationId="{362C69FF-0F66-3F82-AC29-F344DA8D54CC}"/>
          </ac:spMkLst>
        </pc:spChg>
        <pc:spChg chg="mod">
          <ac:chgData name="Natarajan, Prabhuram (Contractor)" userId="6f110a75-a70f-4b3c-8371-7d36e71e24bf" providerId="ADAL" clId="{10E06608-DB10-4EB7-A0FE-16231C5508AD}" dt="2025-03-05T08:52:44.902" v="833" actId="255"/>
          <ac:spMkLst>
            <pc:docMk/>
            <pc:sldMk cId="142978842" sldId="275"/>
            <ac:spMk id="3" creationId="{77571170-80F5-E0F2-DBBF-875FDB9D9E5E}"/>
          </ac:spMkLst>
        </pc:spChg>
        <pc:spChg chg="add">
          <ac:chgData name="Natarajan, Prabhuram (Contractor)" userId="6f110a75-a70f-4b3c-8371-7d36e71e24bf" providerId="ADAL" clId="{10E06608-DB10-4EB7-A0FE-16231C5508AD}" dt="2025-03-05T08:50:46.669" v="810" actId="26606"/>
          <ac:spMkLst>
            <pc:docMk/>
            <pc:sldMk cId="142978842" sldId="275"/>
            <ac:spMk id="8" creationId="{907EF6B7-1338-4443-8C46-6A318D952DFD}"/>
          </ac:spMkLst>
        </pc:spChg>
        <pc:spChg chg="add">
          <ac:chgData name="Natarajan, Prabhuram (Contractor)" userId="6f110a75-a70f-4b3c-8371-7d36e71e24bf" providerId="ADAL" clId="{10E06608-DB10-4EB7-A0FE-16231C5508AD}" dt="2025-03-05T08:50:46.669" v="810" actId="26606"/>
          <ac:spMkLst>
            <pc:docMk/>
            <pc:sldMk cId="142978842" sldId="275"/>
            <ac:spMk id="10" creationId="{DAAE4CDD-124C-4DCF-9584-B6033B545DD5}"/>
          </ac:spMkLst>
        </pc:spChg>
        <pc:spChg chg="add">
          <ac:chgData name="Natarajan, Prabhuram (Contractor)" userId="6f110a75-a70f-4b3c-8371-7d36e71e24bf" providerId="ADAL" clId="{10E06608-DB10-4EB7-A0FE-16231C5508AD}" dt="2025-03-05T08:50:46.669" v="810" actId="26606"/>
          <ac:spMkLst>
            <pc:docMk/>
            <pc:sldMk cId="142978842" sldId="275"/>
            <ac:spMk id="12" creationId="{081E4A58-353D-44AE-B2FC-2A74E2E400F7}"/>
          </ac:spMkLst>
        </pc:spChg>
      </pc:sldChg>
      <pc:sldChg chg="addSp modSp new mod setBg">
        <pc:chgData name="Natarajan, Prabhuram (Contractor)" userId="6f110a75-a70f-4b3c-8371-7d36e71e24bf" providerId="ADAL" clId="{10E06608-DB10-4EB7-A0FE-16231C5508AD}" dt="2025-03-05T08:51:12.137" v="813" actId="1076"/>
        <pc:sldMkLst>
          <pc:docMk/>
          <pc:sldMk cId="673984973" sldId="276"/>
        </pc:sldMkLst>
        <pc:spChg chg="mod">
          <ac:chgData name="Natarajan, Prabhuram (Contractor)" userId="6f110a75-a70f-4b3c-8371-7d36e71e24bf" providerId="ADAL" clId="{10E06608-DB10-4EB7-A0FE-16231C5508AD}" dt="2025-03-05T08:50:52.981" v="811" actId="26606"/>
          <ac:spMkLst>
            <pc:docMk/>
            <pc:sldMk cId="673984973" sldId="276"/>
            <ac:spMk id="2" creationId="{0A3B57BC-2CF5-059B-0DD6-32C7F5873826}"/>
          </ac:spMkLst>
        </pc:spChg>
        <pc:spChg chg="mod">
          <ac:chgData name="Natarajan, Prabhuram (Contractor)" userId="6f110a75-a70f-4b3c-8371-7d36e71e24bf" providerId="ADAL" clId="{10E06608-DB10-4EB7-A0FE-16231C5508AD}" dt="2025-03-05T08:50:52.981" v="811" actId="26606"/>
          <ac:spMkLst>
            <pc:docMk/>
            <pc:sldMk cId="673984973" sldId="276"/>
            <ac:spMk id="3" creationId="{7D34CD7B-846D-5C9B-C961-3D2D04A69ACD}"/>
          </ac:spMkLst>
        </pc:spChg>
        <pc:spChg chg="add mod">
          <ac:chgData name="Natarajan, Prabhuram (Contractor)" userId="6f110a75-a70f-4b3c-8371-7d36e71e24bf" providerId="ADAL" clId="{10E06608-DB10-4EB7-A0FE-16231C5508AD}" dt="2025-03-05T08:51:12.137" v="813" actId="1076"/>
          <ac:spMkLst>
            <pc:docMk/>
            <pc:sldMk cId="673984973" sldId="276"/>
            <ac:spMk id="7" creationId="{EAEE1879-4468-D62B-CB6D-E0BEC355728D}"/>
          </ac:spMkLst>
        </pc:spChg>
        <pc:spChg chg="add">
          <ac:chgData name="Natarajan, Prabhuram (Contractor)" userId="6f110a75-a70f-4b3c-8371-7d36e71e24bf" providerId="ADAL" clId="{10E06608-DB10-4EB7-A0FE-16231C5508AD}" dt="2025-03-05T08:50:52.981" v="811" actId="26606"/>
          <ac:spMkLst>
            <pc:docMk/>
            <pc:sldMk cId="673984973" sldId="276"/>
            <ac:spMk id="12" creationId="{4C608BEB-860E-4094-8511-78603564A75E}"/>
          </ac:spMkLst>
        </pc:spChg>
        <pc:cxnChg chg="add">
          <ac:chgData name="Natarajan, Prabhuram (Contractor)" userId="6f110a75-a70f-4b3c-8371-7d36e71e24bf" providerId="ADAL" clId="{10E06608-DB10-4EB7-A0FE-16231C5508AD}" dt="2025-03-05T08:50:52.981" v="811" actId="26606"/>
          <ac:cxnSpMkLst>
            <pc:docMk/>
            <pc:sldMk cId="673984973" sldId="276"/>
            <ac:cxnSpMk id="14" creationId="{1F16A8D4-FE87-4604-88B2-394B5D1EB437}"/>
          </ac:cxnSpMkLst>
        </pc:cxnChg>
      </pc:sldChg>
      <pc:sldChg chg="addSp modSp new mod setBg">
        <pc:chgData name="Natarajan, Prabhuram (Contractor)" userId="6f110a75-a70f-4b3c-8371-7d36e71e24bf" providerId="ADAL" clId="{10E06608-DB10-4EB7-A0FE-16231C5508AD}" dt="2025-03-05T08:54:53.216" v="857" actId="207"/>
        <pc:sldMkLst>
          <pc:docMk/>
          <pc:sldMk cId="3601767195" sldId="277"/>
        </pc:sldMkLst>
        <pc:spChg chg="mod">
          <ac:chgData name="Natarajan, Prabhuram (Contractor)" userId="6f110a75-a70f-4b3c-8371-7d36e71e24bf" providerId="ADAL" clId="{10E06608-DB10-4EB7-A0FE-16231C5508AD}" dt="2025-03-05T08:50:35.563" v="809" actId="26606"/>
          <ac:spMkLst>
            <pc:docMk/>
            <pc:sldMk cId="3601767195" sldId="277"/>
            <ac:spMk id="2" creationId="{88A070A4-490B-2E8E-5BCF-13F48AFC6DFD}"/>
          </ac:spMkLst>
        </pc:spChg>
        <pc:spChg chg="mod">
          <ac:chgData name="Natarajan, Prabhuram (Contractor)" userId="6f110a75-a70f-4b3c-8371-7d36e71e24bf" providerId="ADAL" clId="{10E06608-DB10-4EB7-A0FE-16231C5508AD}" dt="2025-03-05T08:54:53.216" v="857" actId="207"/>
          <ac:spMkLst>
            <pc:docMk/>
            <pc:sldMk cId="3601767195" sldId="277"/>
            <ac:spMk id="3" creationId="{CD611A5C-A9BA-33ED-E671-097F7CF778E0}"/>
          </ac:spMkLst>
        </pc:spChg>
        <pc:spChg chg="add">
          <ac:chgData name="Natarajan, Prabhuram (Contractor)" userId="6f110a75-a70f-4b3c-8371-7d36e71e24bf" providerId="ADAL" clId="{10E06608-DB10-4EB7-A0FE-16231C5508AD}" dt="2025-03-05T08:50:35.563" v="809" actId="26606"/>
          <ac:spMkLst>
            <pc:docMk/>
            <pc:sldMk cId="3601767195" sldId="277"/>
            <ac:spMk id="8" creationId="{907EF6B7-1338-4443-8C46-6A318D952DFD}"/>
          </ac:spMkLst>
        </pc:spChg>
        <pc:spChg chg="add">
          <ac:chgData name="Natarajan, Prabhuram (Contractor)" userId="6f110a75-a70f-4b3c-8371-7d36e71e24bf" providerId="ADAL" clId="{10E06608-DB10-4EB7-A0FE-16231C5508AD}" dt="2025-03-05T08:50:35.563" v="809" actId="26606"/>
          <ac:spMkLst>
            <pc:docMk/>
            <pc:sldMk cId="3601767195" sldId="277"/>
            <ac:spMk id="10" creationId="{DAAE4CDD-124C-4DCF-9584-B6033B545DD5}"/>
          </ac:spMkLst>
        </pc:spChg>
        <pc:spChg chg="add">
          <ac:chgData name="Natarajan, Prabhuram (Contractor)" userId="6f110a75-a70f-4b3c-8371-7d36e71e24bf" providerId="ADAL" clId="{10E06608-DB10-4EB7-A0FE-16231C5508AD}" dt="2025-03-05T08:50:35.563" v="809" actId="26606"/>
          <ac:spMkLst>
            <pc:docMk/>
            <pc:sldMk cId="3601767195" sldId="277"/>
            <ac:spMk id="12" creationId="{081E4A58-353D-44AE-B2FC-2A74E2E400F7}"/>
          </ac:spMkLst>
        </pc:spChg>
      </pc:sldChg>
      <pc:sldChg chg="addSp modSp new mod setBg">
        <pc:chgData name="Natarajan, Prabhuram (Contractor)" userId="6f110a75-a70f-4b3c-8371-7d36e71e24bf" providerId="ADAL" clId="{10E06608-DB10-4EB7-A0FE-16231C5508AD}" dt="2025-03-05T08:51:00.146" v="812" actId="26606"/>
        <pc:sldMkLst>
          <pc:docMk/>
          <pc:sldMk cId="1511189231" sldId="278"/>
        </pc:sldMkLst>
        <pc:spChg chg="mod">
          <ac:chgData name="Natarajan, Prabhuram (Contractor)" userId="6f110a75-a70f-4b3c-8371-7d36e71e24bf" providerId="ADAL" clId="{10E06608-DB10-4EB7-A0FE-16231C5508AD}" dt="2025-03-05T08:51:00.146" v="812" actId="26606"/>
          <ac:spMkLst>
            <pc:docMk/>
            <pc:sldMk cId="1511189231" sldId="278"/>
            <ac:spMk id="2" creationId="{E8B7BBE4-A418-7B43-141D-9158EC34BA7C}"/>
          </ac:spMkLst>
        </pc:spChg>
        <pc:spChg chg="mod">
          <ac:chgData name="Natarajan, Prabhuram (Contractor)" userId="6f110a75-a70f-4b3c-8371-7d36e71e24bf" providerId="ADAL" clId="{10E06608-DB10-4EB7-A0FE-16231C5508AD}" dt="2025-03-05T08:51:00.146" v="812" actId="26606"/>
          <ac:spMkLst>
            <pc:docMk/>
            <pc:sldMk cId="1511189231" sldId="278"/>
            <ac:spMk id="3" creationId="{D5CE43BD-44A5-89E3-353C-3F1739CB507E}"/>
          </ac:spMkLst>
        </pc:spChg>
        <pc:spChg chg="add">
          <ac:chgData name="Natarajan, Prabhuram (Contractor)" userId="6f110a75-a70f-4b3c-8371-7d36e71e24bf" providerId="ADAL" clId="{10E06608-DB10-4EB7-A0FE-16231C5508AD}" dt="2025-03-05T08:51:00.146" v="812" actId="26606"/>
          <ac:spMkLst>
            <pc:docMk/>
            <pc:sldMk cId="1511189231" sldId="278"/>
            <ac:spMk id="8" creationId="{907EF6B7-1338-4443-8C46-6A318D952DFD}"/>
          </ac:spMkLst>
        </pc:spChg>
        <pc:spChg chg="add">
          <ac:chgData name="Natarajan, Prabhuram (Contractor)" userId="6f110a75-a70f-4b3c-8371-7d36e71e24bf" providerId="ADAL" clId="{10E06608-DB10-4EB7-A0FE-16231C5508AD}" dt="2025-03-05T08:51:00.146" v="812" actId="26606"/>
          <ac:spMkLst>
            <pc:docMk/>
            <pc:sldMk cId="1511189231" sldId="278"/>
            <ac:spMk id="10" creationId="{DAAE4CDD-124C-4DCF-9584-B6033B545DD5}"/>
          </ac:spMkLst>
        </pc:spChg>
        <pc:spChg chg="add">
          <ac:chgData name="Natarajan, Prabhuram (Contractor)" userId="6f110a75-a70f-4b3c-8371-7d36e71e24bf" providerId="ADAL" clId="{10E06608-DB10-4EB7-A0FE-16231C5508AD}" dt="2025-03-05T08:51:00.146" v="812" actId="26606"/>
          <ac:spMkLst>
            <pc:docMk/>
            <pc:sldMk cId="1511189231" sldId="278"/>
            <ac:spMk id="12" creationId="{081E4A58-353D-44AE-B2FC-2A74E2E400F7}"/>
          </ac:spMkLst>
        </pc:spChg>
      </pc:sldChg>
    </pc:docChg>
  </pc:docChgLst>
  <pc:docChgLst>
    <pc:chgData name="Natarajan, Prabhuram (Contractor)" userId="6f110a75-a70f-4b3c-8371-7d36e71e24bf" providerId="ADAL" clId="{2B496AD7-2474-43D1-85B4-BEB86DEA1CE4}"/>
    <pc:docChg chg="custSel addSld modSld">
      <pc:chgData name="Natarajan, Prabhuram (Contractor)" userId="6f110a75-a70f-4b3c-8371-7d36e71e24bf" providerId="ADAL" clId="{2B496AD7-2474-43D1-85B4-BEB86DEA1CE4}" dt="2025-05-26T09:06:02.404" v="12" actId="1076"/>
      <pc:docMkLst>
        <pc:docMk/>
      </pc:docMkLst>
      <pc:sldChg chg="addSp delSp modSp new mod setBg">
        <pc:chgData name="Natarajan, Prabhuram (Contractor)" userId="6f110a75-a70f-4b3c-8371-7d36e71e24bf" providerId="ADAL" clId="{2B496AD7-2474-43D1-85B4-BEB86DEA1CE4}" dt="2025-05-26T09:06:02.404" v="12" actId="1076"/>
        <pc:sldMkLst>
          <pc:docMk/>
          <pc:sldMk cId="3973921395" sldId="279"/>
        </pc:sldMkLst>
        <pc:spChg chg="del">
          <ac:chgData name="Natarajan, Prabhuram (Contractor)" userId="6f110a75-a70f-4b3c-8371-7d36e71e24bf" providerId="ADAL" clId="{2B496AD7-2474-43D1-85B4-BEB86DEA1CE4}" dt="2025-05-26T09:05:26.790" v="1" actId="478"/>
          <ac:spMkLst>
            <pc:docMk/>
            <pc:sldMk cId="3973921395" sldId="279"/>
            <ac:spMk id="2" creationId="{1F9CCE7D-FFE4-D01A-D839-1199AE92FB0E}"/>
          </ac:spMkLst>
        </pc:spChg>
        <pc:spChg chg="del">
          <ac:chgData name="Natarajan, Prabhuram (Contractor)" userId="6f110a75-a70f-4b3c-8371-7d36e71e24bf" providerId="ADAL" clId="{2B496AD7-2474-43D1-85B4-BEB86DEA1CE4}" dt="2025-05-26T09:05:27.976" v="2" actId="478"/>
          <ac:spMkLst>
            <pc:docMk/>
            <pc:sldMk cId="3973921395" sldId="279"/>
            <ac:spMk id="3" creationId="{DDBA9374-EEA9-23E5-95F2-BFB3EF881674}"/>
          </ac:spMkLst>
        </pc:spChg>
        <pc:spChg chg="add">
          <ac:chgData name="Natarajan, Prabhuram (Contractor)" userId="6f110a75-a70f-4b3c-8371-7d36e71e24bf" providerId="ADAL" clId="{2B496AD7-2474-43D1-85B4-BEB86DEA1CE4}" dt="2025-05-26T09:05:35.765" v="5" actId="26606"/>
          <ac:spMkLst>
            <pc:docMk/>
            <pc:sldMk cId="3973921395" sldId="279"/>
            <ac:spMk id="9" creationId="{F3060C83-F051-4F0E-ABAD-AA0DFC48B218}"/>
          </ac:spMkLst>
        </pc:spChg>
        <pc:spChg chg="add">
          <ac:chgData name="Natarajan, Prabhuram (Contractor)" userId="6f110a75-a70f-4b3c-8371-7d36e71e24bf" providerId="ADAL" clId="{2B496AD7-2474-43D1-85B4-BEB86DEA1CE4}" dt="2025-05-26T09:05:35.765" v="5" actId="26606"/>
          <ac:spMkLst>
            <pc:docMk/>
            <pc:sldMk cId="3973921395" sldId="279"/>
            <ac:spMk id="11" creationId="{83C98ABE-055B-441F-B07E-44F97F083C39}"/>
          </ac:spMkLst>
        </pc:spChg>
        <pc:spChg chg="add">
          <ac:chgData name="Natarajan, Prabhuram (Contractor)" userId="6f110a75-a70f-4b3c-8371-7d36e71e24bf" providerId="ADAL" clId="{2B496AD7-2474-43D1-85B4-BEB86DEA1CE4}" dt="2025-05-26T09:05:35.765" v="5" actId="26606"/>
          <ac:spMkLst>
            <pc:docMk/>
            <pc:sldMk cId="3973921395" sldId="279"/>
            <ac:spMk id="13" creationId="{29FDB030-9B49-4CED-8CCD-4D99382388AC}"/>
          </ac:spMkLst>
        </pc:spChg>
        <pc:spChg chg="add">
          <ac:chgData name="Natarajan, Prabhuram (Contractor)" userId="6f110a75-a70f-4b3c-8371-7d36e71e24bf" providerId="ADAL" clId="{2B496AD7-2474-43D1-85B4-BEB86DEA1CE4}" dt="2025-05-26T09:05:35.765" v="5" actId="26606"/>
          <ac:spMkLst>
            <pc:docMk/>
            <pc:sldMk cId="3973921395" sldId="279"/>
            <ac:spMk id="15" creationId="{3783CA14-24A1-485C-8B30-D6A5D87987AD}"/>
          </ac:spMkLst>
        </pc:spChg>
        <pc:spChg chg="add">
          <ac:chgData name="Natarajan, Prabhuram (Contractor)" userId="6f110a75-a70f-4b3c-8371-7d36e71e24bf" providerId="ADAL" clId="{2B496AD7-2474-43D1-85B4-BEB86DEA1CE4}" dt="2025-05-26T09:05:35.765" v="5" actId="26606"/>
          <ac:spMkLst>
            <pc:docMk/>
            <pc:sldMk cId="3973921395" sldId="279"/>
            <ac:spMk id="17" creationId="{9A97C86A-04D6-40F7-AE84-31AB43E6A846}"/>
          </ac:spMkLst>
        </pc:spChg>
        <pc:spChg chg="add">
          <ac:chgData name="Natarajan, Prabhuram (Contractor)" userId="6f110a75-a70f-4b3c-8371-7d36e71e24bf" providerId="ADAL" clId="{2B496AD7-2474-43D1-85B4-BEB86DEA1CE4}" dt="2025-05-26T09:05:35.765" v="5" actId="26606"/>
          <ac:spMkLst>
            <pc:docMk/>
            <pc:sldMk cId="3973921395" sldId="279"/>
            <ac:spMk id="19" creationId="{FF9F2414-84E8-453E-B1F3-389FDE8192D9}"/>
          </ac:spMkLst>
        </pc:spChg>
        <pc:spChg chg="add">
          <ac:chgData name="Natarajan, Prabhuram (Contractor)" userId="6f110a75-a70f-4b3c-8371-7d36e71e24bf" providerId="ADAL" clId="{2B496AD7-2474-43D1-85B4-BEB86DEA1CE4}" dt="2025-05-26T09:05:35.765" v="5" actId="26606"/>
          <ac:spMkLst>
            <pc:docMk/>
            <pc:sldMk cId="3973921395" sldId="279"/>
            <ac:spMk id="21" creationId="{3ECA69A1-7536-43AC-85EF-C7106179F5ED}"/>
          </ac:spMkLst>
        </pc:spChg>
        <pc:picChg chg="add mod">
          <ac:chgData name="Natarajan, Prabhuram (Contractor)" userId="6f110a75-a70f-4b3c-8371-7d36e71e24bf" providerId="ADAL" clId="{2B496AD7-2474-43D1-85B4-BEB86DEA1CE4}" dt="2025-05-26T09:06:02.404" v="12" actId="1076"/>
          <ac:picMkLst>
            <pc:docMk/>
            <pc:sldMk cId="3973921395" sldId="279"/>
            <ac:picMk id="4" creationId="{53B0972C-2E2B-29EE-4C10-F882D237C8E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1.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1.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C495C4-BB56-49F6-A9D3-C80DC0D51D5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906BC46-DCC0-40E8-BF5C-5771ED885038}">
      <dgm:prSet custT="1"/>
      <dgm:spPr/>
      <dgm:t>
        <a:bodyPr/>
        <a:lstStyle/>
        <a:p>
          <a:pPr>
            <a:lnSpc>
              <a:spcPct val="100000"/>
            </a:lnSpc>
          </a:pPr>
          <a:r>
            <a:rPr lang="en-US" sz="1600" dirty="0"/>
            <a:t>A system call in Unix is a mechanism that allows user-space programs to request services from the operating system's kernel. These services include tasks like file manipulation, process control, communication, and memory management.</a:t>
          </a:r>
        </a:p>
      </dgm:t>
    </dgm:pt>
    <dgm:pt modelId="{82BE56F9-C8AD-4388-A81D-9CE88CB233E2}" type="parTrans" cxnId="{FA6A4368-A90C-4A99-8635-54DDA2138704}">
      <dgm:prSet/>
      <dgm:spPr/>
      <dgm:t>
        <a:bodyPr/>
        <a:lstStyle/>
        <a:p>
          <a:endParaRPr lang="en-US"/>
        </a:p>
      </dgm:t>
    </dgm:pt>
    <dgm:pt modelId="{E1CD7E29-AA63-49DC-975E-8ACFEF97FA57}" type="sibTrans" cxnId="{FA6A4368-A90C-4A99-8635-54DDA2138704}">
      <dgm:prSet/>
      <dgm:spPr/>
      <dgm:t>
        <a:bodyPr/>
        <a:lstStyle/>
        <a:p>
          <a:endParaRPr lang="en-US"/>
        </a:p>
      </dgm:t>
    </dgm:pt>
    <dgm:pt modelId="{293B6500-BDE6-468E-8AB5-B808C5099DD5}">
      <dgm:prSet custT="1"/>
      <dgm:spPr/>
      <dgm:t>
        <a:bodyPr/>
        <a:lstStyle/>
        <a:p>
          <a:pPr>
            <a:lnSpc>
              <a:spcPct val="100000"/>
            </a:lnSpc>
          </a:pPr>
          <a:r>
            <a:rPr lang="en-US" sz="1600" dirty="0"/>
            <a:t>when a program executes read(</a:t>
          </a:r>
          <a:r>
            <a:rPr lang="en-US" sz="1600" dirty="0" err="1"/>
            <a:t>fd</a:t>
          </a:r>
          <a:r>
            <a:rPr lang="en-US" sz="1600" dirty="0"/>
            <a:t>, buffer, size), it calls the kernel to read data from a file descriptor (</a:t>
          </a:r>
          <a:r>
            <a:rPr lang="en-US" sz="1600" dirty="0" err="1"/>
            <a:t>fd</a:t>
          </a:r>
          <a:r>
            <a:rPr lang="en-US" sz="1600" dirty="0"/>
            <a:t>) into a buffer. The kernel performs the operation and returns the result to the program.</a:t>
          </a:r>
        </a:p>
      </dgm:t>
    </dgm:pt>
    <dgm:pt modelId="{E0E171BE-0088-44BD-8AD0-62D40B47BDDD}" type="parTrans" cxnId="{9D818F8A-CFD1-466A-967F-8BF55C276960}">
      <dgm:prSet/>
      <dgm:spPr/>
      <dgm:t>
        <a:bodyPr/>
        <a:lstStyle/>
        <a:p>
          <a:endParaRPr lang="en-US"/>
        </a:p>
      </dgm:t>
    </dgm:pt>
    <dgm:pt modelId="{C7EE158F-8BD4-4B33-B84F-5F9D2D8C9E3D}" type="sibTrans" cxnId="{9D818F8A-CFD1-466A-967F-8BF55C276960}">
      <dgm:prSet/>
      <dgm:spPr/>
      <dgm:t>
        <a:bodyPr/>
        <a:lstStyle/>
        <a:p>
          <a:endParaRPr lang="en-US"/>
        </a:p>
      </dgm:t>
    </dgm:pt>
    <dgm:pt modelId="{7F82B396-9899-4975-AAA0-C94289A08E45}" type="pres">
      <dgm:prSet presAssocID="{70C495C4-BB56-49F6-A9D3-C80DC0D51D57}" presName="root" presStyleCnt="0">
        <dgm:presLayoutVars>
          <dgm:dir/>
          <dgm:resizeHandles val="exact"/>
        </dgm:presLayoutVars>
      </dgm:prSet>
      <dgm:spPr/>
    </dgm:pt>
    <dgm:pt modelId="{59DFE908-67FC-4273-9D00-805422EB41A5}" type="pres">
      <dgm:prSet presAssocID="{D906BC46-DCC0-40E8-BF5C-5771ED885038}" presName="compNode" presStyleCnt="0"/>
      <dgm:spPr/>
    </dgm:pt>
    <dgm:pt modelId="{6E96F42E-46FC-4C0C-A651-7E5FDD5309AD}" type="pres">
      <dgm:prSet presAssocID="{D906BC46-DCC0-40E8-BF5C-5771ED88503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0938510-C7B4-4A26-900E-F4E37F30C297}" type="pres">
      <dgm:prSet presAssocID="{D906BC46-DCC0-40E8-BF5C-5771ED885038}" presName="spaceRect" presStyleCnt="0"/>
      <dgm:spPr/>
    </dgm:pt>
    <dgm:pt modelId="{F7B0760D-B778-4167-A334-7874AC63C447}" type="pres">
      <dgm:prSet presAssocID="{D906BC46-DCC0-40E8-BF5C-5771ED885038}" presName="textRect" presStyleLbl="revTx" presStyleIdx="0" presStyleCnt="2" custScaleX="157665">
        <dgm:presLayoutVars>
          <dgm:chMax val="1"/>
          <dgm:chPref val="1"/>
        </dgm:presLayoutVars>
      </dgm:prSet>
      <dgm:spPr/>
    </dgm:pt>
    <dgm:pt modelId="{1127AC59-CB66-4863-A296-944CDD828D5B}" type="pres">
      <dgm:prSet presAssocID="{E1CD7E29-AA63-49DC-975E-8ACFEF97FA57}" presName="sibTrans" presStyleCnt="0"/>
      <dgm:spPr/>
    </dgm:pt>
    <dgm:pt modelId="{007BF55D-A06D-404B-99B8-161C05C1D32E}" type="pres">
      <dgm:prSet presAssocID="{293B6500-BDE6-468E-8AB5-B808C5099DD5}" presName="compNode" presStyleCnt="0"/>
      <dgm:spPr/>
    </dgm:pt>
    <dgm:pt modelId="{26268D04-C2BD-452F-A5CE-99A1FCCFA46A}" type="pres">
      <dgm:prSet presAssocID="{293B6500-BDE6-468E-8AB5-B808C5099DD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FB2595A1-C0A6-4FF5-BACB-2B25890105E3}" type="pres">
      <dgm:prSet presAssocID="{293B6500-BDE6-468E-8AB5-B808C5099DD5}" presName="spaceRect" presStyleCnt="0"/>
      <dgm:spPr/>
    </dgm:pt>
    <dgm:pt modelId="{80EBA399-3729-4885-88E6-35C3BD374BD2}" type="pres">
      <dgm:prSet presAssocID="{293B6500-BDE6-468E-8AB5-B808C5099DD5}" presName="textRect" presStyleLbl="revTx" presStyleIdx="1" presStyleCnt="2" custScaleX="154154">
        <dgm:presLayoutVars>
          <dgm:chMax val="1"/>
          <dgm:chPref val="1"/>
        </dgm:presLayoutVars>
      </dgm:prSet>
      <dgm:spPr/>
    </dgm:pt>
  </dgm:ptLst>
  <dgm:cxnLst>
    <dgm:cxn modelId="{BA9F2728-A46A-446E-88AC-BD35BE998355}" type="presOf" srcId="{D906BC46-DCC0-40E8-BF5C-5771ED885038}" destId="{F7B0760D-B778-4167-A334-7874AC63C447}" srcOrd="0" destOrd="0" presId="urn:microsoft.com/office/officeart/2018/2/layout/IconLabelList"/>
    <dgm:cxn modelId="{1CDA7E5B-B275-4666-A10E-5F5A5577D1F1}" type="presOf" srcId="{70C495C4-BB56-49F6-A9D3-C80DC0D51D57}" destId="{7F82B396-9899-4975-AAA0-C94289A08E45}" srcOrd="0" destOrd="0" presId="urn:microsoft.com/office/officeart/2018/2/layout/IconLabelList"/>
    <dgm:cxn modelId="{FA6A4368-A90C-4A99-8635-54DDA2138704}" srcId="{70C495C4-BB56-49F6-A9D3-C80DC0D51D57}" destId="{D906BC46-DCC0-40E8-BF5C-5771ED885038}" srcOrd="0" destOrd="0" parTransId="{82BE56F9-C8AD-4388-A81D-9CE88CB233E2}" sibTransId="{E1CD7E29-AA63-49DC-975E-8ACFEF97FA57}"/>
    <dgm:cxn modelId="{9D818F8A-CFD1-466A-967F-8BF55C276960}" srcId="{70C495C4-BB56-49F6-A9D3-C80DC0D51D57}" destId="{293B6500-BDE6-468E-8AB5-B808C5099DD5}" srcOrd="1" destOrd="0" parTransId="{E0E171BE-0088-44BD-8AD0-62D40B47BDDD}" sibTransId="{C7EE158F-8BD4-4B33-B84F-5F9D2D8C9E3D}"/>
    <dgm:cxn modelId="{39CAE7EC-F71E-4B25-A370-623016DF52C4}" type="presOf" srcId="{293B6500-BDE6-468E-8AB5-B808C5099DD5}" destId="{80EBA399-3729-4885-88E6-35C3BD374BD2}" srcOrd="0" destOrd="0" presId="urn:microsoft.com/office/officeart/2018/2/layout/IconLabelList"/>
    <dgm:cxn modelId="{729A11EC-8374-4470-A832-059DAC28D4E6}" type="presParOf" srcId="{7F82B396-9899-4975-AAA0-C94289A08E45}" destId="{59DFE908-67FC-4273-9D00-805422EB41A5}" srcOrd="0" destOrd="0" presId="urn:microsoft.com/office/officeart/2018/2/layout/IconLabelList"/>
    <dgm:cxn modelId="{EA765128-F788-4182-9CE9-64886CED1AC7}" type="presParOf" srcId="{59DFE908-67FC-4273-9D00-805422EB41A5}" destId="{6E96F42E-46FC-4C0C-A651-7E5FDD5309AD}" srcOrd="0" destOrd="0" presId="urn:microsoft.com/office/officeart/2018/2/layout/IconLabelList"/>
    <dgm:cxn modelId="{62D1B41D-9DAE-4D97-94D2-741FA66E9226}" type="presParOf" srcId="{59DFE908-67FC-4273-9D00-805422EB41A5}" destId="{C0938510-C7B4-4A26-900E-F4E37F30C297}" srcOrd="1" destOrd="0" presId="urn:microsoft.com/office/officeart/2018/2/layout/IconLabelList"/>
    <dgm:cxn modelId="{2908CC15-F574-4D9F-95D8-B040EF1CB086}" type="presParOf" srcId="{59DFE908-67FC-4273-9D00-805422EB41A5}" destId="{F7B0760D-B778-4167-A334-7874AC63C447}" srcOrd="2" destOrd="0" presId="urn:microsoft.com/office/officeart/2018/2/layout/IconLabelList"/>
    <dgm:cxn modelId="{AED61709-1D86-400E-B810-862C5686178E}" type="presParOf" srcId="{7F82B396-9899-4975-AAA0-C94289A08E45}" destId="{1127AC59-CB66-4863-A296-944CDD828D5B}" srcOrd="1" destOrd="0" presId="urn:microsoft.com/office/officeart/2018/2/layout/IconLabelList"/>
    <dgm:cxn modelId="{1398C32E-53C5-4490-A92F-E8DB926254C3}" type="presParOf" srcId="{7F82B396-9899-4975-AAA0-C94289A08E45}" destId="{007BF55D-A06D-404B-99B8-161C05C1D32E}" srcOrd="2" destOrd="0" presId="urn:microsoft.com/office/officeart/2018/2/layout/IconLabelList"/>
    <dgm:cxn modelId="{75192A52-D907-4DD6-AE41-29375342E6BB}" type="presParOf" srcId="{007BF55D-A06D-404B-99B8-161C05C1D32E}" destId="{26268D04-C2BD-452F-A5CE-99A1FCCFA46A}" srcOrd="0" destOrd="0" presId="urn:microsoft.com/office/officeart/2018/2/layout/IconLabelList"/>
    <dgm:cxn modelId="{AAE0524D-5B53-40B8-B658-4EAB337AC329}" type="presParOf" srcId="{007BF55D-A06D-404B-99B8-161C05C1D32E}" destId="{FB2595A1-C0A6-4FF5-BACB-2B25890105E3}" srcOrd="1" destOrd="0" presId="urn:microsoft.com/office/officeart/2018/2/layout/IconLabelList"/>
    <dgm:cxn modelId="{A49C3EBE-3D44-4FF4-8EBC-77626EB7205A}" type="presParOf" srcId="{007BF55D-A06D-404B-99B8-161C05C1D32E}" destId="{80EBA399-3729-4885-88E6-35C3BD374BD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F73163-5B9D-4FD1-B06A-BE1B633F7CB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FB6BE7-51B7-47E7-8541-5961DAAFDD02}">
      <dgm:prSet/>
      <dgm:spPr/>
      <dgm:t>
        <a:bodyPr/>
        <a:lstStyle/>
        <a:p>
          <a:pPr>
            <a:lnSpc>
              <a:spcPct val="100000"/>
            </a:lnSpc>
          </a:pPr>
          <a:r>
            <a:rPr lang="en-IN" b="0" i="0"/>
            <a:t>Process management system calls</a:t>
          </a:r>
          <a:endParaRPr lang="en-US"/>
        </a:p>
      </dgm:t>
    </dgm:pt>
    <dgm:pt modelId="{7FBDDE37-AAD3-4445-A372-21F7B65AD07B}" type="parTrans" cxnId="{30A02334-1D32-46C4-BBC9-0852DC846C89}">
      <dgm:prSet/>
      <dgm:spPr/>
      <dgm:t>
        <a:bodyPr/>
        <a:lstStyle/>
        <a:p>
          <a:endParaRPr lang="en-US"/>
        </a:p>
      </dgm:t>
    </dgm:pt>
    <dgm:pt modelId="{EA4E9BAA-A18D-4E10-A592-DC5598D0FEB5}" type="sibTrans" cxnId="{30A02334-1D32-46C4-BBC9-0852DC846C89}">
      <dgm:prSet/>
      <dgm:spPr/>
      <dgm:t>
        <a:bodyPr/>
        <a:lstStyle/>
        <a:p>
          <a:endParaRPr lang="en-US"/>
        </a:p>
      </dgm:t>
    </dgm:pt>
    <dgm:pt modelId="{B49C05C3-8F36-465E-AEC0-6ECD900FC657}">
      <dgm:prSet/>
      <dgm:spPr/>
      <dgm:t>
        <a:bodyPr/>
        <a:lstStyle/>
        <a:p>
          <a:pPr>
            <a:lnSpc>
              <a:spcPct val="100000"/>
            </a:lnSpc>
          </a:pPr>
          <a:r>
            <a:rPr lang="en-IN" b="0" i="0"/>
            <a:t>File management system calls</a:t>
          </a:r>
          <a:endParaRPr lang="en-US"/>
        </a:p>
      </dgm:t>
    </dgm:pt>
    <dgm:pt modelId="{0F4481E3-0FBE-4469-8C1F-88CCC4298AE9}" type="parTrans" cxnId="{6B7B07D8-F01E-4141-A281-C5B5055EF7F0}">
      <dgm:prSet/>
      <dgm:spPr/>
      <dgm:t>
        <a:bodyPr/>
        <a:lstStyle/>
        <a:p>
          <a:endParaRPr lang="en-US"/>
        </a:p>
      </dgm:t>
    </dgm:pt>
    <dgm:pt modelId="{6D57AD46-250B-4446-B00E-147DB90EF5DD}" type="sibTrans" cxnId="{6B7B07D8-F01E-4141-A281-C5B5055EF7F0}">
      <dgm:prSet/>
      <dgm:spPr/>
      <dgm:t>
        <a:bodyPr/>
        <a:lstStyle/>
        <a:p>
          <a:endParaRPr lang="en-US"/>
        </a:p>
      </dgm:t>
    </dgm:pt>
    <dgm:pt modelId="{86258C1A-2863-4D01-A621-CEC106B1A445}">
      <dgm:prSet/>
      <dgm:spPr/>
      <dgm:t>
        <a:bodyPr/>
        <a:lstStyle/>
        <a:p>
          <a:pPr>
            <a:lnSpc>
              <a:spcPct val="100000"/>
            </a:lnSpc>
          </a:pPr>
          <a:r>
            <a:rPr lang="en-IN" b="0" i="0"/>
            <a:t>Device management system calls</a:t>
          </a:r>
          <a:endParaRPr lang="en-US"/>
        </a:p>
      </dgm:t>
    </dgm:pt>
    <dgm:pt modelId="{727B5525-DE06-4838-8566-D27D4F454076}" type="parTrans" cxnId="{2ED25F8D-202E-4A4D-B3F5-9B081831E1C0}">
      <dgm:prSet/>
      <dgm:spPr/>
      <dgm:t>
        <a:bodyPr/>
        <a:lstStyle/>
        <a:p>
          <a:endParaRPr lang="en-US"/>
        </a:p>
      </dgm:t>
    </dgm:pt>
    <dgm:pt modelId="{EBEB541B-DB61-4B6D-AD01-18879B9697AF}" type="sibTrans" cxnId="{2ED25F8D-202E-4A4D-B3F5-9B081831E1C0}">
      <dgm:prSet/>
      <dgm:spPr/>
      <dgm:t>
        <a:bodyPr/>
        <a:lstStyle/>
        <a:p>
          <a:endParaRPr lang="en-US"/>
        </a:p>
      </dgm:t>
    </dgm:pt>
    <dgm:pt modelId="{516581A1-35C4-40CA-9A16-2B892D8A198D}">
      <dgm:prSet/>
      <dgm:spPr/>
      <dgm:t>
        <a:bodyPr/>
        <a:lstStyle/>
        <a:p>
          <a:pPr>
            <a:lnSpc>
              <a:spcPct val="100000"/>
            </a:lnSpc>
          </a:pPr>
          <a:r>
            <a:rPr lang="en-IN" b="0" i="0"/>
            <a:t>Network management system calls</a:t>
          </a:r>
          <a:endParaRPr lang="en-US"/>
        </a:p>
      </dgm:t>
    </dgm:pt>
    <dgm:pt modelId="{64ACAE06-B7AC-40A6-A168-C440D094B127}" type="parTrans" cxnId="{EC9F7443-12BC-44C1-91E5-9EE0E8A4C596}">
      <dgm:prSet/>
      <dgm:spPr/>
      <dgm:t>
        <a:bodyPr/>
        <a:lstStyle/>
        <a:p>
          <a:endParaRPr lang="en-US"/>
        </a:p>
      </dgm:t>
    </dgm:pt>
    <dgm:pt modelId="{1DABA718-8AC4-46D9-B271-F9DCA72A64EA}" type="sibTrans" cxnId="{EC9F7443-12BC-44C1-91E5-9EE0E8A4C596}">
      <dgm:prSet/>
      <dgm:spPr/>
      <dgm:t>
        <a:bodyPr/>
        <a:lstStyle/>
        <a:p>
          <a:endParaRPr lang="en-US"/>
        </a:p>
      </dgm:t>
    </dgm:pt>
    <dgm:pt modelId="{A18B5858-D3D4-4E48-8D31-B468B2427D22}">
      <dgm:prSet/>
      <dgm:spPr/>
      <dgm:t>
        <a:bodyPr/>
        <a:lstStyle/>
        <a:p>
          <a:pPr>
            <a:lnSpc>
              <a:spcPct val="100000"/>
            </a:lnSpc>
          </a:pPr>
          <a:r>
            <a:rPr lang="en-IN" b="0" i="0"/>
            <a:t>System information system calls</a:t>
          </a:r>
          <a:endParaRPr lang="en-US"/>
        </a:p>
      </dgm:t>
    </dgm:pt>
    <dgm:pt modelId="{F21B30D6-E942-4AD8-B855-4575BBC411E2}" type="parTrans" cxnId="{1BD46D31-8076-4D00-BEBC-56913D49DE63}">
      <dgm:prSet/>
      <dgm:spPr/>
      <dgm:t>
        <a:bodyPr/>
        <a:lstStyle/>
        <a:p>
          <a:endParaRPr lang="en-US"/>
        </a:p>
      </dgm:t>
    </dgm:pt>
    <dgm:pt modelId="{453B4F54-CBCD-4C8D-9742-97E0DBC66714}" type="sibTrans" cxnId="{1BD46D31-8076-4D00-BEBC-56913D49DE63}">
      <dgm:prSet/>
      <dgm:spPr/>
      <dgm:t>
        <a:bodyPr/>
        <a:lstStyle/>
        <a:p>
          <a:endParaRPr lang="en-US"/>
        </a:p>
      </dgm:t>
    </dgm:pt>
    <dgm:pt modelId="{890B172C-9E1A-48F5-9E96-0800695AA080}" type="pres">
      <dgm:prSet presAssocID="{A6F73163-5B9D-4FD1-B06A-BE1B633F7CB3}" presName="root" presStyleCnt="0">
        <dgm:presLayoutVars>
          <dgm:dir/>
          <dgm:resizeHandles val="exact"/>
        </dgm:presLayoutVars>
      </dgm:prSet>
      <dgm:spPr/>
    </dgm:pt>
    <dgm:pt modelId="{1768A62F-8B7D-4D83-AB23-64D9B48FF16B}" type="pres">
      <dgm:prSet presAssocID="{B9FB6BE7-51B7-47E7-8541-5961DAAFDD02}" presName="compNode" presStyleCnt="0"/>
      <dgm:spPr/>
    </dgm:pt>
    <dgm:pt modelId="{46CAB455-5E45-403D-B1F4-AF6EE5169DB6}" type="pres">
      <dgm:prSet presAssocID="{B9FB6BE7-51B7-47E7-8541-5961DAAFDD02}" presName="bgRect" presStyleLbl="bgShp" presStyleIdx="0" presStyleCnt="5"/>
      <dgm:spPr/>
    </dgm:pt>
    <dgm:pt modelId="{2915136C-200D-4DC2-8401-E782623B0E46}" type="pres">
      <dgm:prSet presAssocID="{B9FB6BE7-51B7-47E7-8541-5961DAAFDD0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l center"/>
        </a:ext>
      </dgm:extLst>
    </dgm:pt>
    <dgm:pt modelId="{BA31AF5F-ECCA-4BCA-A0FC-CF5EE9D842A8}" type="pres">
      <dgm:prSet presAssocID="{B9FB6BE7-51B7-47E7-8541-5961DAAFDD02}" presName="spaceRect" presStyleCnt="0"/>
      <dgm:spPr/>
    </dgm:pt>
    <dgm:pt modelId="{DA373BBD-1EE8-49A7-AD71-036A0E3BA862}" type="pres">
      <dgm:prSet presAssocID="{B9FB6BE7-51B7-47E7-8541-5961DAAFDD02}" presName="parTx" presStyleLbl="revTx" presStyleIdx="0" presStyleCnt="5">
        <dgm:presLayoutVars>
          <dgm:chMax val="0"/>
          <dgm:chPref val="0"/>
        </dgm:presLayoutVars>
      </dgm:prSet>
      <dgm:spPr/>
    </dgm:pt>
    <dgm:pt modelId="{AFA1B3E5-566D-4AD5-B33E-570DE54A78C3}" type="pres">
      <dgm:prSet presAssocID="{EA4E9BAA-A18D-4E10-A592-DC5598D0FEB5}" presName="sibTrans" presStyleCnt="0"/>
      <dgm:spPr/>
    </dgm:pt>
    <dgm:pt modelId="{7A920EF3-B8D9-4320-88A5-6EA9D2310D51}" type="pres">
      <dgm:prSet presAssocID="{B49C05C3-8F36-465E-AEC0-6ECD900FC657}" presName="compNode" presStyleCnt="0"/>
      <dgm:spPr/>
    </dgm:pt>
    <dgm:pt modelId="{83D41175-117B-4D3B-87E3-4688994A15A2}" type="pres">
      <dgm:prSet presAssocID="{B49C05C3-8F36-465E-AEC0-6ECD900FC657}" presName="bgRect" presStyleLbl="bgShp" presStyleIdx="1" presStyleCnt="5"/>
      <dgm:spPr/>
    </dgm:pt>
    <dgm:pt modelId="{E763E811-74DF-499B-A614-A1082C15991C}" type="pres">
      <dgm:prSet presAssocID="{B49C05C3-8F36-465E-AEC0-6ECD900FC65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E4CD961-1190-4E8B-9669-CD1CF55855D0}" type="pres">
      <dgm:prSet presAssocID="{B49C05C3-8F36-465E-AEC0-6ECD900FC657}" presName="spaceRect" presStyleCnt="0"/>
      <dgm:spPr/>
    </dgm:pt>
    <dgm:pt modelId="{E2FF9B26-5FD3-4F59-A4FA-32403AD95269}" type="pres">
      <dgm:prSet presAssocID="{B49C05C3-8F36-465E-AEC0-6ECD900FC657}" presName="parTx" presStyleLbl="revTx" presStyleIdx="1" presStyleCnt="5">
        <dgm:presLayoutVars>
          <dgm:chMax val="0"/>
          <dgm:chPref val="0"/>
        </dgm:presLayoutVars>
      </dgm:prSet>
      <dgm:spPr/>
    </dgm:pt>
    <dgm:pt modelId="{58153B95-9F61-4F13-81F3-B9828FB15F00}" type="pres">
      <dgm:prSet presAssocID="{6D57AD46-250B-4446-B00E-147DB90EF5DD}" presName="sibTrans" presStyleCnt="0"/>
      <dgm:spPr/>
    </dgm:pt>
    <dgm:pt modelId="{9B286E7A-A308-46C0-9FF6-920A442FEB0F}" type="pres">
      <dgm:prSet presAssocID="{86258C1A-2863-4D01-A621-CEC106B1A445}" presName="compNode" presStyleCnt="0"/>
      <dgm:spPr/>
    </dgm:pt>
    <dgm:pt modelId="{5D714A98-650F-4C2B-9363-1E0564AAF8A3}" type="pres">
      <dgm:prSet presAssocID="{86258C1A-2863-4D01-A621-CEC106B1A445}" presName="bgRect" presStyleLbl="bgShp" presStyleIdx="2" presStyleCnt="5"/>
      <dgm:spPr/>
    </dgm:pt>
    <dgm:pt modelId="{8DE533AB-AC3E-4BD2-86A3-4A8E85093CA7}" type="pres">
      <dgm:prSet presAssocID="{86258C1A-2863-4D01-A621-CEC106B1A44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6985EED8-830F-4A22-BF0B-9F55BA9F3A61}" type="pres">
      <dgm:prSet presAssocID="{86258C1A-2863-4D01-A621-CEC106B1A445}" presName="spaceRect" presStyleCnt="0"/>
      <dgm:spPr/>
    </dgm:pt>
    <dgm:pt modelId="{8CDE2B59-1DFE-4D92-A1AA-F56204DB1E9E}" type="pres">
      <dgm:prSet presAssocID="{86258C1A-2863-4D01-A621-CEC106B1A445}" presName="parTx" presStyleLbl="revTx" presStyleIdx="2" presStyleCnt="5">
        <dgm:presLayoutVars>
          <dgm:chMax val="0"/>
          <dgm:chPref val="0"/>
        </dgm:presLayoutVars>
      </dgm:prSet>
      <dgm:spPr/>
    </dgm:pt>
    <dgm:pt modelId="{FB5F6239-21AA-40E8-8894-69C2921D3F7A}" type="pres">
      <dgm:prSet presAssocID="{EBEB541B-DB61-4B6D-AD01-18879B9697AF}" presName="sibTrans" presStyleCnt="0"/>
      <dgm:spPr/>
    </dgm:pt>
    <dgm:pt modelId="{FED4D104-92EA-4A27-B3D4-3F40421C073B}" type="pres">
      <dgm:prSet presAssocID="{516581A1-35C4-40CA-9A16-2B892D8A198D}" presName="compNode" presStyleCnt="0"/>
      <dgm:spPr/>
    </dgm:pt>
    <dgm:pt modelId="{BAD5CBE7-3D2E-4258-BF25-544A3E715355}" type="pres">
      <dgm:prSet presAssocID="{516581A1-35C4-40CA-9A16-2B892D8A198D}" presName="bgRect" presStyleLbl="bgShp" presStyleIdx="3" presStyleCnt="5"/>
      <dgm:spPr/>
    </dgm:pt>
    <dgm:pt modelId="{E81EE83A-C814-486D-B607-F8A6C37001B4}" type="pres">
      <dgm:prSet presAssocID="{516581A1-35C4-40CA-9A16-2B892D8A198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A68E8CA2-9BDA-4BD2-B121-588A95FC08D7}" type="pres">
      <dgm:prSet presAssocID="{516581A1-35C4-40CA-9A16-2B892D8A198D}" presName="spaceRect" presStyleCnt="0"/>
      <dgm:spPr/>
    </dgm:pt>
    <dgm:pt modelId="{56A2E54D-7D5E-41E9-AF9E-C40878C96769}" type="pres">
      <dgm:prSet presAssocID="{516581A1-35C4-40CA-9A16-2B892D8A198D}" presName="parTx" presStyleLbl="revTx" presStyleIdx="3" presStyleCnt="5">
        <dgm:presLayoutVars>
          <dgm:chMax val="0"/>
          <dgm:chPref val="0"/>
        </dgm:presLayoutVars>
      </dgm:prSet>
      <dgm:spPr/>
    </dgm:pt>
    <dgm:pt modelId="{2FF55129-240A-4D9F-BE9E-195DE2A829FD}" type="pres">
      <dgm:prSet presAssocID="{1DABA718-8AC4-46D9-B271-F9DCA72A64EA}" presName="sibTrans" presStyleCnt="0"/>
      <dgm:spPr/>
    </dgm:pt>
    <dgm:pt modelId="{98B1426A-404D-40E6-975F-055A62D00E83}" type="pres">
      <dgm:prSet presAssocID="{A18B5858-D3D4-4E48-8D31-B468B2427D22}" presName="compNode" presStyleCnt="0"/>
      <dgm:spPr/>
    </dgm:pt>
    <dgm:pt modelId="{FC95A8A1-F624-4964-875C-D97AB5FEE433}" type="pres">
      <dgm:prSet presAssocID="{A18B5858-D3D4-4E48-8D31-B468B2427D22}" presName="bgRect" presStyleLbl="bgShp" presStyleIdx="4" presStyleCnt="5"/>
      <dgm:spPr/>
    </dgm:pt>
    <dgm:pt modelId="{AAB33EC7-190B-4ED8-9D5D-14B9E8B35731}" type="pres">
      <dgm:prSet presAssocID="{A18B5858-D3D4-4E48-8D31-B468B2427D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elephone"/>
        </a:ext>
      </dgm:extLst>
    </dgm:pt>
    <dgm:pt modelId="{42F77F32-F568-4964-ADB9-6B44883286E1}" type="pres">
      <dgm:prSet presAssocID="{A18B5858-D3D4-4E48-8D31-B468B2427D22}" presName="spaceRect" presStyleCnt="0"/>
      <dgm:spPr/>
    </dgm:pt>
    <dgm:pt modelId="{CDF06334-A242-49EB-A71A-43647C52B8F4}" type="pres">
      <dgm:prSet presAssocID="{A18B5858-D3D4-4E48-8D31-B468B2427D22}" presName="parTx" presStyleLbl="revTx" presStyleIdx="4" presStyleCnt="5">
        <dgm:presLayoutVars>
          <dgm:chMax val="0"/>
          <dgm:chPref val="0"/>
        </dgm:presLayoutVars>
      </dgm:prSet>
      <dgm:spPr/>
    </dgm:pt>
  </dgm:ptLst>
  <dgm:cxnLst>
    <dgm:cxn modelId="{1BD46D31-8076-4D00-BEBC-56913D49DE63}" srcId="{A6F73163-5B9D-4FD1-B06A-BE1B633F7CB3}" destId="{A18B5858-D3D4-4E48-8D31-B468B2427D22}" srcOrd="4" destOrd="0" parTransId="{F21B30D6-E942-4AD8-B855-4575BBC411E2}" sibTransId="{453B4F54-CBCD-4C8D-9742-97E0DBC66714}"/>
    <dgm:cxn modelId="{30A02334-1D32-46C4-BBC9-0852DC846C89}" srcId="{A6F73163-5B9D-4FD1-B06A-BE1B633F7CB3}" destId="{B9FB6BE7-51B7-47E7-8541-5961DAAFDD02}" srcOrd="0" destOrd="0" parTransId="{7FBDDE37-AAD3-4445-A372-21F7B65AD07B}" sibTransId="{EA4E9BAA-A18D-4E10-A592-DC5598D0FEB5}"/>
    <dgm:cxn modelId="{EC9F7443-12BC-44C1-91E5-9EE0E8A4C596}" srcId="{A6F73163-5B9D-4FD1-B06A-BE1B633F7CB3}" destId="{516581A1-35C4-40CA-9A16-2B892D8A198D}" srcOrd="3" destOrd="0" parTransId="{64ACAE06-B7AC-40A6-A168-C440D094B127}" sibTransId="{1DABA718-8AC4-46D9-B271-F9DCA72A64EA}"/>
    <dgm:cxn modelId="{18C68C51-1FEA-409C-A49A-578F483BCC5B}" type="presOf" srcId="{A6F73163-5B9D-4FD1-B06A-BE1B633F7CB3}" destId="{890B172C-9E1A-48F5-9E96-0800695AA080}" srcOrd="0" destOrd="0" presId="urn:microsoft.com/office/officeart/2018/2/layout/IconVerticalSolidList"/>
    <dgm:cxn modelId="{D3496C52-B8FB-46E9-B0FD-B2B3F500CF7B}" type="presOf" srcId="{86258C1A-2863-4D01-A621-CEC106B1A445}" destId="{8CDE2B59-1DFE-4D92-A1AA-F56204DB1E9E}" srcOrd="0" destOrd="0" presId="urn:microsoft.com/office/officeart/2018/2/layout/IconVerticalSolidList"/>
    <dgm:cxn modelId="{2ED25F8D-202E-4A4D-B3F5-9B081831E1C0}" srcId="{A6F73163-5B9D-4FD1-B06A-BE1B633F7CB3}" destId="{86258C1A-2863-4D01-A621-CEC106B1A445}" srcOrd="2" destOrd="0" parTransId="{727B5525-DE06-4838-8566-D27D4F454076}" sibTransId="{EBEB541B-DB61-4B6D-AD01-18879B9697AF}"/>
    <dgm:cxn modelId="{7A9FD1A8-D98E-4651-B064-46E4F32DD1B0}" type="presOf" srcId="{A18B5858-D3D4-4E48-8D31-B468B2427D22}" destId="{CDF06334-A242-49EB-A71A-43647C52B8F4}" srcOrd="0" destOrd="0" presId="urn:microsoft.com/office/officeart/2018/2/layout/IconVerticalSolidList"/>
    <dgm:cxn modelId="{A22688AB-3672-42E4-95B1-0BC93004DF56}" type="presOf" srcId="{B49C05C3-8F36-465E-AEC0-6ECD900FC657}" destId="{E2FF9B26-5FD3-4F59-A4FA-32403AD95269}" srcOrd="0" destOrd="0" presId="urn:microsoft.com/office/officeart/2018/2/layout/IconVerticalSolidList"/>
    <dgm:cxn modelId="{B8E4ECC9-C1CD-4625-B719-3960EB124D86}" type="presOf" srcId="{516581A1-35C4-40CA-9A16-2B892D8A198D}" destId="{56A2E54D-7D5E-41E9-AF9E-C40878C96769}" srcOrd="0" destOrd="0" presId="urn:microsoft.com/office/officeart/2018/2/layout/IconVerticalSolidList"/>
    <dgm:cxn modelId="{68D57DCC-AC58-41E7-B453-41D7D1A97872}" type="presOf" srcId="{B9FB6BE7-51B7-47E7-8541-5961DAAFDD02}" destId="{DA373BBD-1EE8-49A7-AD71-036A0E3BA862}" srcOrd="0" destOrd="0" presId="urn:microsoft.com/office/officeart/2018/2/layout/IconVerticalSolidList"/>
    <dgm:cxn modelId="{6B7B07D8-F01E-4141-A281-C5B5055EF7F0}" srcId="{A6F73163-5B9D-4FD1-B06A-BE1B633F7CB3}" destId="{B49C05C3-8F36-465E-AEC0-6ECD900FC657}" srcOrd="1" destOrd="0" parTransId="{0F4481E3-0FBE-4469-8C1F-88CCC4298AE9}" sibTransId="{6D57AD46-250B-4446-B00E-147DB90EF5DD}"/>
    <dgm:cxn modelId="{8C99687B-3436-46E7-AE0A-4655064AB3E8}" type="presParOf" srcId="{890B172C-9E1A-48F5-9E96-0800695AA080}" destId="{1768A62F-8B7D-4D83-AB23-64D9B48FF16B}" srcOrd="0" destOrd="0" presId="urn:microsoft.com/office/officeart/2018/2/layout/IconVerticalSolidList"/>
    <dgm:cxn modelId="{BBAD6BB5-424B-4918-927F-B41A4F9BE5A1}" type="presParOf" srcId="{1768A62F-8B7D-4D83-AB23-64D9B48FF16B}" destId="{46CAB455-5E45-403D-B1F4-AF6EE5169DB6}" srcOrd="0" destOrd="0" presId="urn:microsoft.com/office/officeart/2018/2/layout/IconVerticalSolidList"/>
    <dgm:cxn modelId="{D49B1FC5-741C-4FA9-A595-9AD3A22CE735}" type="presParOf" srcId="{1768A62F-8B7D-4D83-AB23-64D9B48FF16B}" destId="{2915136C-200D-4DC2-8401-E782623B0E46}" srcOrd="1" destOrd="0" presId="urn:microsoft.com/office/officeart/2018/2/layout/IconVerticalSolidList"/>
    <dgm:cxn modelId="{750511F1-18D9-4328-AE43-D69C7A5E0C4B}" type="presParOf" srcId="{1768A62F-8B7D-4D83-AB23-64D9B48FF16B}" destId="{BA31AF5F-ECCA-4BCA-A0FC-CF5EE9D842A8}" srcOrd="2" destOrd="0" presId="urn:microsoft.com/office/officeart/2018/2/layout/IconVerticalSolidList"/>
    <dgm:cxn modelId="{0C442DA6-89AC-49DD-A111-E84519A4382E}" type="presParOf" srcId="{1768A62F-8B7D-4D83-AB23-64D9B48FF16B}" destId="{DA373BBD-1EE8-49A7-AD71-036A0E3BA862}" srcOrd="3" destOrd="0" presId="urn:microsoft.com/office/officeart/2018/2/layout/IconVerticalSolidList"/>
    <dgm:cxn modelId="{D8A0653B-479C-4251-A195-9399F5310606}" type="presParOf" srcId="{890B172C-9E1A-48F5-9E96-0800695AA080}" destId="{AFA1B3E5-566D-4AD5-B33E-570DE54A78C3}" srcOrd="1" destOrd="0" presId="urn:microsoft.com/office/officeart/2018/2/layout/IconVerticalSolidList"/>
    <dgm:cxn modelId="{62F5A73E-67A0-4775-8010-5A4EFFF327AB}" type="presParOf" srcId="{890B172C-9E1A-48F5-9E96-0800695AA080}" destId="{7A920EF3-B8D9-4320-88A5-6EA9D2310D51}" srcOrd="2" destOrd="0" presId="urn:microsoft.com/office/officeart/2018/2/layout/IconVerticalSolidList"/>
    <dgm:cxn modelId="{1E6E9D1A-AA4D-4782-A8CC-8D1354BC9A7E}" type="presParOf" srcId="{7A920EF3-B8D9-4320-88A5-6EA9D2310D51}" destId="{83D41175-117B-4D3B-87E3-4688994A15A2}" srcOrd="0" destOrd="0" presId="urn:microsoft.com/office/officeart/2018/2/layout/IconVerticalSolidList"/>
    <dgm:cxn modelId="{CF1017E9-4FF0-4D79-9FA3-7372D4672696}" type="presParOf" srcId="{7A920EF3-B8D9-4320-88A5-6EA9D2310D51}" destId="{E763E811-74DF-499B-A614-A1082C15991C}" srcOrd="1" destOrd="0" presId="urn:microsoft.com/office/officeart/2018/2/layout/IconVerticalSolidList"/>
    <dgm:cxn modelId="{85F2236C-B3E4-46A5-A4C4-A0E16E1F9205}" type="presParOf" srcId="{7A920EF3-B8D9-4320-88A5-6EA9D2310D51}" destId="{CE4CD961-1190-4E8B-9669-CD1CF55855D0}" srcOrd="2" destOrd="0" presId="urn:microsoft.com/office/officeart/2018/2/layout/IconVerticalSolidList"/>
    <dgm:cxn modelId="{9E389406-F6CD-4B75-A1A5-365ED213D8D5}" type="presParOf" srcId="{7A920EF3-B8D9-4320-88A5-6EA9D2310D51}" destId="{E2FF9B26-5FD3-4F59-A4FA-32403AD95269}" srcOrd="3" destOrd="0" presId="urn:microsoft.com/office/officeart/2018/2/layout/IconVerticalSolidList"/>
    <dgm:cxn modelId="{D3DC55B7-893D-4F44-8F8E-291A332EFFC4}" type="presParOf" srcId="{890B172C-9E1A-48F5-9E96-0800695AA080}" destId="{58153B95-9F61-4F13-81F3-B9828FB15F00}" srcOrd="3" destOrd="0" presId="urn:microsoft.com/office/officeart/2018/2/layout/IconVerticalSolidList"/>
    <dgm:cxn modelId="{64E49A21-CACD-45A4-9D3D-E45ABA128627}" type="presParOf" srcId="{890B172C-9E1A-48F5-9E96-0800695AA080}" destId="{9B286E7A-A308-46C0-9FF6-920A442FEB0F}" srcOrd="4" destOrd="0" presId="urn:microsoft.com/office/officeart/2018/2/layout/IconVerticalSolidList"/>
    <dgm:cxn modelId="{6025AD39-D3D4-4834-80A2-98D2628FE8C0}" type="presParOf" srcId="{9B286E7A-A308-46C0-9FF6-920A442FEB0F}" destId="{5D714A98-650F-4C2B-9363-1E0564AAF8A3}" srcOrd="0" destOrd="0" presId="urn:microsoft.com/office/officeart/2018/2/layout/IconVerticalSolidList"/>
    <dgm:cxn modelId="{63BBBA3C-6EF2-4C59-952B-DDBD2FCCC76E}" type="presParOf" srcId="{9B286E7A-A308-46C0-9FF6-920A442FEB0F}" destId="{8DE533AB-AC3E-4BD2-86A3-4A8E85093CA7}" srcOrd="1" destOrd="0" presId="urn:microsoft.com/office/officeart/2018/2/layout/IconVerticalSolidList"/>
    <dgm:cxn modelId="{743B93CC-430B-48CE-B6A0-934672579F60}" type="presParOf" srcId="{9B286E7A-A308-46C0-9FF6-920A442FEB0F}" destId="{6985EED8-830F-4A22-BF0B-9F55BA9F3A61}" srcOrd="2" destOrd="0" presId="urn:microsoft.com/office/officeart/2018/2/layout/IconVerticalSolidList"/>
    <dgm:cxn modelId="{8ACEC2F6-A3F8-40A5-902C-0F9737180C1F}" type="presParOf" srcId="{9B286E7A-A308-46C0-9FF6-920A442FEB0F}" destId="{8CDE2B59-1DFE-4D92-A1AA-F56204DB1E9E}" srcOrd="3" destOrd="0" presId="urn:microsoft.com/office/officeart/2018/2/layout/IconVerticalSolidList"/>
    <dgm:cxn modelId="{855B77ED-D856-4716-A05C-23E96BA77321}" type="presParOf" srcId="{890B172C-9E1A-48F5-9E96-0800695AA080}" destId="{FB5F6239-21AA-40E8-8894-69C2921D3F7A}" srcOrd="5" destOrd="0" presId="urn:microsoft.com/office/officeart/2018/2/layout/IconVerticalSolidList"/>
    <dgm:cxn modelId="{5F5D509E-D4D2-48FD-A81A-8892333F7D8C}" type="presParOf" srcId="{890B172C-9E1A-48F5-9E96-0800695AA080}" destId="{FED4D104-92EA-4A27-B3D4-3F40421C073B}" srcOrd="6" destOrd="0" presId="urn:microsoft.com/office/officeart/2018/2/layout/IconVerticalSolidList"/>
    <dgm:cxn modelId="{6BAEF086-12FA-47D3-8213-47EF0C91E896}" type="presParOf" srcId="{FED4D104-92EA-4A27-B3D4-3F40421C073B}" destId="{BAD5CBE7-3D2E-4258-BF25-544A3E715355}" srcOrd="0" destOrd="0" presId="urn:microsoft.com/office/officeart/2018/2/layout/IconVerticalSolidList"/>
    <dgm:cxn modelId="{49B3057C-C6DD-432C-9540-E73DCF4B470A}" type="presParOf" srcId="{FED4D104-92EA-4A27-B3D4-3F40421C073B}" destId="{E81EE83A-C814-486D-B607-F8A6C37001B4}" srcOrd="1" destOrd="0" presId="urn:microsoft.com/office/officeart/2018/2/layout/IconVerticalSolidList"/>
    <dgm:cxn modelId="{B9125A67-605B-40FC-9595-F1F98BA787FD}" type="presParOf" srcId="{FED4D104-92EA-4A27-B3D4-3F40421C073B}" destId="{A68E8CA2-9BDA-4BD2-B121-588A95FC08D7}" srcOrd="2" destOrd="0" presId="urn:microsoft.com/office/officeart/2018/2/layout/IconVerticalSolidList"/>
    <dgm:cxn modelId="{DDADAFD4-2D87-44C2-8517-06B5C4A61B38}" type="presParOf" srcId="{FED4D104-92EA-4A27-B3D4-3F40421C073B}" destId="{56A2E54D-7D5E-41E9-AF9E-C40878C96769}" srcOrd="3" destOrd="0" presId="urn:microsoft.com/office/officeart/2018/2/layout/IconVerticalSolidList"/>
    <dgm:cxn modelId="{C357653F-58D7-49C0-B08A-BF4671BF4608}" type="presParOf" srcId="{890B172C-9E1A-48F5-9E96-0800695AA080}" destId="{2FF55129-240A-4D9F-BE9E-195DE2A829FD}" srcOrd="7" destOrd="0" presId="urn:microsoft.com/office/officeart/2018/2/layout/IconVerticalSolidList"/>
    <dgm:cxn modelId="{04B54233-2241-4512-B41C-7803E412D2BA}" type="presParOf" srcId="{890B172C-9E1A-48F5-9E96-0800695AA080}" destId="{98B1426A-404D-40E6-975F-055A62D00E83}" srcOrd="8" destOrd="0" presId="urn:microsoft.com/office/officeart/2018/2/layout/IconVerticalSolidList"/>
    <dgm:cxn modelId="{E5BFF2A8-74B1-4E49-AFB1-C15C35BE9004}" type="presParOf" srcId="{98B1426A-404D-40E6-975F-055A62D00E83}" destId="{FC95A8A1-F624-4964-875C-D97AB5FEE433}" srcOrd="0" destOrd="0" presId="urn:microsoft.com/office/officeart/2018/2/layout/IconVerticalSolidList"/>
    <dgm:cxn modelId="{13B7E85A-3CF8-4F38-B6CF-D461BFE62BE7}" type="presParOf" srcId="{98B1426A-404D-40E6-975F-055A62D00E83}" destId="{AAB33EC7-190B-4ED8-9D5D-14B9E8B35731}" srcOrd="1" destOrd="0" presId="urn:microsoft.com/office/officeart/2018/2/layout/IconVerticalSolidList"/>
    <dgm:cxn modelId="{159DE5BC-A6A5-42F7-87FA-C7EDD9D8C9C1}" type="presParOf" srcId="{98B1426A-404D-40E6-975F-055A62D00E83}" destId="{42F77F32-F568-4964-ADB9-6B44883286E1}" srcOrd="2" destOrd="0" presId="urn:microsoft.com/office/officeart/2018/2/layout/IconVerticalSolidList"/>
    <dgm:cxn modelId="{D74A6EF3-2A84-41D3-AFD1-E78C65DDAF28}" type="presParOf" srcId="{98B1426A-404D-40E6-975F-055A62D00E83}" destId="{CDF06334-A242-49EB-A71A-43647C52B8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05D177A-5D3C-4AAE-9D9D-24C4EB929C4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0D4EB2DF-3AC3-44EA-9D0D-E490F60ABCA2}">
      <dgm:prSet/>
      <dgm:spPr/>
      <dgm:t>
        <a:bodyPr/>
        <a:lstStyle/>
        <a:p>
          <a:r>
            <a:rPr lang="en-US" b="1" i="0" baseline="0"/>
            <a:t>fork(): </a:t>
          </a:r>
          <a:r>
            <a:rPr lang="en-US" b="0" i="0" baseline="0"/>
            <a:t>As the name suggests, this creates a child process from the parent process which results in the exact same process except for some values like PID and parent PID.</a:t>
          </a:r>
          <a:endParaRPr lang="en-US"/>
        </a:p>
      </dgm:t>
    </dgm:pt>
    <dgm:pt modelId="{0C3389AC-A8CD-4EA1-958C-2BF03176AF1E}" type="parTrans" cxnId="{8540D749-EE2E-4AB3-ACB9-46CD0822E329}">
      <dgm:prSet/>
      <dgm:spPr/>
      <dgm:t>
        <a:bodyPr/>
        <a:lstStyle/>
        <a:p>
          <a:endParaRPr lang="en-US"/>
        </a:p>
      </dgm:t>
    </dgm:pt>
    <dgm:pt modelId="{5C078D56-D410-4B0F-B246-A205ABFB74F8}" type="sibTrans" cxnId="{8540D749-EE2E-4AB3-ACB9-46CD0822E329}">
      <dgm:prSet/>
      <dgm:spPr/>
      <dgm:t>
        <a:bodyPr/>
        <a:lstStyle/>
        <a:p>
          <a:endParaRPr lang="en-US"/>
        </a:p>
      </dgm:t>
    </dgm:pt>
    <dgm:pt modelId="{2F2DD704-C2A7-4648-B75F-AF8226C6B5A1}">
      <dgm:prSet/>
      <dgm:spPr/>
      <dgm:t>
        <a:bodyPr/>
        <a:lstStyle/>
        <a:p>
          <a:r>
            <a:rPr lang="en-US" b="1"/>
            <a:t>exec(): </a:t>
          </a:r>
          <a:r>
            <a:rPr lang="en-US" b="0" i="0" baseline="0"/>
            <a:t>This system call replaces the current process image with the new image and it is used when you want to run a different program from the current process.</a:t>
          </a:r>
          <a:endParaRPr lang="en-US"/>
        </a:p>
      </dgm:t>
    </dgm:pt>
    <dgm:pt modelId="{8C965D15-4FA6-4118-99E3-CCB9CA6D1B92}" type="parTrans" cxnId="{417C7228-A978-4F44-A038-529B46A7A626}">
      <dgm:prSet/>
      <dgm:spPr/>
      <dgm:t>
        <a:bodyPr/>
        <a:lstStyle/>
        <a:p>
          <a:endParaRPr lang="en-US"/>
        </a:p>
      </dgm:t>
    </dgm:pt>
    <dgm:pt modelId="{09186F8B-0A21-4397-8543-AC3F3A234B0B}" type="sibTrans" cxnId="{417C7228-A978-4F44-A038-529B46A7A626}">
      <dgm:prSet/>
      <dgm:spPr/>
      <dgm:t>
        <a:bodyPr/>
        <a:lstStyle/>
        <a:p>
          <a:endParaRPr lang="en-US"/>
        </a:p>
      </dgm:t>
    </dgm:pt>
    <dgm:pt modelId="{1AF67141-4805-4059-A1EB-CA22A499A210}">
      <dgm:prSet/>
      <dgm:spPr/>
      <dgm:t>
        <a:bodyPr/>
        <a:lstStyle/>
        <a:p>
          <a:r>
            <a:rPr lang="en-US" b="1"/>
            <a:t>wait(): </a:t>
          </a:r>
          <a:r>
            <a:rPr lang="en-US" b="0" i="0" baseline="0"/>
            <a:t>This system call waits to will the child process gets terminated and then gives some information about the child process. The prime example of this would be the exit status.</a:t>
          </a:r>
          <a:endParaRPr lang="en-US"/>
        </a:p>
      </dgm:t>
    </dgm:pt>
    <dgm:pt modelId="{614396AF-6008-4A5F-AD23-4DF6E8AF047A}" type="parTrans" cxnId="{65901D53-0524-4C08-870A-98C30804F9D7}">
      <dgm:prSet/>
      <dgm:spPr/>
      <dgm:t>
        <a:bodyPr/>
        <a:lstStyle/>
        <a:p>
          <a:endParaRPr lang="en-US"/>
        </a:p>
      </dgm:t>
    </dgm:pt>
    <dgm:pt modelId="{B155B632-AF21-45F8-A70C-0FC274DFEA68}" type="sibTrans" cxnId="{65901D53-0524-4C08-870A-98C30804F9D7}">
      <dgm:prSet/>
      <dgm:spPr/>
      <dgm:t>
        <a:bodyPr/>
        <a:lstStyle/>
        <a:p>
          <a:endParaRPr lang="en-US"/>
        </a:p>
      </dgm:t>
    </dgm:pt>
    <dgm:pt modelId="{E9DB4653-8186-4A28-AA01-154559108169}">
      <dgm:prSet/>
      <dgm:spPr/>
      <dgm:t>
        <a:bodyPr/>
        <a:lstStyle/>
        <a:p>
          <a:r>
            <a:rPr lang="en-US" b="1"/>
            <a:t>exit(): </a:t>
          </a:r>
          <a:r>
            <a:rPr lang="en-US" b="0" i="0" baseline="0"/>
            <a:t>This system call terminates the current process and returns the resources acquired by that process (which was terminated recently) to the system.</a:t>
          </a:r>
          <a:endParaRPr lang="en-US"/>
        </a:p>
      </dgm:t>
    </dgm:pt>
    <dgm:pt modelId="{A380DF68-3B74-48E1-BE1A-5BA176D20065}" type="parTrans" cxnId="{A19D81F6-2CB4-47D9-9493-AE0D3F1280A7}">
      <dgm:prSet/>
      <dgm:spPr/>
      <dgm:t>
        <a:bodyPr/>
        <a:lstStyle/>
        <a:p>
          <a:endParaRPr lang="en-US"/>
        </a:p>
      </dgm:t>
    </dgm:pt>
    <dgm:pt modelId="{74C34B1B-6E37-4BE9-ACCA-CDE8E2878CF3}" type="sibTrans" cxnId="{A19D81F6-2CB4-47D9-9493-AE0D3F1280A7}">
      <dgm:prSet/>
      <dgm:spPr/>
      <dgm:t>
        <a:bodyPr/>
        <a:lstStyle/>
        <a:p>
          <a:endParaRPr lang="en-US"/>
        </a:p>
      </dgm:t>
    </dgm:pt>
    <dgm:pt modelId="{788CAF6A-B95A-4E1B-A734-8F831FF03768}" type="pres">
      <dgm:prSet presAssocID="{E05D177A-5D3C-4AAE-9D9D-24C4EB929C42}" presName="vert0" presStyleCnt="0">
        <dgm:presLayoutVars>
          <dgm:dir/>
          <dgm:animOne val="branch"/>
          <dgm:animLvl val="lvl"/>
        </dgm:presLayoutVars>
      </dgm:prSet>
      <dgm:spPr/>
    </dgm:pt>
    <dgm:pt modelId="{7030EB4C-8D4F-415F-9A7A-39402AB738DD}" type="pres">
      <dgm:prSet presAssocID="{0D4EB2DF-3AC3-44EA-9D0D-E490F60ABCA2}" presName="thickLine" presStyleLbl="alignNode1" presStyleIdx="0" presStyleCnt="4"/>
      <dgm:spPr/>
    </dgm:pt>
    <dgm:pt modelId="{C7EF7219-810D-4637-AB46-13AE512DC355}" type="pres">
      <dgm:prSet presAssocID="{0D4EB2DF-3AC3-44EA-9D0D-E490F60ABCA2}" presName="horz1" presStyleCnt="0"/>
      <dgm:spPr/>
    </dgm:pt>
    <dgm:pt modelId="{ADB117B5-3E12-4DFD-A722-1A7104D76176}" type="pres">
      <dgm:prSet presAssocID="{0D4EB2DF-3AC3-44EA-9D0D-E490F60ABCA2}" presName="tx1" presStyleLbl="revTx" presStyleIdx="0" presStyleCnt="4"/>
      <dgm:spPr/>
    </dgm:pt>
    <dgm:pt modelId="{46D6E769-D15C-4A52-BE28-06023E8102B3}" type="pres">
      <dgm:prSet presAssocID="{0D4EB2DF-3AC3-44EA-9D0D-E490F60ABCA2}" presName="vert1" presStyleCnt="0"/>
      <dgm:spPr/>
    </dgm:pt>
    <dgm:pt modelId="{2EC1846A-2515-496F-9186-69CDA65D745C}" type="pres">
      <dgm:prSet presAssocID="{2F2DD704-C2A7-4648-B75F-AF8226C6B5A1}" presName="thickLine" presStyleLbl="alignNode1" presStyleIdx="1" presStyleCnt="4"/>
      <dgm:spPr/>
    </dgm:pt>
    <dgm:pt modelId="{9210FFBF-D3C3-467D-90B7-AB98FD5433B0}" type="pres">
      <dgm:prSet presAssocID="{2F2DD704-C2A7-4648-B75F-AF8226C6B5A1}" presName="horz1" presStyleCnt="0"/>
      <dgm:spPr/>
    </dgm:pt>
    <dgm:pt modelId="{CD5296F8-D6F6-4C85-813A-3642414C38B6}" type="pres">
      <dgm:prSet presAssocID="{2F2DD704-C2A7-4648-B75F-AF8226C6B5A1}" presName="tx1" presStyleLbl="revTx" presStyleIdx="1" presStyleCnt="4"/>
      <dgm:spPr/>
    </dgm:pt>
    <dgm:pt modelId="{4B5DCE2A-C5D5-4A29-A3C9-03DC5E625188}" type="pres">
      <dgm:prSet presAssocID="{2F2DD704-C2A7-4648-B75F-AF8226C6B5A1}" presName="vert1" presStyleCnt="0"/>
      <dgm:spPr/>
    </dgm:pt>
    <dgm:pt modelId="{A9B67F65-09A0-4C0A-9FFE-E5BE67DF9BD3}" type="pres">
      <dgm:prSet presAssocID="{1AF67141-4805-4059-A1EB-CA22A499A210}" presName="thickLine" presStyleLbl="alignNode1" presStyleIdx="2" presStyleCnt="4"/>
      <dgm:spPr/>
    </dgm:pt>
    <dgm:pt modelId="{EA35F19A-44B3-4DFA-AA50-E7B57241D5A3}" type="pres">
      <dgm:prSet presAssocID="{1AF67141-4805-4059-A1EB-CA22A499A210}" presName="horz1" presStyleCnt="0"/>
      <dgm:spPr/>
    </dgm:pt>
    <dgm:pt modelId="{52819C85-5949-43E4-A508-98709BA1071B}" type="pres">
      <dgm:prSet presAssocID="{1AF67141-4805-4059-A1EB-CA22A499A210}" presName="tx1" presStyleLbl="revTx" presStyleIdx="2" presStyleCnt="4"/>
      <dgm:spPr/>
    </dgm:pt>
    <dgm:pt modelId="{9B78F36A-4EE2-42FC-9EBA-8892E0AB7D38}" type="pres">
      <dgm:prSet presAssocID="{1AF67141-4805-4059-A1EB-CA22A499A210}" presName="vert1" presStyleCnt="0"/>
      <dgm:spPr/>
    </dgm:pt>
    <dgm:pt modelId="{AB55E7DA-3404-4944-8CFF-E4A3040E4969}" type="pres">
      <dgm:prSet presAssocID="{E9DB4653-8186-4A28-AA01-154559108169}" presName="thickLine" presStyleLbl="alignNode1" presStyleIdx="3" presStyleCnt="4"/>
      <dgm:spPr/>
    </dgm:pt>
    <dgm:pt modelId="{538BE888-31B7-47F4-B3D1-26112F4AA1D0}" type="pres">
      <dgm:prSet presAssocID="{E9DB4653-8186-4A28-AA01-154559108169}" presName="horz1" presStyleCnt="0"/>
      <dgm:spPr/>
    </dgm:pt>
    <dgm:pt modelId="{D4745649-8C78-4509-882A-14747640E263}" type="pres">
      <dgm:prSet presAssocID="{E9DB4653-8186-4A28-AA01-154559108169}" presName="tx1" presStyleLbl="revTx" presStyleIdx="3" presStyleCnt="4"/>
      <dgm:spPr/>
    </dgm:pt>
    <dgm:pt modelId="{3DFA4186-EA91-4483-8582-56C05AFE14E1}" type="pres">
      <dgm:prSet presAssocID="{E9DB4653-8186-4A28-AA01-154559108169}" presName="vert1" presStyleCnt="0"/>
      <dgm:spPr/>
    </dgm:pt>
  </dgm:ptLst>
  <dgm:cxnLst>
    <dgm:cxn modelId="{F3234E04-B0B1-4F6B-A85D-40E914F1EBD3}" type="presOf" srcId="{2F2DD704-C2A7-4648-B75F-AF8226C6B5A1}" destId="{CD5296F8-D6F6-4C85-813A-3642414C38B6}" srcOrd="0" destOrd="0" presId="urn:microsoft.com/office/officeart/2008/layout/LinedList"/>
    <dgm:cxn modelId="{417C7228-A978-4F44-A038-529B46A7A626}" srcId="{E05D177A-5D3C-4AAE-9D9D-24C4EB929C42}" destId="{2F2DD704-C2A7-4648-B75F-AF8226C6B5A1}" srcOrd="1" destOrd="0" parTransId="{8C965D15-4FA6-4118-99E3-CCB9CA6D1B92}" sibTransId="{09186F8B-0A21-4397-8543-AC3F3A234B0B}"/>
    <dgm:cxn modelId="{8540D749-EE2E-4AB3-ACB9-46CD0822E329}" srcId="{E05D177A-5D3C-4AAE-9D9D-24C4EB929C42}" destId="{0D4EB2DF-3AC3-44EA-9D0D-E490F60ABCA2}" srcOrd="0" destOrd="0" parTransId="{0C3389AC-A8CD-4EA1-958C-2BF03176AF1E}" sibTransId="{5C078D56-D410-4B0F-B246-A205ABFB74F8}"/>
    <dgm:cxn modelId="{9256024F-0AC0-4FFC-B66A-78DEFEE902B5}" type="presOf" srcId="{E05D177A-5D3C-4AAE-9D9D-24C4EB929C42}" destId="{788CAF6A-B95A-4E1B-A734-8F831FF03768}" srcOrd="0" destOrd="0" presId="urn:microsoft.com/office/officeart/2008/layout/LinedList"/>
    <dgm:cxn modelId="{65901D53-0524-4C08-870A-98C30804F9D7}" srcId="{E05D177A-5D3C-4AAE-9D9D-24C4EB929C42}" destId="{1AF67141-4805-4059-A1EB-CA22A499A210}" srcOrd="2" destOrd="0" parTransId="{614396AF-6008-4A5F-AD23-4DF6E8AF047A}" sibTransId="{B155B632-AF21-45F8-A70C-0FC274DFEA68}"/>
    <dgm:cxn modelId="{A8FE1D7E-DA59-4FFE-9BBC-0DF9F628B363}" type="presOf" srcId="{1AF67141-4805-4059-A1EB-CA22A499A210}" destId="{52819C85-5949-43E4-A508-98709BA1071B}" srcOrd="0" destOrd="0" presId="urn:microsoft.com/office/officeart/2008/layout/LinedList"/>
    <dgm:cxn modelId="{57AE99A4-1D98-43AA-A436-8110E8C9B29B}" type="presOf" srcId="{E9DB4653-8186-4A28-AA01-154559108169}" destId="{D4745649-8C78-4509-882A-14747640E263}" srcOrd="0" destOrd="0" presId="urn:microsoft.com/office/officeart/2008/layout/LinedList"/>
    <dgm:cxn modelId="{B4DDFCA4-A943-424D-8B1B-A073379068CD}" type="presOf" srcId="{0D4EB2DF-3AC3-44EA-9D0D-E490F60ABCA2}" destId="{ADB117B5-3E12-4DFD-A722-1A7104D76176}" srcOrd="0" destOrd="0" presId="urn:microsoft.com/office/officeart/2008/layout/LinedList"/>
    <dgm:cxn modelId="{A19D81F6-2CB4-47D9-9493-AE0D3F1280A7}" srcId="{E05D177A-5D3C-4AAE-9D9D-24C4EB929C42}" destId="{E9DB4653-8186-4A28-AA01-154559108169}" srcOrd="3" destOrd="0" parTransId="{A380DF68-3B74-48E1-BE1A-5BA176D20065}" sibTransId="{74C34B1B-6E37-4BE9-ACCA-CDE8E2878CF3}"/>
    <dgm:cxn modelId="{CF67DF1B-D204-4957-87D3-062382CDC3AF}" type="presParOf" srcId="{788CAF6A-B95A-4E1B-A734-8F831FF03768}" destId="{7030EB4C-8D4F-415F-9A7A-39402AB738DD}" srcOrd="0" destOrd="0" presId="urn:microsoft.com/office/officeart/2008/layout/LinedList"/>
    <dgm:cxn modelId="{74CB923A-D722-4736-8913-9C820951CD9F}" type="presParOf" srcId="{788CAF6A-B95A-4E1B-A734-8F831FF03768}" destId="{C7EF7219-810D-4637-AB46-13AE512DC355}" srcOrd="1" destOrd="0" presId="urn:microsoft.com/office/officeart/2008/layout/LinedList"/>
    <dgm:cxn modelId="{46C9AD1D-70F8-4907-99B7-BAF7BCC94D86}" type="presParOf" srcId="{C7EF7219-810D-4637-AB46-13AE512DC355}" destId="{ADB117B5-3E12-4DFD-A722-1A7104D76176}" srcOrd="0" destOrd="0" presId="urn:microsoft.com/office/officeart/2008/layout/LinedList"/>
    <dgm:cxn modelId="{20BFCAD6-7CB5-491C-AF9B-9A2A75C41D11}" type="presParOf" srcId="{C7EF7219-810D-4637-AB46-13AE512DC355}" destId="{46D6E769-D15C-4A52-BE28-06023E8102B3}" srcOrd="1" destOrd="0" presId="urn:microsoft.com/office/officeart/2008/layout/LinedList"/>
    <dgm:cxn modelId="{E7CA1E0D-FE6C-4DD1-850A-211FA10E2E1F}" type="presParOf" srcId="{788CAF6A-B95A-4E1B-A734-8F831FF03768}" destId="{2EC1846A-2515-496F-9186-69CDA65D745C}" srcOrd="2" destOrd="0" presId="urn:microsoft.com/office/officeart/2008/layout/LinedList"/>
    <dgm:cxn modelId="{D1652C94-0799-416C-AD9D-F761BAC42C40}" type="presParOf" srcId="{788CAF6A-B95A-4E1B-A734-8F831FF03768}" destId="{9210FFBF-D3C3-467D-90B7-AB98FD5433B0}" srcOrd="3" destOrd="0" presId="urn:microsoft.com/office/officeart/2008/layout/LinedList"/>
    <dgm:cxn modelId="{F41D1E46-1BE5-45BA-872F-EF62E626EF18}" type="presParOf" srcId="{9210FFBF-D3C3-467D-90B7-AB98FD5433B0}" destId="{CD5296F8-D6F6-4C85-813A-3642414C38B6}" srcOrd="0" destOrd="0" presId="urn:microsoft.com/office/officeart/2008/layout/LinedList"/>
    <dgm:cxn modelId="{6B46511F-3A95-4D17-85B9-62C081339C9B}" type="presParOf" srcId="{9210FFBF-D3C3-467D-90B7-AB98FD5433B0}" destId="{4B5DCE2A-C5D5-4A29-A3C9-03DC5E625188}" srcOrd="1" destOrd="0" presId="urn:microsoft.com/office/officeart/2008/layout/LinedList"/>
    <dgm:cxn modelId="{3161063E-A8E2-4BA8-ABF0-0992AD0B1877}" type="presParOf" srcId="{788CAF6A-B95A-4E1B-A734-8F831FF03768}" destId="{A9B67F65-09A0-4C0A-9FFE-E5BE67DF9BD3}" srcOrd="4" destOrd="0" presId="urn:microsoft.com/office/officeart/2008/layout/LinedList"/>
    <dgm:cxn modelId="{6A6FD05F-5A63-4A33-9D65-FF1465410E65}" type="presParOf" srcId="{788CAF6A-B95A-4E1B-A734-8F831FF03768}" destId="{EA35F19A-44B3-4DFA-AA50-E7B57241D5A3}" srcOrd="5" destOrd="0" presId="urn:microsoft.com/office/officeart/2008/layout/LinedList"/>
    <dgm:cxn modelId="{EE8D0AD0-C158-4AC4-BDC5-83633345C59C}" type="presParOf" srcId="{EA35F19A-44B3-4DFA-AA50-E7B57241D5A3}" destId="{52819C85-5949-43E4-A508-98709BA1071B}" srcOrd="0" destOrd="0" presId="urn:microsoft.com/office/officeart/2008/layout/LinedList"/>
    <dgm:cxn modelId="{34D11152-50A3-4208-ACBF-B470A58445D5}" type="presParOf" srcId="{EA35F19A-44B3-4DFA-AA50-E7B57241D5A3}" destId="{9B78F36A-4EE2-42FC-9EBA-8892E0AB7D38}" srcOrd="1" destOrd="0" presId="urn:microsoft.com/office/officeart/2008/layout/LinedList"/>
    <dgm:cxn modelId="{33F14D42-D077-4494-B05A-91DA6BD8FDB0}" type="presParOf" srcId="{788CAF6A-B95A-4E1B-A734-8F831FF03768}" destId="{AB55E7DA-3404-4944-8CFF-E4A3040E4969}" srcOrd="6" destOrd="0" presId="urn:microsoft.com/office/officeart/2008/layout/LinedList"/>
    <dgm:cxn modelId="{0CCAB1A8-00FA-4CAA-A97D-F725634D180B}" type="presParOf" srcId="{788CAF6A-B95A-4E1B-A734-8F831FF03768}" destId="{538BE888-31B7-47F4-B3D1-26112F4AA1D0}" srcOrd="7" destOrd="0" presId="urn:microsoft.com/office/officeart/2008/layout/LinedList"/>
    <dgm:cxn modelId="{B578B439-7F83-4CBF-820D-0A710B932CBC}" type="presParOf" srcId="{538BE888-31B7-47F4-B3D1-26112F4AA1D0}" destId="{D4745649-8C78-4509-882A-14747640E263}" srcOrd="0" destOrd="0" presId="urn:microsoft.com/office/officeart/2008/layout/LinedList"/>
    <dgm:cxn modelId="{FEB60063-5A7D-4E77-B94A-4996ECA1B3FF}" type="presParOf" srcId="{538BE888-31B7-47F4-B3D1-26112F4AA1D0}" destId="{3DFA4186-EA91-4483-8582-56C05AFE14E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135E34D-DCBC-4567-A90A-BA568CA93203}" type="doc">
      <dgm:prSet loTypeId="urn:microsoft.com/office/officeart/2016/7/layout/BasicLinearProcessNumbered" loCatId="process" qsTypeId="urn:microsoft.com/office/officeart/2005/8/quickstyle/simple1" qsCatId="simple" csTypeId="urn:microsoft.com/office/officeart/2005/8/colors/accent1_2" csCatId="accent1" phldr="1"/>
      <dgm:spPr/>
      <dgm:t>
        <a:bodyPr/>
        <a:lstStyle/>
        <a:p>
          <a:endParaRPr lang="en-US"/>
        </a:p>
      </dgm:t>
    </dgm:pt>
    <dgm:pt modelId="{5CB0EC8E-F4B4-48D6-B41F-D2294D40F2FE}">
      <dgm:prSet/>
      <dgm:spPr/>
      <dgm:t>
        <a:bodyPr/>
        <a:lstStyle/>
        <a:p>
          <a:r>
            <a:rPr lang="en-US"/>
            <a:t>open(): As the name suggests, it is used to open the file.</a:t>
          </a:r>
        </a:p>
      </dgm:t>
    </dgm:pt>
    <dgm:pt modelId="{64F20DC1-7ECF-47FC-AC9D-EE6E4CBEBD64}" type="parTrans" cxnId="{43816B8C-2D6C-4A0E-8369-6F0E47435119}">
      <dgm:prSet/>
      <dgm:spPr/>
      <dgm:t>
        <a:bodyPr/>
        <a:lstStyle/>
        <a:p>
          <a:endParaRPr lang="en-US"/>
        </a:p>
      </dgm:t>
    </dgm:pt>
    <dgm:pt modelId="{2A790481-C6F9-49ED-B4F8-AFC0069F5E0D}" type="sibTrans" cxnId="{43816B8C-2D6C-4A0E-8369-6F0E47435119}">
      <dgm:prSet phldrT="1"/>
      <dgm:spPr/>
      <dgm:t>
        <a:bodyPr/>
        <a:lstStyle/>
        <a:p>
          <a:r>
            <a:rPr lang="en-US"/>
            <a:t>1</a:t>
          </a:r>
        </a:p>
      </dgm:t>
    </dgm:pt>
    <dgm:pt modelId="{4E4BB7EB-DB2C-4E23-A110-3887A8349A6C}">
      <dgm:prSet/>
      <dgm:spPr/>
      <dgm:t>
        <a:bodyPr/>
        <a:lstStyle/>
        <a:p>
          <a:r>
            <a:rPr lang="en-US"/>
            <a:t>read(): This system call can be used to read data from a wide range of data types including regular files, and special files like pipes and sockets, and it can also read from device files like /dev directory.</a:t>
          </a:r>
        </a:p>
      </dgm:t>
    </dgm:pt>
    <dgm:pt modelId="{11D1B369-7C5D-433C-8A51-B9A8BEAB7DC4}" type="parTrans" cxnId="{B1FB347C-B7CE-457C-805E-A53C43E3FC09}">
      <dgm:prSet/>
      <dgm:spPr/>
      <dgm:t>
        <a:bodyPr/>
        <a:lstStyle/>
        <a:p>
          <a:endParaRPr lang="en-US"/>
        </a:p>
      </dgm:t>
    </dgm:pt>
    <dgm:pt modelId="{A4D29BC6-9082-4CB7-82D7-A2CA9733AA8F}" type="sibTrans" cxnId="{B1FB347C-B7CE-457C-805E-A53C43E3FC09}">
      <dgm:prSet phldrT="2"/>
      <dgm:spPr/>
      <dgm:t>
        <a:bodyPr/>
        <a:lstStyle/>
        <a:p>
          <a:r>
            <a:rPr lang="en-US"/>
            <a:t>2</a:t>
          </a:r>
        </a:p>
      </dgm:t>
    </dgm:pt>
    <dgm:pt modelId="{A9AF3DCD-1E66-4BDE-AFF2-E0C0464AF728}">
      <dgm:prSet/>
      <dgm:spPr/>
      <dgm:t>
        <a:bodyPr/>
        <a:lstStyle/>
        <a:p>
          <a:r>
            <a:rPr lang="en-US"/>
            <a:t>write(): It is used to modify files, generate log files, reports, etc.</a:t>
          </a:r>
        </a:p>
      </dgm:t>
    </dgm:pt>
    <dgm:pt modelId="{7C91D653-7A3C-4BAC-890B-A9BA5E07BD8C}" type="parTrans" cxnId="{3C56D2A0-56BB-4BB1-AE1F-B4497788F893}">
      <dgm:prSet/>
      <dgm:spPr/>
      <dgm:t>
        <a:bodyPr/>
        <a:lstStyle/>
        <a:p>
          <a:endParaRPr lang="en-US"/>
        </a:p>
      </dgm:t>
    </dgm:pt>
    <dgm:pt modelId="{DEFA271A-027F-405D-BE22-9950FCB61309}" type="sibTrans" cxnId="{3C56D2A0-56BB-4BB1-AE1F-B4497788F893}">
      <dgm:prSet phldrT="3"/>
      <dgm:spPr/>
      <dgm:t>
        <a:bodyPr/>
        <a:lstStyle/>
        <a:p>
          <a:r>
            <a:rPr lang="en-US"/>
            <a:t>3</a:t>
          </a:r>
        </a:p>
      </dgm:t>
    </dgm:pt>
    <dgm:pt modelId="{84509963-526D-47E0-9ECA-9CCFD750F034}">
      <dgm:prSet/>
      <dgm:spPr/>
      <dgm:t>
        <a:bodyPr/>
        <a:lstStyle/>
        <a:p>
          <a:r>
            <a:rPr lang="en-US"/>
            <a:t>close(): This will close the file and save the changes to the disk(if any).</a:t>
          </a:r>
        </a:p>
      </dgm:t>
    </dgm:pt>
    <dgm:pt modelId="{4A7967AD-D598-487E-B94E-622A1EF7CB83}" type="parTrans" cxnId="{9B5BCB93-4AA4-49B2-94A5-FF2BB53775A3}">
      <dgm:prSet/>
      <dgm:spPr/>
      <dgm:t>
        <a:bodyPr/>
        <a:lstStyle/>
        <a:p>
          <a:endParaRPr lang="en-US"/>
        </a:p>
      </dgm:t>
    </dgm:pt>
    <dgm:pt modelId="{3D3BD142-18FF-4841-8D0F-2D6BA8867C72}" type="sibTrans" cxnId="{9B5BCB93-4AA4-49B2-94A5-FF2BB53775A3}">
      <dgm:prSet phldrT="4"/>
      <dgm:spPr/>
      <dgm:t>
        <a:bodyPr/>
        <a:lstStyle/>
        <a:p>
          <a:r>
            <a:rPr lang="en-US"/>
            <a:t>4</a:t>
          </a:r>
        </a:p>
      </dgm:t>
    </dgm:pt>
    <dgm:pt modelId="{AA5D5BC0-E42B-438A-AD1D-C94DB3347DBF}" type="pres">
      <dgm:prSet presAssocID="{E135E34D-DCBC-4567-A90A-BA568CA93203}" presName="Name0" presStyleCnt="0">
        <dgm:presLayoutVars>
          <dgm:animLvl val="lvl"/>
          <dgm:resizeHandles val="exact"/>
        </dgm:presLayoutVars>
      </dgm:prSet>
      <dgm:spPr/>
    </dgm:pt>
    <dgm:pt modelId="{48A159EC-4834-4D1E-BE06-00CE26F83FAB}" type="pres">
      <dgm:prSet presAssocID="{5CB0EC8E-F4B4-48D6-B41F-D2294D40F2FE}" presName="compositeNode" presStyleCnt="0">
        <dgm:presLayoutVars>
          <dgm:bulletEnabled val="1"/>
        </dgm:presLayoutVars>
      </dgm:prSet>
      <dgm:spPr/>
    </dgm:pt>
    <dgm:pt modelId="{E8CCEA94-61E0-485F-BBB6-736BB9AFAAEB}" type="pres">
      <dgm:prSet presAssocID="{5CB0EC8E-F4B4-48D6-B41F-D2294D40F2FE}" presName="bgRect" presStyleLbl="bgAccFollowNode1" presStyleIdx="0" presStyleCnt="4"/>
      <dgm:spPr/>
    </dgm:pt>
    <dgm:pt modelId="{4E2BC170-EA20-4A4C-9781-64DF8C670431}" type="pres">
      <dgm:prSet presAssocID="{2A790481-C6F9-49ED-B4F8-AFC0069F5E0D}" presName="sibTransNodeCircle" presStyleLbl="alignNode1" presStyleIdx="0" presStyleCnt="8">
        <dgm:presLayoutVars>
          <dgm:chMax val="0"/>
          <dgm:bulletEnabled/>
        </dgm:presLayoutVars>
      </dgm:prSet>
      <dgm:spPr/>
    </dgm:pt>
    <dgm:pt modelId="{448FD51A-AA47-4F45-AEE9-157D2C048AEA}" type="pres">
      <dgm:prSet presAssocID="{5CB0EC8E-F4B4-48D6-B41F-D2294D40F2FE}" presName="bottomLine" presStyleLbl="alignNode1" presStyleIdx="1" presStyleCnt="8">
        <dgm:presLayoutVars/>
      </dgm:prSet>
      <dgm:spPr/>
    </dgm:pt>
    <dgm:pt modelId="{7CCED291-BBE4-4653-BEC3-F9D223CBE99B}" type="pres">
      <dgm:prSet presAssocID="{5CB0EC8E-F4B4-48D6-B41F-D2294D40F2FE}" presName="nodeText" presStyleLbl="bgAccFollowNode1" presStyleIdx="0" presStyleCnt="4">
        <dgm:presLayoutVars>
          <dgm:bulletEnabled val="1"/>
        </dgm:presLayoutVars>
      </dgm:prSet>
      <dgm:spPr/>
    </dgm:pt>
    <dgm:pt modelId="{1239913C-C8D1-4C9E-84C9-96AA50E54EC7}" type="pres">
      <dgm:prSet presAssocID="{2A790481-C6F9-49ED-B4F8-AFC0069F5E0D}" presName="sibTrans" presStyleCnt="0"/>
      <dgm:spPr/>
    </dgm:pt>
    <dgm:pt modelId="{E3579583-D127-4551-961A-77A973AD5005}" type="pres">
      <dgm:prSet presAssocID="{4E4BB7EB-DB2C-4E23-A110-3887A8349A6C}" presName="compositeNode" presStyleCnt="0">
        <dgm:presLayoutVars>
          <dgm:bulletEnabled val="1"/>
        </dgm:presLayoutVars>
      </dgm:prSet>
      <dgm:spPr/>
    </dgm:pt>
    <dgm:pt modelId="{185AB58D-038E-43CE-A75D-C03FC382172C}" type="pres">
      <dgm:prSet presAssocID="{4E4BB7EB-DB2C-4E23-A110-3887A8349A6C}" presName="bgRect" presStyleLbl="bgAccFollowNode1" presStyleIdx="1" presStyleCnt="4"/>
      <dgm:spPr/>
    </dgm:pt>
    <dgm:pt modelId="{000E5843-BE3C-4F17-A452-ADCD9E93ACF9}" type="pres">
      <dgm:prSet presAssocID="{A4D29BC6-9082-4CB7-82D7-A2CA9733AA8F}" presName="sibTransNodeCircle" presStyleLbl="alignNode1" presStyleIdx="2" presStyleCnt="8">
        <dgm:presLayoutVars>
          <dgm:chMax val="0"/>
          <dgm:bulletEnabled/>
        </dgm:presLayoutVars>
      </dgm:prSet>
      <dgm:spPr/>
    </dgm:pt>
    <dgm:pt modelId="{762515DA-EBA0-4EE8-A7DD-ADEF3155A4F5}" type="pres">
      <dgm:prSet presAssocID="{4E4BB7EB-DB2C-4E23-A110-3887A8349A6C}" presName="bottomLine" presStyleLbl="alignNode1" presStyleIdx="3" presStyleCnt="8">
        <dgm:presLayoutVars/>
      </dgm:prSet>
      <dgm:spPr/>
    </dgm:pt>
    <dgm:pt modelId="{EC50867F-CEBA-4CA5-9CDD-C26713D2916F}" type="pres">
      <dgm:prSet presAssocID="{4E4BB7EB-DB2C-4E23-A110-3887A8349A6C}" presName="nodeText" presStyleLbl="bgAccFollowNode1" presStyleIdx="1" presStyleCnt="4">
        <dgm:presLayoutVars>
          <dgm:bulletEnabled val="1"/>
        </dgm:presLayoutVars>
      </dgm:prSet>
      <dgm:spPr/>
    </dgm:pt>
    <dgm:pt modelId="{78FDA6DE-8D82-4A69-98DD-DFC1EE6FA61E}" type="pres">
      <dgm:prSet presAssocID="{A4D29BC6-9082-4CB7-82D7-A2CA9733AA8F}" presName="sibTrans" presStyleCnt="0"/>
      <dgm:spPr/>
    </dgm:pt>
    <dgm:pt modelId="{C2848F66-509E-423B-B29C-9AD21531BF04}" type="pres">
      <dgm:prSet presAssocID="{A9AF3DCD-1E66-4BDE-AFF2-E0C0464AF728}" presName="compositeNode" presStyleCnt="0">
        <dgm:presLayoutVars>
          <dgm:bulletEnabled val="1"/>
        </dgm:presLayoutVars>
      </dgm:prSet>
      <dgm:spPr/>
    </dgm:pt>
    <dgm:pt modelId="{85B39D88-AF9E-4C4D-9643-0418BF429624}" type="pres">
      <dgm:prSet presAssocID="{A9AF3DCD-1E66-4BDE-AFF2-E0C0464AF728}" presName="bgRect" presStyleLbl="bgAccFollowNode1" presStyleIdx="2" presStyleCnt="4"/>
      <dgm:spPr/>
    </dgm:pt>
    <dgm:pt modelId="{53CDED46-0FB0-4029-A7B1-59D0B55459A5}" type="pres">
      <dgm:prSet presAssocID="{DEFA271A-027F-405D-BE22-9950FCB61309}" presName="sibTransNodeCircle" presStyleLbl="alignNode1" presStyleIdx="4" presStyleCnt="8">
        <dgm:presLayoutVars>
          <dgm:chMax val="0"/>
          <dgm:bulletEnabled/>
        </dgm:presLayoutVars>
      </dgm:prSet>
      <dgm:spPr/>
    </dgm:pt>
    <dgm:pt modelId="{EAF6C814-FB44-4CC4-AFBA-0D2BC4F13E60}" type="pres">
      <dgm:prSet presAssocID="{A9AF3DCD-1E66-4BDE-AFF2-E0C0464AF728}" presName="bottomLine" presStyleLbl="alignNode1" presStyleIdx="5" presStyleCnt="8">
        <dgm:presLayoutVars/>
      </dgm:prSet>
      <dgm:spPr/>
    </dgm:pt>
    <dgm:pt modelId="{331AA5D3-2C98-49BF-828D-49E13E2D26AC}" type="pres">
      <dgm:prSet presAssocID="{A9AF3DCD-1E66-4BDE-AFF2-E0C0464AF728}" presName="nodeText" presStyleLbl="bgAccFollowNode1" presStyleIdx="2" presStyleCnt="4">
        <dgm:presLayoutVars>
          <dgm:bulletEnabled val="1"/>
        </dgm:presLayoutVars>
      </dgm:prSet>
      <dgm:spPr/>
    </dgm:pt>
    <dgm:pt modelId="{281017F9-B293-48FE-A0F5-AE18A08264B7}" type="pres">
      <dgm:prSet presAssocID="{DEFA271A-027F-405D-BE22-9950FCB61309}" presName="sibTrans" presStyleCnt="0"/>
      <dgm:spPr/>
    </dgm:pt>
    <dgm:pt modelId="{7DF26C20-7C26-45F2-9F30-A6BA3E591983}" type="pres">
      <dgm:prSet presAssocID="{84509963-526D-47E0-9ECA-9CCFD750F034}" presName="compositeNode" presStyleCnt="0">
        <dgm:presLayoutVars>
          <dgm:bulletEnabled val="1"/>
        </dgm:presLayoutVars>
      </dgm:prSet>
      <dgm:spPr/>
    </dgm:pt>
    <dgm:pt modelId="{959038BF-513A-4393-A714-CC61B629B773}" type="pres">
      <dgm:prSet presAssocID="{84509963-526D-47E0-9ECA-9CCFD750F034}" presName="bgRect" presStyleLbl="bgAccFollowNode1" presStyleIdx="3" presStyleCnt="4"/>
      <dgm:spPr/>
    </dgm:pt>
    <dgm:pt modelId="{58AE14BA-EE0C-4DD5-A27C-1FB6183D33BF}" type="pres">
      <dgm:prSet presAssocID="{3D3BD142-18FF-4841-8D0F-2D6BA8867C72}" presName="sibTransNodeCircle" presStyleLbl="alignNode1" presStyleIdx="6" presStyleCnt="8">
        <dgm:presLayoutVars>
          <dgm:chMax val="0"/>
          <dgm:bulletEnabled/>
        </dgm:presLayoutVars>
      </dgm:prSet>
      <dgm:spPr/>
    </dgm:pt>
    <dgm:pt modelId="{3F71DD39-8BEC-4109-AC20-8EAEA70AB236}" type="pres">
      <dgm:prSet presAssocID="{84509963-526D-47E0-9ECA-9CCFD750F034}" presName="bottomLine" presStyleLbl="alignNode1" presStyleIdx="7" presStyleCnt="8">
        <dgm:presLayoutVars/>
      </dgm:prSet>
      <dgm:spPr/>
    </dgm:pt>
    <dgm:pt modelId="{82DB9379-B0E4-4717-A4FB-1C235CFEB5EB}" type="pres">
      <dgm:prSet presAssocID="{84509963-526D-47E0-9ECA-9CCFD750F034}" presName="nodeText" presStyleLbl="bgAccFollowNode1" presStyleIdx="3" presStyleCnt="4">
        <dgm:presLayoutVars>
          <dgm:bulletEnabled val="1"/>
        </dgm:presLayoutVars>
      </dgm:prSet>
      <dgm:spPr/>
    </dgm:pt>
  </dgm:ptLst>
  <dgm:cxnLst>
    <dgm:cxn modelId="{3521B208-6307-4A7D-BF55-6988096154B8}" type="presOf" srcId="{A9AF3DCD-1E66-4BDE-AFF2-E0C0464AF728}" destId="{85B39D88-AF9E-4C4D-9643-0418BF429624}" srcOrd="0" destOrd="0" presId="urn:microsoft.com/office/officeart/2016/7/layout/BasicLinearProcessNumbered"/>
    <dgm:cxn modelId="{583E660A-DC4D-4886-A3DD-958FA3857E90}" type="presOf" srcId="{3D3BD142-18FF-4841-8D0F-2D6BA8867C72}" destId="{58AE14BA-EE0C-4DD5-A27C-1FB6183D33BF}" srcOrd="0" destOrd="0" presId="urn:microsoft.com/office/officeart/2016/7/layout/BasicLinearProcessNumbered"/>
    <dgm:cxn modelId="{EC003424-DDF5-401A-9A49-EF490C6F7CB6}" type="presOf" srcId="{84509963-526D-47E0-9ECA-9CCFD750F034}" destId="{82DB9379-B0E4-4717-A4FB-1C235CFEB5EB}" srcOrd="1" destOrd="0" presId="urn:microsoft.com/office/officeart/2016/7/layout/BasicLinearProcessNumbered"/>
    <dgm:cxn modelId="{542CDD43-FCA2-4F93-B64E-2ED1C47C2AE5}" type="presOf" srcId="{5CB0EC8E-F4B4-48D6-B41F-D2294D40F2FE}" destId="{E8CCEA94-61E0-485F-BBB6-736BB9AFAAEB}" srcOrd="0" destOrd="0" presId="urn:microsoft.com/office/officeart/2016/7/layout/BasicLinearProcessNumbered"/>
    <dgm:cxn modelId="{59F43049-4856-46A5-AE73-9C2CD0BE2971}" type="presOf" srcId="{DEFA271A-027F-405D-BE22-9950FCB61309}" destId="{53CDED46-0FB0-4029-A7B1-59D0B55459A5}" srcOrd="0" destOrd="0" presId="urn:microsoft.com/office/officeart/2016/7/layout/BasicLinearProcessNumbered"/>
    <dgm:cxn modelId="{68CC156F-68B3-4A17-BC34-177C1EACA185}" type="presOf" srcId="{84509963-526D-47E0-9ECA-9CCFD750F034}" destId="{959038BF-513A-4393-A714-CC61B629B773}" srcOrd="0" destOrd="0" presId="urn:microsoft.com/office/officeart/2016/7/layout/BasicLinearProcessNumbered"/>
    <dgm:cxn modelId="{B1FB347C-B7CE-457C-805E-A53C43E3FC09}" srcId="{E135E34D-DCBC-4567-A90A-BA568CA93203}" destId="{4E4BB7EB-DB2C-4E23-A110-3887A8349A6C}" srcOrd="1" destOrd="0" parTransId="{11D1B369-7C5D-433C-8A51-B9A8BEAB7DC4}" sibTransId="{A4D29BC6-9082-4CB7-82D7-A2CA9733AA8F}"/>
    <dgm:cxn modelId="{3E829E7C-E14C-47E9-95F2-B6A110332298}" type="presOf" srcId="{4E4BB7EB-DB2C-4E23-A110-3887A8349A6C}" destId="{185AB58D-038E-43CE-A75D-C03FC382172C}" srcOrd="0" destOrd="0" presId="urn:microsoft.com/office/officeart/2016/7/layout/BasicLinearProcessNumbered"/>
    <dgm:cxn modelId="{485EA889-F355-4648-ABB7-3E8407391EBA}" type="presOf" srcId="{A4D29BC6-9082-4CB7-82D7-A2CA9733AA8F}" destId="{000E5843-BE3C-4F17-A452-ADCD9E93ACF9}" srcOrd="0" destOrd="0" presId="urn:microsoft.com/office/officeart/2016/7/layout/BasicLinearProcessNumbered"/>
    <dgm:cxn modelId="{43816B8C-2D6C-4A0E-8369-6F0E47435119}" srcId="{E135E34D-DCBC-4567-A90A-BA568CA93203}" destId="{5CB0EC8E-F4B4-48D6-B41F-D2294D40F2FE}" srcOrd="0" destOrd="0" parTransId="{64F20DC1-7ECF-47FC-AC9D-EE6E4CBEBD64}" sibTransId="{2A790481-C6F9-49ED-B4F8-AFC0069F5E0D}"/>
    <dgm:cxn modelId="{9B5BCB93-4AA4-49B2-94A5-FF2BB53775A3}" srcId="{E135E34D-DCBC-4567-A90A-BA568CA93203}" destId="{84509963-526D-47E0-9ECA-9CCFD750F034}" srcOrd="3" destOrd="0" parTransId="{4A7967AD-D598-487E-B94E-622A1EF7CB83}" sibTransId="{3D3BD142-18FF-4841-8D0F-2D6BA8867C72}"/>
    <dgm:cxn modelId="{0038369F-C55C-49C9-BF7C-4477A7FF82B8}" type="presOf" srcId="{A9AF3DCD-1E66-4BDE-AFF2-E0C0464AF728}" destId="{331AA5D3-2C98-49BF-828D-49E13E2D26AC}" srcOrd="1" destOrd="0" presId="urn:microsoft.com/office/officeart/2016/7/layout/BasicLinearProcessNumbered"/>
    <dgm:cxn modelId="{3C56D2A0-56BB-4BB1-AE1F-B4497788F893}" srcId="{E135E34D-DCBC-4567-A90A-BA568CA93203}" destId="{A9AF3DCD-1E66-4BDE-AFF2-E0C0464AF728}" srcOrd="2" destOrd="0" parTransId="{7C91D653-7A3C-4BAC-890B-A9BA5E07BD8C}" sibTransId="{DEFA271A-027F-405D-BE22-9950FCB61309}"/>
    <dgm:cxn modelId="{34EE6DA4-588E-4DD4-B8A7-54F8F2562ED4}" type="presOf" srcId="{2A790481-C6F9-49ED-B4F8-AFC0069F5E0D}" destId="{4E2BC170-EA20-4A4C-9781-64DF8C670431}" srcOrd="0" destOrd="0" presId="urn:microsoft.com/office/officeart/2016/7/layout/BasicLinearProcessNumbered"/>
    <dgm:cxn modelId="{5D2C0EB2-27A5-4704-A364-37CF283AFECF}" type="presOf" srcId="{5CB0EC8E-F4B4-48D6-B41F-D2294D40F2FE}" destId="{7CCED291-BBE4-4653-BEC3-F9D223CBE99B}" srcOrd="1" destOrd="0" presId="urn:microsoft.com/office/officeart/2016/7/layout/BasicLinearProcessNumbered"/>
    <dgm:cxn modelId="{01B61FC9-C867-47B2-B6FF-74EA8990A64D}" type="presOf" srcId="{4E4BB7EB-DB2C-4E23-A110-3887A8349A6C}" destId="{EC50867F-CEBA-4CA5-9CDD-C26713D2916F}" srcOrd="1" destOrd="0" presId="urn:microsoft.com/office/officeart/2016/7/layout/BasicLinearProcessNumbered"/>
    <dgm:cxn modelId="{3C7BAACB-39BE-4647-8B7C-A564CB057367}" type="presOf" srcId="{E135E34D-DCBC-4567-A90A-BA568CA93203}" destId="{AA5D5BC0-E42B-438A-AD1D-C94DB3347DBF}" srcOrd="0" destOrd="0" presId="urn:microsoft.com/office/officeart/2016/7/layout/BasicLinearProcessNumbered"/>
    <dgm:cxn modelId="{95F40BBD-A613-4184-BCC6-37FE7DB528B2}" type="presParOf" srcId="{AA5D5BC0-E42B-438A-AD1D-C94DB3347DBF}" destId="{48A159EC-4834-4D1E-BE06-00CE26F83FAB}" srcOrd="0" destOrd="0" presId="urn:microsoft.com/office/officeart/2016/7/layout/BasicLinearProcessNumbered"/>
    <dgm:cxn modelId="{56B41A99-018D-4F42-9B3E-FF349EE27976}" type="presParOf" srcId="{48A159EC-4834-4D1E-BE06-00CE26F83FAB}" destId="{E8CCEA94-61E0-485F-BBB6-736BB9AFAAEB}" srcOrd="0" destOrd="0" presId="urn:microsoft.com/office/officeart/2016/7/layout/BasicLinearProcessNumbered"/>
    <dgm:cxn modelId="{A6F5D9DE-3ABA-4023-AB75-86E7F79A891C}" type="presParOf" srcId="{48A159EC-4834-4D1E-BE06-00CE26F83FAB}" destId="{4E2BC170-EA20-4A4C-9781-64DF8C670431}" srcOrd="1" destOrd="0" presId="urn:microsoft.com/office/officeart/2016/7/layout/BasicLinearProcessNumbered"/>
    <dgm:cxn modelId="{502B5748-1DC3-4E99-A75D-49F559B1C1D1}" type="presParOf" srcId="{48A159EC-4834-4D1E-BE06-00CE26F83FAB}" destId="{448FD51A-AA47-4F45-AEE9-157D2C048AEA}" srcOrd="2" destOrd="0" presId="urn:microsoft.com/office/officeart/2016/7/layout/BasicLinearProcessNumbered"/>
    <dgm:cxn modelId="{1AFD0472-05F8-4AA5-850C-83CFCC650E3C}" type="presParOf" srcId="{48A159EC-4834-4D1E-BE06-00CE26F83FAB}" destId="{7CCED291-BBE4-4653-BEC3-F9D223CBE99B}" srcOrd="3" destOrd="0" presId="urn:microsoft.com/office/officeart/2016/7/layout/BasicLinearProcessNumbered"/>
    <dgm:cxn modelId="{FAA97B3D-B7BD-412C-AD19-FAB5219B6198}" type="presParOf" srcId="{AA5D5BC0-E42B-438A-AD1D-C94DB3347DBF}" destId="{1239913C-C8D1-4C9E-84C9-96AA50E54EC7}" srcOrd="1" destOrd="0" presId="urn:microsoft.com/office/officeart/2016/7/layout/BasicLinearProcessNumbered"/>
    <dgm:cxn modelId="{59270BB5-A689-48B2-866A-E9B3012B1590}" type="presParOf" srcId="{AA5D5BC0-E42B-438A-AD1D-C94DB3347DBF}" destId="{E3579583-D127-4551-961A-77A973AD5005}" srcOrd="2" destOrd="0" presId="urn:microsoft.com/office/officeart/2016/7/layout/BasicLinearProcessNumbered"/>
    <dgm:cxn modelId="{03EE7AF4-9E66-41BB-9C28-B29BEF915349}" type="presParOf" srcId="{E3579583-D127-4551-961A-77A973AD5005}" destId="{185AB58D-038E-43CE-A75D-C03FC382172C}" srcOrd="0" destOrd="0" presId="urn:microsoft.com/office/officeart/2016/7/layout/BasicLinearProcessNumbered"/>
    <dgm:cxn modelId="{811809F5-BE90-473E-B936-CA68D3D4928B}" type="presParOf" srcId="{E3579583-D127-4551-961A-77A973AD5005}" destId="{000E5843-BE3C-4F17-A452-ADCD9E93ACF9}" srcOrd="1" destOrd="0" presId="urn:microsoft.com/office/officeart/2016/7/layout/BasicLinearProcessNumbered"/>
    <dgm:cxn modelId="{552EFCE5-34E9-4B2E-ABD7-314EE68D691A}" type="presParOf" srcId="{E3579583-D127-4551-961A-77A973AD5005}" destId="{762515DA-EBA0-4EE8-A7DD-ADEF3155A4F5}" srcOrd="2" destOrd="0" presId="urn:microsoft.com/office/officeart/2016/7/layout/BasicLinearProcessNumbered"/>
    <dgm:cxn modelId="{6D82B036-7AD6-4CDB-AF30-7CEA1373F4B5}" type="presParOf" srcId="{E3579583-D127-4551-961A-77A973AD5005}" destId="{EC50867F-CEBA-4CA5-9CDD-C26713D2916F}" srcOrd="3" destOrd="0" presId="urn:microsoft.com/office/officeart/2016/7/layout/BasicLinearProcessNumbered"/>
    <dgm:cxn modelId="{564FB359-513B-4FD1-90EA-2012D4E38AFE}" type="presParOf" srcId="{AA5D5BC0-E42B-438A-AD1D-C94DB3347DBF}" destId="{78FDA6DE-8D82-4A69-98DD-DFC1EE6FA61E}" srcOrd="3" destOrd="0" presId="urn:microsoft.com/office/officeart/2016/7/layout/BasicLinearProcessNumbered"/>
    <dgm:cxn modelId="{C2ACE083-F785-4C0E-9FB3-9DA472B0EE41}" type="presParOf" srcId="{AA5D5BC0-E42B-438A-AD1D-C94DB3347DBF}" destId="{C2848F66-509E-423B-B29C-9AD21531BF04}" srcOrd="4" destOrd="0" presId="urn:microsoft.com/office/officeart/2016/7/layout/BasicLinearProcessNumbered"/>
    <dgm:cxn modelId="{C78C7243-EC9D-4427-AE21-FB060D3725C8}" type="presParOf" srcId="{C2848F66-509E-423B-B29C-9AD21531BF04}" destId="{85B39D88-AF9E-4C4D-9643-0418BF429624}" srcOrd="0" destOrd="0" presId="urn:microsoft.com/office/officeart/2016/7/layout/BasicLinearProcessNumbered"/>
    <dgm:cxn modelId="{EE38C2FE-BE38-477C-A431-AFB663F532E1}" type="presParOf" srcId="{C2848F66-509E-423B-B29C-9AD21531BF04}" destId="{53CDED46-0FB0-4029-A7B1-59D0B55459A5}" srcOrd="1" destOrd="0" presId="urn:microsoft.com/office/officeart/2016/7/layout/BasicLinearProcessNumbered"/>
    <dgm:cxn modelId="{D257406A-2735-407E-8B97-C790D44FD385}" type="presParOf" srcId="{C2848F66-509E-423B-B29C-9AD21531BF04}" destId="{EAF6C814-FB44-4CC4-AFBA-0D2BC4F13E60}" srcOrd="2" destOrd="0" presId="urn:microsoft.com/office/officeart/2016/7/layout/BasicLinearProcessNumbered"/>
    <dgm:cxn modelId="{E867DE93-875B-4E59-A519-EBF5B0B2FFD9}" type="presParOf" srcId="{C2848F66-509E-423B-B29C-9AD21531BF04}" destId="{331AA5D3-2C98-49BF-828D-49E13E2D26AC}" srcOrd="3" destOrd="0" presId="urn:microsoft.com/office/officeart/2016/7/layout/BasicLinearProcessNumbered"/>
    <dgm:cxn modelId="{6481CF7D-610B-42E2-BACA-857D7277355D}" type="presParOf" srcId="{AA5D5BC0-E42B-438A-AD1D-C94DB3347DBF}" destId="{281017F9-B293-48FE-A0F5-AE18A08264B7}" srcOrd="5" destOrd="0" presId="urn:microsoft.com/office/officeart/2016/7/layout/BasicLinearProcessNumbered"/>
    <dgm:cxn modelId="{30734573-5AC7-498E-9F2A-F3448CF2ABD7}" type="presParOf" srcId="{AA5D5BC0-E42B-438A-AD1D-C94DB3347DBF}" destId="{7DF26C20-7C26-45F2-9F30-A6BA3E591983}" srcOrd="6" destOrd="0" presId="urn:microsoft.com/office/officeart/2016/7/layout/BasicLinearProcessNumbered"/>
    <dgm:cxn modelId="{4AB8930F-DF7C-44A0-9201-BAFEE01D1250}" type="presParOf" srcId="{7DF26C20-7C26-45F2-9F30-A6BA3E591983}" destId="{959038BF-513A-4393-A714-CC61B629B773}" srcOrd="0" destOrd="0" presId="urn:microsoft.com/office/officeart/2016/7/layout/BasicLinearProcessNumbered"/>
    <dgm:cxn modelId="{004DFEA6-6DFF-4B59-97A3-0D3C1425B683}" type="presParOf" srcId="{7DF26C20-7C26-45F2-9F30-A6BA3E591983}" destId="{58AE14BA-EE0C-4DD5-A27C-1FB6183D33BF}" srcOrd="1" destOrd="0" presId="urn:microsoft.com/office/officeart/2016/7/layout/BasicLinearProcessNumbered"/>
    <dgm:cxn modelId="{C72FC8F3-7CB2-4AE9-9258-F267B29AFDA8}" type="presParOf" srcId="{7DF26C20-7C26-45F2-9F30-A6BA3E591983}" destId="{3F71DD39-8BEC-4109-AC20-8EAEA70AB236}" srcOrd="2" destOrd="0" presId="urn:microsoft.com/office/officeart/2016/7/layout/BasicLinearProcessNumbered"/>
    <dgm:cxn modelId="{9B87482B-A62C-4997-8351-BBF47FFD3313}" type="presParOf" srcId="{7DF26C20-7C26-45F2-9F30-A6BA3E591983}" destId="{82DB9379-B0E4-4717-A4FB-1C235CFEB5E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00FB13-316D-4034-9AAC-25C0BEA96E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B3624AD-991F-4822-B98D-27312950CDB0}">
      <dgm:prSet/>
      <dgm:spPr/>
      <dgm:t>
        <a:bodyPr/>
        <a:lstStyle/>
        <a:p>
          <a:pPr>
            <a:lnSpc>
              <a:spcPct val="100000"/>
            </a:lnSpc>
          </a:pPr>
          <a:r>
            <a:rPr lang="en-US"/>
            <a:t>socket(): This system call is used to create sockets which are endpoints for communication.</a:t>
          </a:r>
        </a:p>
      </dgm:t>
    </dgm:pt>
    <dgm:pt modelId="{1C5AF718-37C9-4FC3-A23A-6FCDD7DEFD8A}" type="parTrans" cxnId="{45682F3F-3574-48C2-A95A-D4349A50B3F4}">
      <dgm:prSet/>
      <dgm:spPr/>
      <dgm:t>
        <a:bodyPr/>
        <a:lstStyle/>
        <a:p>
          <a:endParaRPr lang="en-US"/>
        </a:p>
      </dgm:t>
    </dgm:pt>
    <dgm:pt modelId="{73099FDC-38ED-4E21-8D70-E102F36CE89A}" type="sibTrans" cxnId="{45682F3F-3574-48C2-A95A-D4349A50B3F4}">
      <dgm:prSet/>
      <dgm:spPr/>
      <dgm:t>
        <a:bodyPr/>
        <a:lstStyle/>
        <a:p>
          <a:endParaRPr lang="en-US"/>
        </a:p>
      </dgm:t>
    </dgm:pt>
    <dgm:pt modelId="{0F819545-7BF7-4C52-9342-5B4481A8B215}">
      <dgm:prSet/>
      <dgm:spPr/>
      <dgm:t>
        <a:bodyPr/>
        <a:lstStyle/>
        <a:p>
          <a:pPr>
            <a:lnSpc>
              <a:spcPct val="100000"/>
            </a:lnSpc>
          </a:pPr>
          <a:r>
            <a:rPr lang="en-US" dirty="0"/>
            <a:t>bind(): It is used to bind a socket to the specific address and port on the local network.</a:t>
          </a:r>
        </a:p>
      </dgm:t>
    </dgm:pt>
    <dgm:pt modelId="{D90CD189-D535-4C89-9C2A-D90E281553C7}" type="parTrans" cxnId="{80D2F23A-3545-404B-A59D-ACC30B767226}">
      <dgm:prSet/>
      <dgm:spPr/>
      <dgm:t>
        <a:bodyPr/>
        <a:lstStyle/>
        <a:p>
          <a:endParaRPr lang="en-US"/>
        </a:p>
      </dgm:t>
    </dgm:pt>
    <dgm:pt modelId="{34F859EF-6C06-4C4E-B1BB-E2FFA06501ED}" type="sibTrans" cxnId="{80D2F23A-3545-404B-A59D-ACC30B767226}">
      <dgm:prSet/>
      <dgm:spPr/>
      <dgm:t>
        <a:bodyPr/>
        <a:lstStyle/>
        <a:p>
          <a:endParaRPr lang="en-US"/>
        </a:p>
      </dgm:t>
    </dgm:pt>
    <dgm:pt modelId="{74D55ADD-12FF-4F54-A350-16E12FBC46E9}">
      <dgm:prSet/>
      <dgm:spPr/>
      <dgm:t>
        <a:bodyPr/>
        <a:lstStyle/>
        <a:p>
          <a:pPr>
            <a:lnSpc>
              <a:spcPct val="100000"/>
            </a:lnSpc>
          </a:pPr>
          <a:r>
            <a:rPr lang="en-US"/>
            <a:t>listen(): It is used to mark the socket as a passive listener so it can accept incoming requests from the other hosts.</a:t>
          </a:r>
        </a:p>
      </dgm:t>
    </dgm:pt>
    <dgm:pt modelId="{15370EE6-A371-490A-83D5-B03570D539B4}" type="parTrans" cxnId="{23F88EC7-C0E5-42E7-979F-E75697192C4D}">
      <dgm:prSet/>
      <dgm:spPr/>
      <dgm:t>
        <a:bodyPr/>
        <a:lstStyle/>
        <a:p>
          <a:endParaRPr lang="en-US"/>
        </a:p>
      </dgm:t>
    </dgm:pt>
    <dgm:pt modelId="{D0D0A6A6-5A22-41F1-9AFD-440AC1EF4233}" type="sibTrans" cxnId="{23F88EC7-C0E5-42E7-979F-E75697192C4D}">
      <dgm:prSet/>
      <dgm:spPr/>
      <dgm:t>
        <a:bodyPr/>
        <a:lstStyle/>
        <a:p>
          <a:endParaRPr lang="en-US"/>
        </a:p>
      </dgm:t>
    </dgm:pt>
    <dgm:pt modelId="{7F73BEE7-F4C2-4FE0-B751-2D310485FDD9}">
      <dgm:prSet/>
      <dgm:spPr/>
      <dgm:t>
        <a:bodyPr/>
        <a:lstStyle/>
        <a:p>
          <a:pPr>
            <a:lnSpc>
              <a:spcPct val="100000"/>
            </a:lnSpc>
          </a:pPr>
          <a:r>
            <a:rPr lang="en-US"/>
            <a:t>accept(): This system call is used to accept the new incoming connection request.</a:t>
          </a:r>
        </a:p>
      </dgm:t>
    </dgm:pt>
    <dgm:pt modelId="{31F4EEA9-CF4D-4F23-A31B-2C4B319FADCB}" type="parTrans" cxnId="{A12188BE-ABB1-46C3-ACB3-666FBC8984E5}">
      <dgm:prSet/>
      <dgm:spPr/>
      <dgm:t>
        <a:bodyPr/>
        <a:lstStyle/>
        <a:p>
          <a:endParaRPr lang="en-US"/>
        </a:p>
      </dgm:t>
    </dgm:pt>
    <dgm:pt modelId="{E5A685BB-1E4B-4FD0-BE0F-DAE882FAC846}" type="sibTrans" cxnId="{A12188BE-ABB1-46C3-ACB3-666FBC8984E5}">
      <dgm:prSet/>
      <dgm:spPr/>
      <dgm:t>
        <a:bodyPr/>
        <a:lstStyle/>
        <a:p>
          <a:endParaRPr lang="en-US"/>
        </a:p>
      </dgm:t>
    </dgm:pt>
    <dgm:pt modelId="{91EBCBDD-EC28-47AD-BAEE-7157E3E74EC9}">
      <dgm:prSet/>
      <dgm:spPr/>
      <dgm:t>
        <a:bodyPr/>
        <a:lstStyle/>
        <a:p>
          <a:pPr>
            <a:lnSpc>
              <a:spcPct val="100000"/>
            </a:lnSpc>
          </a:pPr>
          <a:r>
            <a:rPr lang="en-US"/>
            <a:t>connect(): It establishes the connection to the external network endpoint.</a:t>
          </a:r>
        </a:p>
      </dgm:t>
    </dgm:pt>
    <dgm:pt modelId="{95EDF3D4-864C-4153-9BCB-9693E09F3C41}" type="parTrans" cxnId="{A453BA14-CB7D-446B-A728-3DD324958DC6}">
      <dgm:prSet/>
      <dgm:spPr/>
      <dgm:t>
        <a:bodyPr/>
        <a:lstStyle/>
        <a:p>
          <a:endParaRPr lang="en-US"/>
        </a:p>
      </dgm:t>
    </dgm:pt>
    <dgm:pt modelId="{89D23C97-AB1D-4B49-8BD5-3119CE74AFC5}" type="sibTrans" cxnId="{A453BA14-CB7D-446B-A728-3DD324958DC6}">
      <dgm:prSet/>
      <dgm:spPr/>
      <dgm:t>
        <a:bodyPr/>
        <a:lstStyle/>
        <a:p>
          <a:endParaRPr lang="en-US"/>
        </a:p>
      </dgm:t>
    </dgm:pt>
    <dgm:pt modelId="{A60940C2-76FE-48D3-8AB0-6272BE15DB43}">
      <dgm:prSet/>
      <dgm:spPr/>
      <dgm:t>
        <a:bodyPr/>
        <a:lstStyle/>
        <a:p>
          <a:pPr>
            <a:lnSpc>
              <a:spcPct val="100000"/>
            </a:lnSpc>
          </a:pPr>
          <a:r>
            <a:rPr lang="en-US"/>
            <a:t>send(): As the name suggests, it is used to send data over the socket.</a:t>
          </a:r>
        </a:p>
      </dgm:t>
    </dgm:pt>
    <dgm:pt modelId="{FCCDF6EA-E5E9-472D-8B16-C0BCACB54741}" type="parTrans" cxnId="{D2B42844-894F-4E2D-890B-3B6AE7AEF465}">
      <dgm:prSet/>
      <dgm:spPr/>
      <dgm:t>
        <a:bodyPr/>
        <a:lstStyle/>
        <a:p>
          <a:endParaRPr lang="en-US"/>
        </a:p>
      </dgm:t>
    </dgm:pt>
    <dgm:pt modelId="{1664AE57-FAC7-4ECE-83E8-C04F30FDBBA5}" type="sibTrans" cxnId="{D2B42844-894F-4E2D-890B-3B6AE7AEF465}">
      <dgm:prSet/>
      <dgm:spPr/>
      <dgm:t>
        <a:bodyPr/>
        <a:lstStyle/>
        <a:p>
          <a:endParaRPr lang="en-US"/>
        </a:p>
      </dgm:t>
    </dgm:pt>
    <dgm:pt modelId="{D4E0297F-C135-420E-9442-41E89538C8D4}">
      <dgm:prSet/>
      <dgm:spPr/>
      <dgm:t>
        <a:bodyPr/>
        <a:lstStyle/>
        <a:p>
          <a:pPr>
            <a:lnSpc>
              <a:spcPct val="100000"/>
            </a:lnSpc>
          </a:pPr>
          <a:r>
            <a:rPr lang="en-US"/>
            <a:t>recv(): It is used to receive data over the socket.</a:t>
          </a:r>
        </a:p>
      </dgm:t>
    </dgm:pt>
    <dgm:pt modelId="{CE9ED475-D6C1-4C1D-A320-57484F6C2448}" type="parTrans" cxnId="{A7A0FEA8-02DA-4B4E-8351-3B6EB90EE15A}">
      <dgm:prSet/>
      <dgm:spPr/>
      <dgm:t>
        <a:bodyPr/>
        <a:lstStyle/>
        <a:p>
          <a:endParaRPr lang="en-US"/>
        </a:p>
      </dgm:t>
    </dgm:pt>
    <dgm:pt modelId="{A9AAB996-F700-407C-8F9A-252060A72CC9}" type="sibTrans" cxnId="{A7A0FEA8-02DA-4B4E-8351-3B6EB90EE15A}">
      <dgm:prSet/>
      <dgm:spPr/>
      <dgm:t>
        <a:bodyPr/>
        <a:lstStyle/>
        <a:p>
          <a:endParaRPr lang="en-US"/>
        </a:p>
      </dgm:t>
    </dgm:pt>
    <dgm:pt modelId="{03D2FABF-487C-4DDA-81AE-55250191BCFE}" type="pres">
      <dgm:prSet presAssocID="{6F00FB13-316D-4034-9AAC-25C0BEA96E8C}" presName="root" presStyleCnt="0">
        <dgm:presLayoutVars>
          <dgm:dir/>
          <dgm:resizeHandles val="exact"/>
        </dgm:presLayoutVars>
      </dgm:prSet>
      <dgm:spPr/>
    </dgm:pt>
    <dgm:pt modelId="{59FAD4F7-4F4D-4E62-82C7-07C860CAC55E}" type="pres">
      <dgm:prSet presAssocID="{BB3624AD-991F-4822-B98D-27312950CDB0}" presName="compNode" presStyleCnt="0"/>
      <dgm:spPr/>
    </dgm:pt>
    <dgm:pt modelId="{08F9526E-1975-4E8F-A2F3-0E9D611DBB27}" type="pres">
      <dgm:prSet presAssocID="{BB3624AD-991F-4822-B98D-27312950CDB0}" presName="bgRect" presStyleLbl="bgShp" presStyleIdx="0" presStyleCnt="7"/>
      <dgm:spPr/>
    </dgm:pt>
    <dgm:pt modelId="{43E5C077-D480-4859-85D2-058E1E3B5890}" type="pres">
      <dgm:prSet presAssocID="{BB3624AD-991F-4822-B98D-27312950CDB0}"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a:ext>
      </dgm:extLst>
    </dgm:pt>
    <dgm:pt modelId="{44FD5081-9351-497F-AF2C-8A06C646C3FE}" type="pres">
      <dgm:prSet presAssocID="{BB3624AD-991F-4822-B98D-27312950CDB0}" presName="spaceRect" presStyleCnt="0"/>
      <dgm:spPr/>
    </dgm:pt>
    <dgm:pt modelId="{7540D00B-371C-4449-9914-5DB4F0496B30}" type="pres">
      <dgm:prSet presAssocID="{BB3624AD-991F-4822-B98D-27312950CDB0}" presName="parTx" presStyleLbl="revTx" presStyleIdx="0" presStyleCnt="7">
        <dgm:presLayoutVars>
          <dgm:chMax val="0"/>
          <dgm:chPref val="0"/>
        </dgm:presLayoutVars>
      </dgm:prSet>
      <dgm:spPr/>
    </dgm:pt>
    <dgm:pt modelId="{C149C5BF-9132-4411-AD1E-DCE0D9E51BE2}" type="pres">
      <dgm:prSet presAssocID="{73099FDC-38ED-4E21-8D70-E102F36CE89A}" presName="sibTrans" presStyleCnt="0"/>
      <dgm:spPr/>
    </dgm:pt>
    <dgm:pt modelId="{9D821AD4-5200-413E-8853-B4C9169C3352}" type="pres">
      <dgm:prSet presAssocID="{0F819545-7BF7-4C52-9342-5B4481A8B215}" presName="compNode" presStyleCnt="0"/>
      <dgm:spPr/>
    </dgm:pt>
    <dgm:pt modelId="{A76298FD-D2A5-40FF-B975-58BBFC5A7238}" type="pres">
      <dgm:prSet presAssocID="{0F819545-7BF7-4C52-9342-5B4481A8B215}" presName="bgRect" presStyleLbl="bgShp" presStyleIdx="1" presStyleCnt="7"/>
      <dgm:spPr/>
    </dgm:pt>
    <dgm:pt modelId="{BBC42D58-C8D2-496B-90B4-077CC289C1D2}" type="pres">
      <dgm:prSet presAssocID="{0F819545-7BF7-4C52-9342-5B4481A8B215}"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pen Folder"/>
        </a:ext>
      </dgm:extLst>
    </dgm:pt>
    <dgm:pt modelId="{E3ACBDBD-0DFC-42CD-8BAF-8E23ABA204B2}" type="pres">
      <dgm:prSet presAssocID="{0F819545-7BF7-4C52-9342-5B4481A8B215}" presName="spaceRect" presStyleCnt="0"/>
      <dgm:spPr/>
    </dgm:pt>
    <dgm:pt modelId="{6E2C1C23-580A-47C6-8DBE-9019E75AFB08}" type="pres">
      <dgm:prSet presAssocID="{0F819545-7BF7-4C52-9342-5B4481A8B215}" presName="parTx" presStyleLbl="revTx" presStyleIdx="1" presStyleCnt="7">
        <dgm:presLayoutVars>
          <dgm:chMax val="0"/>
          <dgm:chPref val="0"/>
        </dgm:presLayoutVars>
      </dgm:prSet>
      <dgm:spPr/>
    </dgm:pt>
    <dgm:pt modelId="{3E3ACDED-CDB3-4B05-A871-2077101CD858}" type="pres">
      <dgm:prSet presAssocID="{34F859EF-6C06-4C4E-B1BB-E2FFA06501ED}" presName="sibTrans" presStyleCnt="0"/>
      <dgm:spPr/>
    </dgm:pt>
    <dgm:pt modelId="{C21BE57D-43DB-4A1D-A348-4CCF45F07A38}" type="pres">
      <dgm:prSet presAssocID="{74D55ADD-12FF-4F54-A350-16E12FBC46E9}" presName="compNode" presStyleCnt="0"/>
      <dgm:spPr/>
    </dgm:pt>
    <dgm:pt modelId="{DDB46408-F88E-44CE-A6CF-8426702901F5}" type="pres">
      <dgm:prSet presAssocID="{74D55ADD-12FF-4F54-A350-16E12FBC46E9}" presName="bgRect" presStyleLbl="bgShp" presStyleIdx="2" presStyleCnt="7"/>
      <dgm:spPr/>
    </dgm:pt>
    <dgm:pt modelId="{F4EF57E9-AB9A-4243-9B52-C9CACF7C452D}" type="pres">
      <dgm:prSet presAssocID="{74D55ADD-12FF-4F54-A350-16E12FBC46E9}"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ar"/>
        </a:ext>
      </dgm:extLst>
    </dgm:pt>
    <dgm:pt modelId="{2AC8009A-56E7-4ACB-BD05-5104DBCCB12D}" type="pres">
      <dgm:prSet presAssocID="{74D55ADD-12FF-4F54-A350-16E12FBC46E9}" presName="spaceRect" presStyleCnt="0"/>
      <dgm:spPr/>
    </dgm:pt>
    <dgm:pt modelId="{791D0DEB-4062-4064-B4EC-39F0E5ADB670}" type="pres">
      <dgm:prSet presAssocID="{74D55ADD-12FF-4F54-A350-16E12FBC46E9}" presName="parTx" presStyleLbl="revTx" presStyleIdx="2" presStyleCnt="7">
        <dgm:presLayoutVars>
          <dgm:chMax val="0"/>
          <dgm:chPref val="0"/>
        </dgm:presLayoutVars>
      </dgm:prSet>
      <dgm:spPr/>
    </dgm:pt>
    <dgm:pt modelId="{9711F60F-9F95-494B-B113-FECA340BE901}" type="pres">
      <dgm:prSet presAssocID="{D0D0A6A6-5A22-41F1-9AFD-440AC1EF4233}" presName="sibTrans" presStyleCnt="0"/>
      <dgm:spPr/>
    </dgm:pt>
    <dgm:pt modelId="{2EB7AD60-0063-473E-8A54-3DA3F438494B}" type="pres">
      <dgm:prSet presAssocID="{7F73BEE7-F4C2-4FE0-B751-2D310485FDD9}" presName="compNode" presStyleCnt="0"/>
      <dgm:spPr/>
    </dgm:pt>
    <dgm:pt modelId="{B4D572CF-105D-459C-BA50-96EB408B4F6C}" type="pres">
      <dgm:prSet presAssocID="{7F73BEE7-F4C2-4FE0-B751-2D310485FDD9}" presName="bgRect" presStyleLbl="bgShp" presStyleIdx="3" presStyleCnt="7"/>
      <dgm:spPr/>
    </dgm:pt>
    <dgm:pt modelId="{94CFC010-A98B-4A7D-BED3-395C08537FF9}" type="pres">
      <dgm:prSet presAssocID="{7F73BEE7-F4C2-4FE0-B751-2D310485FDD9}"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ycle with People"/>
        </a:ext>
      </dgm:extLst>
    </dgm:pt>
    <dgm:pt modelId="{C3D284ED-F7C1-4320-8823-0BEFC9E2C925}" type="pres">
      <dgm:prSet presAssocID="{7F73BEE7-F4C2-4FE0-B751-2D310485FDD9}" presName="spaceRect" presStyleCnt="0"/>
      <dgm:spPr/>
    </dgm:pt>
    <dgm:pt modelId="{1D0F35A1-1A2B-41E5-8CB8-A07DC2F7D2D4}" type="pres">
      <dgm:prSet presAssocID="{7F73BEE7-F4C2-4FE0-B751-2D310485FDD9}" presName="parTx" presStyleLbl="revTx" presStyleIdx="3" presStyleCnt="7">
        <dgm:presLayoutVars>
          <dgm:chMax val="0"/>
          <dgm:chPref val="0"/>
        </dgm:presLayoutVars>
      </dgm:prSet>
      <dgm:spPr/>
    </dgm:pt>
    <dgm:pt modelId="{270BAAB5-9261-4EBA-BE25-0835F573A2A5}" type="pres">
      <dgm:prSet presAssocID="{E5A685BB-1E4B-4FD0-BE0F-DAE882FAC846}" presName="sibTrans" presStyleCnt="0"/>
      <dgm:spPr/>
    </dgm:pt>
    <dgm:pt modelId="{9F079FDF-F64B-4F2E-9B61-3B4AE462B310}" type="pres">
      <dgm:prSet presAssocID="{91EBCBDD-EC28-47AD-BAEE-7157E3E74EC9}" presName="compNode" presStyleCnt="0"/>
      <dgm:spPr/>
    </dgm:pt>
    <dgm:pt modelId="{CC859727-52DE-4C38-A01E-A33473F504CB}" type="pres">
      <dgm:prSet presAssocID="{91EBCBDD-EC28-47AD-BAEE-7157E3E74EC9}" presName="bgRect" presStyleLbl="bgShp" presStyleIdx="4" presStyleCnt="7"/>
      <dgm:spPr/>
    </dgm:pt>
    <dgm:pt modelId="{64FAD952-5157-4BD3-9586-55F02304B6F2}" type="pres">
      <dgm:prSet presAssocID="{91EBCBDD-EC28-47AD-BAEE-7157E3E74EC9}"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ser Network"/>
        </a:ext>
      </dgm:extLst>
    </dgm:pt>
    <dgm:pt modelId="{E5CFD706-E864-4E2F-A9B2-940D96509C1D}" type="pres">
      <dgm:prSet presAssocID="{91EBCBDD-EC28-47AD-BAEE-7157E3E74EC9}" presName="spaceRect" presStyleCnt="0"/>
      <dgm:spPr/>
    </dgm:pt>
    <dgm:pt modelId="{2926A3E9-3D02-4C5B-BE33-72FEA5BDF73B}" type="pres">
      <dgm:prSet presAssocID="{91EBCBDD-EC28-47AD-BAEE-7157E3E74EC9}" presName="parTx" presStyleLbl="revTx" presStyleIdx="4" presStyleCnt="7">
        <dgm:presLayoutVars>
          <dgm:chMax val="0"/>
          <dgm:chPref val="0"/>
        </dgm:presLayoutVars>
      </dgm:prSet>
      <dgm:spPr/>
    </dgm:pt>
    <dgm:pt modelId="{4C07CF3E-BE2E-4AD2-A728-6C19DED5EF62}" type="pres">
      <dgm:prSet presAssocID="{89D23C97-AB1D-4B49-8BD5-3119CE74AFC5}" presName="sibTrans" presStyleCnt="0"/>
      <dgm:spPr/>
    </dgm:pt>
    <dgm:pt modelId="{7CCF58BB-98CD-4458-ADD8-2AB4AE97827C}" type="pres">
      <dgm:prSet presAssocID="{A60940C2-76FE-48D3-8AB0-6272BE15DB43}" presName="compNode" presStyleCnt="0"/>
      <dgm:spPr/>
    </dgm:pt>
    <dgm:pt modelId="{DC69A456-530C-4D9C-B723-A4A5FDD32391}" type="pres">
      <dgm:prSet presAssocID="{A60940C2-76FE-48D3-8AB0-6272BE15DB43}" presName="bgRect" presStyleLbl="bgShp" presStyleIdx="5" presStyleCnt="7"/>
      <dgm:spPr/>
    </dgm:pt>
    <dgm:pt modelId="{98C238F4-6A8F-4245-9028-B7B8D84059F4}" type="pres">
      <dgm:prSet presAssocID="{A60940C2-76FE-48D3-8AB0-6272BE15DB43}"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Stream"/>
        </a:ext>
      </dgm:extLst>
    </dgm:pt>
    <dgm:pt modelId="{A0A0AD3F-F7DB-4FDE-894C-67CE1DF1D3E8}" type="pres">
      <dgm:prSet presAssocID="{A60940C2-76FE-48D3-8AB0-6272BE15DB43}" presName="spaceRect" presStyleCnt="0"/>
      <dgm:spPr/>
    </dgm:pt>
    <dgm:pt modelId="{B05070EE-B2B0-40A9-97D8-48966F340A78}" type="pres">
      <dgm:prSet presAssocID="{A60940C2-76FE-48D3-8AB0-6272BE15DB43}" presName="parTx" presStyleLbl="revTx" presStyleIdx="5" presStyleCnt="7">
        <dgm:presLayoutVars>
          <dgm:chMax val="0"/>
          <dgm:chPref val="0"/>
        </dgm:presLayoutVars>
      </dgm:prSet>
      <dgm:spPr/>
    </dgm:pt>
    <dgm:pt modelId="{88DD861C-67A6-4CF8-95AA-2E06B4CBBDF7}" type="pres">
      <dgm:prSet presAssocID="{1664AE57-FAC7-4ECE-83E8-C04F30FDBBA5}" presName="sibTrans" presStyleCnt="0"/>
      <dgm:spPr/>
    </dgm:pt>
    <dgm:pt modelId="{626C8C69-157C-4C55-9CC5-B9F8EB280FD9}" type="pres">
      <dgm:prSet presAssocID="{D4E0297F-C135-420E-9442-41E89538C8D4}" presName="compNode" presStyleCnt="0"/>
      <dgm:spPr/>
    </dgm:pt>
    <dgm:pt modelId="{EB1B944B-8393-4966-88E8-69DB01DA293A}" type="pres">
      <dgm:prSet presAssocID="{D4E0297F-C135-420E-9442-41E89538C8D4}" presName="bgRect" presStyleLbl="bgShp" presStyleIdx="6" presStyleCnt="7"/>
      <dgm:spPr/>
    </dgm:pt>
    <dgm:pt modelId="{A6C5271A-C67C-4E6B-AF45-F7A501BBAB06}" type="pres">
      <dgm:prSet presAssocID="{D4E0297F-C135-420E-9442-41E89538C8D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USB"/>
        </a:ext>
      </dgm:extLst>
    </dgm:pt>
    <dgm:pt modelId="{639B8313-A636-489F-B080-0B2D6FA767D3}" type="pres">
      <dgm:prSet presAssocID="{D4E0297F-C135-420E-9442-41E89538C8D4}" presName="spaceRect" presStyleCnt="0"/>
      <dgm:spPr/>
    </dgm:pt>
    <dgm:pt modelId="{694F4697-BA6F-475C-808C-612F9CD3A353}" type="pres">
      <dgm:prSet presAssocID="{D4E0297F-C135-420E-9442-41E89538C8D4}" presName="parTx" presStyleLbl="revTx" presStyleIdx="6" presStyleCnt="7">
        <dgm:presLayoutVars>
          <dgm:chMax val="0"/>
          <dgm:chPref val="0"/>
        </dgm:presLayoutVars>
      </dgm:prSet>
      <dgm:spPr/>
    </dgm:pt>
  </dgm:ptLst>
  <dgm:cxnLst>
    <dgm:cxn modelId="{A453BA14-CB7D-446B-A728-3DD324958DC6}" srcId="{6F00FB13-316D-4034-9AAC-25C0BEA96E8C}" destId="{91EBCBDD-EC28-47AD-BAEE-7157E3E74EC9}" srcOrd="4" destOrd="0" parTransId="{95EDF3D4-864C-4153-9BCB-9693E09F3C41}" sibTransId="{89D23C97-AB1D-4B49-8BD5-3119CE74AFC5}"/>
    <dgm:cxn modelId="{C10D0521-503E-4B99-8D8C-8482F2606BFA}" type="presOf" srcId="{74D55ADD-12FF-4F54-A350-16E12FBC46E9}" destId="{791D0DEB-4062-4064-B4EC-39F0E5ADB670}" srcOrd="0" destOrd="0" presId="urn:microsoft.com/office/officeart/2018/2/layout/IconVerticalSolidList"/>
    <dgm:cxn modelId="{1ABAF321-C3B5-492C-83A1-E87E0FD788A5}" type="presOf" srcId="{91EBCBDD-EC28-47AD-BAEE-7157E3E74EC9}" destId="{2926A3E9-3D02-4C5B-BE33-72FEA5BDF73B}" srcOrd="0" destOrd="0" presId="urn:microsoft.com/office/officeart/2018/2/layout/IconVerticalSolidList"/>
    <dgm:cxn modelId="{80D2F23A-3545-404B-A59D-ACC30B767226}" srcId="{6F00FB13-316D-4034-9AAC-25C0BEA96E8C}" destId="{0F819545-7BF7-4C52-9342-5B4481A8B215}" srcOrd="1" destOrd="0" parTransId="{D90CD189-D535-4C89-9C2A-D90E281553C7}" sibTransId="{34F859EF-6C06-4C4E-B1BB-E2FFA06501ED}"/>
    <dgm:cxn modelId="{45682F3F-3574-48C2-A95A-D4349A50B3F4}" srcId="{6F00FB13-316D-4034-9AAC-25C0BEA96E8C}" destId="{BB3624AD-991F-4822-B98D-27312950CDB0}" srcOrd="0" destOrd="0" parTransId="{1C5AF718-37C9-4FC3-A23A-6FCDD7DEFD8A}" sibTransId="{73099FDC-38ED-4E21-8D70-E102F36CE89A}"/>
    <dgm:cxn modelId="{F5C50D43-B1D4-4018-A727-31A0FC193C5A}" type="presOf" srcId="{6F00FB13-316D-4034-9AAC-25C0BEA96E8C}" destId="{03D2FABF-487C-4DDA-81AE-55250191BCFE}" srcOrd="0" destOrd="0" presId="urn:microsoft.com/office/officeart/2018/2/layout/IconVerticalSolidList"/>
    <dgm:cxn modelId="{D2B42844-894F-4E2D-890B-3B6AE7AEF465}" srcId="{6F00FB13-316D-4034-9AAC-25C0BEA96E8C}" destId="{A60940C2-76FE-48D3-8AB0-6272BE15DB43}" srcOrd="5" destOrd="0" parTransId="{FCCDF6EA-E5E9-472D-8B16-C0BCACB54741}" sibTransId="{1664AE57-FAC7-4ECE-83E8-C04F30FDBBA5}"/>
    <dgm:cxn modelId="{B41AA451-D2DC-47A4-B8C6-A2045CBD50F3}" type="presOf" srcId="{BB3624AD-991F-4822-B98D-27312950CDB0}" destId="{7540D00B-371C-4449-9914-5DB4F0496B30}" srcOrd="0" destOrd="0" presId="urn:microsoft.com/office/officeart/2018/2/layout/IconVerticalSolidList"/>
    <dgm:cxn modelId="{B6510F58-EC02-4474-A9C6-CF45120066F8}" type="presOf" srcId="{A60940C2-76FE-48D3-8AB0-6272BE15DB43}" destId="{B05070EE-B2B0-40A9-97D8-48966F340A78}" srcOrd="0" destOrd="0" presId="urn:microsoft.com/office/officeart/2018/2/layout/IconVerticalSolidList"/>
    <dgm:cxn modelId="{F3EE6195-4CB6-4F5C-8591-07530C1A13E7}" type="presOf" srcId="{D4E0297F-C135-420E-9442-41E89538C8D4}" destId="{694F4697-BA6F-475C-808C-612F9CD3A353}" srcOrd="0" destOrd="0" presId="urn:microsoft.com/office/officeart/2018/2/layout/IconVerticalSolidList"/>
    <dgm:cxn modelId="{A7A0FEA8-02DA-4B4E-8351-3B6EB90EE15A}" srcId="{6F00FB13-316D-4034-9AAC-25C0BEA96E8C}" destId="{D4E0297F-C135-420E-9442-41E89538C8D4}" srcOrd="6" destOrd="0" parTransId="{CE9ED475-D6C1-4C1D-A320-57484F6C2448}" sibTransId="{A9AAB996-F700-407C-8F9A-252060A72CC9}"/>
    <dgm:cxn modelId="{1DD96BAE-8C73-492C-9B89-C5E870EF740D}" type="presOf" srcId="{7F73BEE7-F4C2-4FE0-B751-2D310485FDD9}" destId="{1D0F35A1-1A2B-41E5-8CB8-A07DC2F7D2D4}" srcOrd="0" destOrd="0" presId="urn:microsoft.com/office/officeart/2018/2/layout/IconVerticalSolidList"/>
    <dgm:cxn modelId="{53226DB3-7B61-4850-94DE-A2B5ADABE8BC}" type="presOf" srcId="{0F819545-7BF7-4C52-9342-5B4481A8B215}" destId="{6E2C1C23-580A-47C6-8DBE-9019E75AFB08}" srcOrd="0" destOrd="0" presId="urn:microsoft.com/office/officeart/2018/2/layout/IconVerticalSolidList"/>
    <dgm:cxn modelId="{A12188BE-ABB1-46C3-ACB3-666FBC8984E5}" srcId="{6F00FB13-316D-4034-9AAC-25C0BEA96E8C}" destId="{7F73BEE7-F4C2-4FE0-B751-2D310485FDD9}" srcOrd="3" destOrd="0" parTransId="{31F4EEA9-CF4D-4F23-A31B-2C4B319FADCB}" sibTransId="{E5A685BB-1E4B-4FD0-BE0F-DAE882FAC846}"/>
    <dgm:cxn modelId="{23F88EC7-C0E5-42E7-979F-E75697192C4D}" srcId="{6F00FB13-316D-4034-9AAC-25C0BEA96E8C}" destId="{74D55ADD-12FF-4F54-A350-16E12FBC46E9}" srcOrd="2" destOrd="0" parTransId="{15370EE6-A371-490A-83D5-B03570D539B4}" sibTransId="{D0D0A6A6-5A22-41F1-9AFD-440AC1EF4233}"/>
    <dgm:cxn modelId="{E9AF72C3-69C0-46B6-BB4B-769D0D6FCD9B}" type="presParOf" srcId="{03D2FABF-487C-4DDA-81AE-55250191BCFE}" destId="{59FAD4F7-4F4D-4E62-82C7-07C860CAC55E}" srcOrd="0" destOrd="0" presId="urn:microsoft.com/office/officeart/2018/2/layout/IconVerticalSolidList"/>
    <dgm:cxn modelId="{7886B448-F91E-458E-941F-C2CD430A712E}" type="presParOf" srcId="{59FAD4F7-4F4D-4E62-82C7-07C860CAC55E}" destId="{08F9526E-1975-4E8F-A2F3-0E9D611DBB27}" srcOrd="0" destOrd="0" presId="urn:microsoft.com/office/officeart/2018/2/layout/IconVerticalSolidList"/>
    <dgm:cxn modelId="{FAE9286A-C10F-4292-BE14-3B2E96AFDC19}" type="presParOf" srcId="{59FAD4F7-4F4D-4E62-82C7-07C860CAC55E}" destId="{43E5C077-D480-4859-85D2-058E1E3B5890}" srcOrd="1" destOrd="0" presId="urn:microsoft.com/office/officeart/2018/2/layout/IconVerticalSolidList"/>
    <dgm:cxn modelId="{F7B17E9D-3D14-473E-A09B-535F3FE1006B}" type="presParOf" srcId="{59FAD4F7-4F4D-4E62-82C7-07C860CAC55E}" destId="{44FD5081-9351-497F-AF2C-8A06C646C3FE}" srcOrd="2" destOrd="0" presId="urn:microsoft.com/office/officeart/2018/2/layout/IconVerticalSolidList"/>
    <dgm:cxn modelId="{1BEC6F2C-1668-438B-AEBE-04D28EDCFBF1}" type="presParOf" srcId="{59FAD4F7-4F4D-4E62-82C7-07C860CAC55E}" destId="{7540D00B-371C-4449-9914-5DB4F0496B30}" srcOrd="3" destOrd="0" presId="urn:microsoft.com/office/officeart/2018/2/layout/IconVerticalSolidList"/>
    <dgm:cxn modelId="{8AE34D36-A1D4-4C37-A668-AF86ACBA1B6A}" type="presParOf" srcId="{03D2FABF-487C-4DDA-81AE-55250191BCFE}" destId="{C149C5BF-9132-4411-AD1E-DCE0D9E51BE2}" srcOrd="1" destOrd="0" presId="urn:microsoft.com/office/officeart/2018/2/layout/IconVerticalSolidList"/>
    <dgm:cxn modelId="{B136C573-576B-4AF9-BBD1-319D85685BE7}" type="presParOf" srcId="{03D2FABF-487C-4DDA-81AE-55250191BCFE}" destId="{9D821AD4-5200-413E-8853-B4C9169C3352}" srcOrd="2" destOrd="0" presId="urn:microsoft.com/office/officeart/2018/2/layout/IconVerticalSolidList"/>
    <dgm:cxn modelId="{13809AA0-B3F4-4731-98FF-2477039BE6CE}" type="presParOf" srcId="{9D821AD4-5200-413E-8853-B4C9169C3352}" destId="{A76298FD-D2A5-40FF-B975-58BBFC5A7238}" srcOrd="0" destOrd="0" presId="urn:microsoft.com/office/officeart/2018/2/layout/IconVerticalSolidList"/>
    <dgm:cxn modelId="{F4628EB2-7A66-438B-BC66-7081911C4503}" type="presParOf" srcId="{9D821AD4-5200-413E-8853-B4C9169C3352}" destId="{BBC42D58-C8D2-496B-90B4-077CC289C1D2}" srcOrd="1" destOrd="0" presId="urn:microsoft.com/office/officeart/2018/2/layout/IconVerticalSolidList"/>
    <dgm:cxn modelId="{79116254-F3F9-487B-89B2-65D9D112D98E}" type="presParOf" srcId="{9D821AD4-5200-413E-8853-B4C9169C3352}" destId="{E3ACBDBD-0DFC-42CD-8BAF-8E23ABA204B2}" srcOrd="2" destOrd="0" presId="urn:microsoft.com/office/officeart/2018/2/layout/IconVerticalSolidList"/>
    <dgm:cxn modelId="{ADF8D66A-0323-477B-9C07-7A99EFE8F0CD}" type="presParOf" srcId="{9D821AD4-5200-413E-8853-B4C9169C3352}" destId="{6E2C1C23-580A-47C6-8DBE-9019E75AFB08}" srcOrd="3" destOrd="0" presId="urn:microsoft.com/office/officeart/2018/2/layout/IconVerticalSolidList"/>
    <dgm:cxn modelId="{76C6A30B-24F8-4A45-82E8-42F9D81B2F94}" type="presParOf" srcId="{03D2FABF-487C-4DDA-81AE-55250191BCFE}" destId="{3E3ACDED-CDB3-4B05-A871-2077101CD858}" srcOrd="3" destOrd="0" presId="urn:microsoft.com/office/officeart/2018/2/layout/IconVerticalSolidList"/>
    <dgm:cxn modelId="{2FF7475D-FBD8-45D7-8531-2CF3191E5AD4}" type="presParOf" srcId="{03D2FABF-487C-4DDA-81AE-55250191BCFE}" destId="{C21BE57D-43DB-4A1D-A348-4CCF45F07A38}" srcOrd="4" destOrd="0" presId="urn:microsoft.com/office/officeart/2018/2/layout/IconVerticalSolidList"/>
    <dgm:cxn modelId="{6BE9248A-1DB2-474B-BC25-CB83EF1EF46E}" type="presParOf" srcId="{C21BE57D-43DB-4A1D-A348-4CCF45F07A38}" destId="{DDB46408-F88E-44CE-A6CF-8426702901F5}" srcOrd="0" destOrd="0" presId="urn:microsoft.com/office/officeart/2018/2/layout/IconVerticalSolidList"/>
    <dgm:cxn modelId="{E0924EE8-B2A2-4B38-8597-6C52A5F0FD10}" type="presParOf" srcId="{C21BE57D-43DB-4A1D-A348-4CCF45F07A38}" destId="{F4EF57E9-AB9A-4243-9B52-C9CACF7C452D}" srcOrd="1" destOrd="0" presId="urn:microsoft.com/office/officeart/2018/2/layout/IconVerticalSolidList"/>
    <dgm:cxn modelId="{819C3CBC-1670-4074-85B0-D28B86714684}" type="presParOf" srcId="{C21BE57D-43DB-4A1D-A348-4CCF45F07A38}" destId="{2AC8009A-56E7-4ACB-BD05-5104DBCCB12D}" srcOrd="2" destOrd="0" presId="urn:microsoft.com/office/officeart/2018/2/layout/IconVerticalSolidList"/>
    <dgm:cxn modelId="{AB64FD9E-9062-4DF9-83E5-4F42C61E556A}" type="presParOf" srcId="{C21BE57D-43DB-4A1D-A348-4CCF45F07A38}" destId="{791D0DEB-4062-4064-B4EC-39F0E5ADB670}" srcOrd="3" destOrd="0" presId="urn:microsoft.com/office/officeart/2018/2/layout/IconVerticalSolidList"/>
    <dgm:cxn modelId="{93CDB441-EEB0-492D-A70F-E312C3CBA3E6}" type="presParOf" srcId="{03D2FABF-487C-4DDA-81AE-55250191BCFE}" destId="{9711F60F-9F95-494B-B113-FECA340BE901}" srcOrd="5" destOrd="0" presId="urn:microsoft.com/office/officeart/2018/2/layout/IconVerticalSolidList"/>
    <dgm:cxn modelId="{C2B98390-CF25-4C04-89B3-B4F5EE4FE03F}" type="presParOf" srcId="{03D2FABF-487C-4DDA-81AE-55250191BCFE}" destId="{2EB7AD60-0063-473E-8A54-3DA3F438494B}" srcOrd="6" destOrd="0" presId="urn:microsoft.com/office/officeart/2018/2/layout/IconVerticalSolidList"/>
    <dgm:cxn modelId="{8492538D-0BE4-401D-A473-377AAB4425AA}" type="presParOf" srcId="{2EB7AD60-0063-473E-8A54-3DA3F438494B}" destId="{B4D572CF-105D-459C-BA50-96EB408B4F6C}" srcOrd="0" destOrd="0" presId="urn:microsoft.com/office/officeart/2018/2/layout/IconVerticalSolidList"/>
    <dgm:cxn modelId="{8CF5CE1E-3264-4139-AF25-EA92AE2A425A}" type="presParOf" srcId="{2EB7AD60-0063-473E-8A54-3DA3F438494B}" destId="{94CFC010-A98B-4A7D-BED3-395C08537FF9}" srcOrd="1" destOrd="0" presId="urn:microsoft.com/office/officeart/2018/2/layout/IconVerticalSolidList"/>
    <dgm:cxn modelId="{8964D5B6-FB0B-4DCD-BED4-F276ADF6AE80}" type="presParOf" srcId="{2EB7AD60-0063-473E-8A54-3DA3F438494B}" destId="{C3D284ED-F7C1-4320-8823-0BEFC9E2C925}" srcOrd="2" destOrd="0" presId="urn:microsoft.com/office/officeart/2018/2/layout/IconVerticalSolidList"/>
    <dgm:cxn modelId="{0DB7E89B-7C02-4B46-B50C-F2BA0DAD6C61}" type="presParOf" srcId="{2EB7AD60-0063-473E-8A54-3DA3F438494B}" destId="{1D0F35A1-1A2B-41E5-8CB8-A07DC2F7D2D4}" srcOrd="3" destOrd="0" presId="urn:microsoft.com/office/officeart/2018/2/layout/IconVerticalSolidList"/>
    <dgm:cxn modelId="{12362AF6-C411-46D9-8FE9-1168A1844F98}" type="presParOf" srcId="{03D2FABF-487C-4DDA-81AE-55250191BCFE}" destId="{270BAAB5-9261-4EBA-BE25-0835F573A2A5}" srcOrd="7" destOrd="0" presId="urn:microsoft.com/office/officeart/2018/2/layout/IconVerticalSolidList"/>
    <dgm:cxn modelId="{B67A40F9-67C0-4A4B-AE94-B59D79CE0118}" type="presParOf" srcId="{03D2FABF-487C-4DDA-81AE-55250191BCFE}" destId="{9F079FDF-F64B-4F2E-9B61-3B4AE462B310}" srcOrd="8" destOrd="0" presId="urn:microsoft.com/office/officeart/2018/2/layout/IconVerticalSolidList"/>
    <dgm:cxn modelId="{195B0BB5-8543-4101-AAE1-C7655BDDA2B6}" type="presParOf" srcId="{9F079FDF-F64B-4F2E-9B61-3B4AE462B310}" destId="{CC859727-52DE-4C38-A01E-A33473F504CB}" srcOrd="0" destOrd="0" presId="urn:microsoft.com/office/officeart/2018/2/layout/IconVerticalSolidList"/>
    <dgm:cxn modelId="{39D8DA43-05BF-43CD-BC58-014D0A3F6476}" type="presParOf" srcId="{9F079FDF-F64B-4F2E-9B61-3B4AE462B310}" destId="{64FAD952-5157-4BD3-9586-55F02304B6F2}" srcOrd="1" destOrd="0" presId="urn:microsoft.com/office/officeart/2018/2/layout/IconVerticalSolidList"/>
    <dgm:cxn modelId="{2FFBC3DB-E5C1-40B5-A7FA-7ECA013E4146}" type="presParOf" srcId="{9F079FDF-F64B-4F2E-9B61-3B4AE462B310}" destId="{E5CFD706-E864-4E2F-A9B2-940D96509C1D}" srcOrd="2" destOrd="0" presId="urn:microsoft.com/office/officeart/2018/2/layout/IconVerticalSolidList"/>
    <dgm:cxn modelId="{2FAA2513-629E-4DC8-A827-45B0943BFB25}" type="presParOf" srcId="{9F079FDF-F64B-4F2E-9B61-3B4AE462B310}" destId="{2926A3E9-3D02-4C5B-BE33-72FEA5BDF73B}" srcOrd="3" destOrd="0" presId="urn:microsoft.com/office/officeart/2018/2/layout/IconVerticalSolidList"/>
    <dgm:cxn modelId="{A85EA5B3-AB67-4978-A7FD-03CFC5E3DFE7}" type="presParOf" srcId="{03D2FABF-487C-4DDA-81AE-55250191BCFE}" destId="{4C07CF3E-BE2E-4AD2-A728-6C19DED5EF62}" srcOrd="9" destOrd="0" presId="urn:microsoft.com/office/officeart/2018/2/layout/IconVerticalSolidList"/>
    <dgm:cxn modelId="{B28FB8C1-6D28-42E2-91D6-0BC6B2C7E6C4}" type="presParOf" srcId="{03D2FABF-487C-4DDA-81AE-55250191BCFE}" destId="{7CCF58BB-98CD-4458-ADD8-2AB4AE97827C}" srcOrd="10" destOrd="0" presId="urn:microsoft.com/office/officeart/2018/2/layout/IconVerticalSolidList"/>
    <dgm:cxn modelId="{1EF90D2B-F639-4FBF-BE61-AB61D7103B0B}" type="presParOf" srcId="{7CCF58BB-98CD-4458-ADD8-2AB4AE97827C}" destId="{DC69A456-530C-4D9C-B723-A4A5FDD32391}" srcOrd="0" destOrd="0" presId="urn:microsoft.com/office/officeart/2018/2/layout/IconVerticalSolidList"/>
    <dgm:cxn modelId="{72268A34-0F06-406A-B325-2294CA4B94A2}" type="presParOf" srcId="{7CCF58BB-98CD-4458-ADD8-2AB4AE97827C}" destId="{98C238F4-6A8F-4245-9028-B7B8D84059F4}" srcOrd="1" destOrd="0" presId="urn:microsoft.com/office/officeart/2018/2/layout/IconVerticalSolidList"/>
    <dgm:cxn modelId="{919C3DB7-0676-4988-A901-4FBA3AEA1084}" type="presParOf" srcId="{7CCF58BB-98CD-4458-ADD8-2AB4AE97827C}" destId="{A0A0AD3F-F7DB-4FDE-894C-67CE1DF1D3E8}" srcOrd="2" destOrd="0" presId="urn:microsoft.com/office/officeart/2018/2/layout/IconVerticalSolidList"/>
    <dgm:cxn modelId="{3FD075B0-6EC0-42E9-A28E-8D2DA307C3AB}" type="presParOf" srcId="{7CCF58BB-98CD-4458-ADD8-2AB4AE97827C}" destId="{B05070EE-B2B0-40A9-97D8-48966F340A78}" srcOrd="3" destOrd="0" presId="urn:microsoft.com/office/officeart/2018/2/layout/IconVerticalSolidList"/>
    <dgm:cxn modelId="{1BC856F4-598E-4FCB-A1A5-2CC19B5A6313}" type="presParOf" srcId="{03D2FABF-487C-4DDA-81AE-55250191BCFE}" destId="{88DD861C-67A6-4CF8-95AA-2E06B4CBBDF7}" srcOrd="11" destOrd="0" presId="urn:microsoft.com/office/officeart/2018/2/layout/IconVerticalSolidList"/>
    <dgm:cxn modelId="{43B5FB41-650C-4CAB-AB78-1E24213BEA20}" type="presParOf" srcId="{03D2FABF-487C-4DDA-81AE-55250191BCFE}" destId="{626C8C69-157C-4C55-9CC5-B9F8EB280FD9}" srcOrd="12" destOrd="0" presId="urn:microsoft.com/office/officeart/2018/2/layout/IconVerticalSolidList"/>
    <dgm:cxn modelId="{5FF56393-FE63-4005-9B72-205F94D0FDB3}" type="presParOf" srcId="{626C8C69-157C-4C55-9CC5-B9F8EB280FD9}" destId="{EB1B944B-8393-4966-88E8-69DB01DA293A}" srcOrd="0" destOrd="0" presId="urn:microsoft.com/office/officeart/2018/2/layout/IconVerticalSolidList"/>
    <dgm:cxn modelId="{E9F59358-6C46-4588-86DE-88B525583EBC}" type="presParOf" srcId="{626C8C69-157C-4C55-9CC5-B9F8EB280FD9}" destId="{A6C5271A-C67C-4E6B-AF45-F7A501BBAB06}" srcOrd="1" destOrd="0" presId="urn:microsoft.com/office/officeart/2018/2/layout/IconVerticalSolidList"/>
    <dgm:cxn modelId="{886DEC4D-E1FF-4504-9029-D8C6DCC1A834}" type="presParOf" srcId="{626C8C69-157C-4C55-9CC5-B9F8EB280FD9}" destId="{639B8313-A636-489F-B080-0B2D6FA767D3}" srcOrd="2" destOrd="0" presId="urn:microsoft.com/office/officeart/2018/2/layout/IconVerticalSolidList"/>
    <dgm:cxn modelId="{E919007C-F0EE-483C-B06B-48D368030EF7}" type="presParOf" srcId="{626C8C69-157C-4C55-9CC5-B9F8EB280FD9}" destId="{694F4697-BA6F-475C-808C-612F9CD3A35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47968F-2750-40E0-8697-2F612BE46B1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B660B34-FCF5-4B43-A980-B53505833129}">
      <dgm:prSet/>
      <dgm:spPr/>
      <dgm:t>
        <a:bodyPr/>
        <a:lstStyle/>
        <a:p>
          <a:r>
            <a:rPr lang="en-US"/>
            <a:t>getpid(): Gets the PID (process ID) of the current process.</a:t>
          </a:r>
        </a:p>
      </dgm:t>
    </dgm:pt>
    <dgm:pt modelId="{78F386EE-85DB-4821-A6C6-21A7F6245B77}" type="parTrans" cxnId="{35D15736-426D-4473-AD5F-39B0FB12347A}">
      <dgm:prSet/>
      <dgm:spPr/>
      <dgm:t>
        <a:bodyPr/>
        <a:lstStyle/>
        <a:p>
          <a:endParaRPr lang="en-US"/>
        </a:p>
      </dgm:t>
    </dgm:pt>
    <dgm:pt modelId="{C807FFF5-6436-41DD-8B53-EB22932714F3}" type="sibTrans" cxnId="{35D15736-426D-4473-AD5F-39B0FB12347A}">
      <dgm:prSet/>
      <dgm:spPr/>
      <dgm:t>
        <a:bodyPr/>
        <a:lstStyle/>
        <a:p>
          <a:endParaRPr lang="en-US"/>
        </a:p>
      </dgm:t>
    </dgm:pt>
    <dgm:pt modelId="{F29DCB68-EA6A-4E31-BCDA-E5CD1042D553}">
      <dgm:prSet/>
      <dgm:spPr/>
      <dgm:t>
        <a:bodyPr/>
        <a:lstStyle/>
        <a:p>
          <a:r>
            <a:rPr lang="en-US"/>
            <a:t>getppid(): Gets the parent PID of the current process.</a:t>
          </a:r>
        </a:p>
      </dgm:t>
    </dgm:pt>
    <dgm:pt modelId="{5200393E-64C6-4A06-B23C-09DD53AFED18}" type="parTrans" cxnId="{0645555E-78A4-48A1-8453-1798C5594C09}">
      <dgm:prSet/>
      <dgm:spPr/>
      <dgm:t>
        <a:bodyPr/>
        <a:lstStyle/>
        <a:p>
          <a:endParaRPr lang="en-US"/>
        </a:p>
      </dgm:t>
    </dgm:pt>
    <dgm:pt modelId="{DCF9C885-A851-4B51-8406-9899AB8E90B4}" type="sibTrans" cxnId="{0645555E-78A4-48A1-8453-1798C5594C09}">
      <dgm:prSet/>
      <dgm:spPr/>
      <dgm:t>
        <a:bodyPr/>
        <a:lstStyle/>
        <a:p>
          <a:endParaRPr lang="en-US"/>
        </a:p>
      </dgm:t>
    </dgm:pt>
    <dgm:pt modelId="{1E311527-63F3-4C63-93EF-21D8E5202456}">
      <dgm:prSet/>
      <dgm:spPr/>
      <dgm:t>
        <a:bodyPr/>
        <a:lstStyle/>
        <a:p>
          <a:r>
            <a:rPr lang="en-US"/>
            <a:t>getuid(): It will get the UID (used ID) of the current process.</a:t>
          </a:r>
        </a:p>
      </dgm:t>
    </dgm:pt>
    <dgm:pt modelId="{95844921-563F-4950-A664-AF1E1006D1E1}" type="parTrans" cxnId="{B3CEB1D1-8ABB-447E-B827-E4F3F648A7DF}">
      <dgm:prSet/>
      <dgm:spPr/>
      <dgm:t>
        <a:bodyPr/>
        <a:lstStyle/>
        <a:p>
          <a:endParaRPr lang="en-US"/>
        </a:p>
      </dgm:t>
    </dgm:pt>
    <dgm:pt modelId="{7680B0FB-CD42-4E1C-86DE-2B55402A17BD}" type="sibTrans" cxnId="{B3CEB1D1-8ABB-447E-B827-E4F3F648A7DF}">
      <dgm:prSet/>
      <dgm:spPr/>
      <dgm:t>
        <a:bodyPr/>
        <a:lstStyle/>
        <a:p>
          <a:endParaRPr lang="en-US"/>
        </a:p>
      </dgm:t>
    </dgm:pt>
    <dgm:pt modelId="{CF0E84C9-7E8D-48AE-84CF-F8E4FE875F14}">
      <dgm:prSet/>
      <dgm:spPr/>
      <dgm:t>
        <a:bodyPr/>
        <a:lstStyle/>
        <a:p>
          <a:r>
            <a:rPr lang="en-US"/>
            <a:t>getgid(): It will get the GID (group ID) of the current process.</a:t>
          </a:r>
        </a:p>
      </dgm:t>
    </dgm:pt>
    <dgm:pt modelId="{0A91B256-034A-4E8B-8465-45983C53A93A}" type="parTrans" cxnId="{669658A5-013F-4C5E-AF25-4EAE675DE40B}">
      <dgm:prSet/>
      <dgm:spPr/>
      <dgm:t>
        <a:bodyPr/>
        <a:lstStyle/>
        <a:p>
          <a:endParaRPr lang="en-US"/>
        </a:p>
      </dgm:t>
    </dgm:pt>
    <dgm:pt modelId="{A88AE749-A27E-4723-AC2D-CFE53BABB2C1}" type="sibTrans" cxnId="{669658A5-013F-4C5E-AF25-4EAE675DE40B}">
      <dgm:prSet/>
      <dgm:spPr/>
      <dgm:t>
        <a:bodyPr/>
        <a:lstStyle/>
        <a:p>
          <a:endParaRPr lang="en-US"/>
        </a:p>
      </dgm:t>
    </dgm:pt>
    <dgm:pt modelId="{68FDBF66-3FDC-4712-8C49-01812F101F8A}">
      <dgm:prSet/>
      <dgm:spPr/>
      <dgm:t>
        <a:bodyPr/>
        <a:lstStyle/>
        <a:p>
          <a:r>
            <a:rPr lang="en-US"/>
            <a:t>uname(): This system call gets the information about the system name, version, release info, and other system-related info.</a:t>
          </a:r>
        </a:p>
      </dgm:t>
    </dgm:pt>
    <dgm:pt modelId="{44968EC7-46C2-4756-8CC1-262EE1E7FE6B}" type="parTrans" cxnId="{25A17FDC-2D2F-43C9-8B2B-D6B25D5490BD}">
      <dgm:prSet/>
      <dgm:spPr/>
      <dgm:t>
        <a:bodyPr/>
        <a:lstStyle/>
        <a:p>
          <a:endParaRPr lang="en-US"/>
        </a:p>
      </dgm:t>
    </dgm:pt>
    <dgm:pt modelId="{729976F9-F715-4519-AACE-AD253DB6AA07}" type="sibTrans" cxnId="{25A17FDC-2D2F-43C9-8B2B-D6B25D5490BD}">
      <dgm:prSet/>
      <dgm:spPr/>
      <dgm:t>
        <a:bodyPr/>
        <a:lstStyle/>
        <a:p>
          <a:endParaRPr lang="en-US"/>
        </a:p>
      </dgm:t>
    </dgm:pt>
    <dgm:pt modelId="{25A623F0-0899-4C48-9A73-F6B2029CBB9B}">
      <dgm:prSet/>
      <dgm:spPr/>
      <dgm:t>
        <a:bodyPr/>
        <a:lstStyle/>
        <a:p>
          <a:r>
            <a:rPr lang="en-US"/>
            <a:t>sysinfo(): It gets general information about the system which includes free memory, total memory, number of current processes, etc.</a:t>
          </a:r>
        </a:p>
      </dgm:t>
    </dgm:pt>
    <dgm:pt modelId="{F7FF6E5E-E3BC-4988-9332-368808A73D31}" type="parTrans" cxnId="{E713DD36-38E5-49C8-BD27-3291FFB10905}">
      <dgm:prSet/>
      <dgm:spPr/>
      <dgm:t>
        <a:bodyPr/>
        <a:lstStyle/>
        <a:p>
          <a:endParaRPr lang="en-US"/>
        </a:p>
      </dgm:t>
    </dgm:pt>
    <dgm:pt modelId="{64E551FB-A226-4792-A0E0-F2022C32105E}" type="sibTrans" cxnId="{E713DD36-38E5-49C8-BD27-3291FFB10905}">
      <dgm:prSet/>
      <dgm:spPr/>
      <dgm:t>
        <a:bodyPr/>
        <a:lstStyle/>
        <a:p>
          <a:endParaRPr lang="en-US"/>
        </a:p>
      </dgm:t>
    </dgm:pt>
    <dgm:pt modelId="{C20D725C-6BC5-4FC2-A9B2-14F19924FB44}">
      <dgm:prSet/>
      <dgm:spPr/>
      <dgm:t>
        <a:bodyPr/>
        <a:lstStyle/>
        <a:p>
          <a:r>
            <a:rPr lang="en-US"/>
            <a:t>time(): It gets the current system time in seconds since 1t January 1970.</a:t>
          </a:r>
        </a:p>
      </dgm:t>
    </dgm:pt>
    <dgm:pt modelId="{DE0D695C-58F5-4665-9667-6C4C5A257C7F}" type="parTrans" cxnId="{92D559D7-9186-4682-AC08-E2BED965FC00}">
      <dgm:prSet/>
      <dgm:spPr/>
      <dgm:t>
        <a:bodyPr/>
        <a:lstStyle/>
        <a:p>
          <a:endParaRPr lang="en-US"/>
        </a:p>
      </dgm:t>
    </dgm:pt>
    <dgm:pt modelId="{5975693E-4DFE-4E04-897C-44D836A5D727}" type="sibTrans" cxnId="{92D559D7-9186-4682-AC08-E2BED965FC00}">
      <dgm:prSet/>
      <dgm:spPr/>
      <dgm:t>
        <a:bodyPr/>
        <a:lstStyle/>
        <a:p>
          <a:endParaRPr lang="en-US"/>
        </a:p>
      </dgm:t>
    </dgm:pt>
    <dgm:pt modelId="{2524151A-8260-4631-AB54-5E445F7E9DF0}" type="pres">
      <dgm:prSet presAssocID="{4D47968F-2750-40E0-8697-2F612BE46B11}" presName="linear" presStyleCnt="0">
        <dgm:presLayoutVars>
          <dgm:animLvl val="lvl"/>
          <dgm:resizeHandles val="exact"/>
        </dgm:presLayoutVars>
      </dgm:prSet>
      <dgm:spPr/>
    </dgm:pt>
    <dgm:pt modelId="{A17AD63B-8233-4692-AD6E-FE733316AC0C}" type="pres">
      <dgm:prSet presAssocID="{AB660B34-FCF5-4B43-A980-B53505833129}" presName="parentText" presStyleLbl="node1" presStyleIdx="0" presStyleCnt="7">
        <dgm:presLayoutVars>
          <dgm:chMax val="0"/>
          <dgm:bulletEnabled val="1"/>
        </dgm:presLayoutVars>
      </dgm:prSet>
      <dgm:spPr/>
    </dgm:pt>
    <dgm:pt modelId="{3FCF88A3-82BC-4042-BD94-EA49F11A3EBE}" type="pres">
      <dgm:prSet presAssocID="{C807FFF5-6436-41DD-8B53-EB22932714F3}" presName="spacer" presStyleCnt="0"/>
      <dgm:spPr/>
    </dgm:pt>
    <dgm:pt modelId="{E39C41E9-9103-4823-A7D5-61C0C24EE731}" type="pres">
      <dgm:prSet presAssocID="{F29DCB68-EA6A-4E31-BCDA-E5CD1042D553}" presName="parentText" presStyleLbl="node1" presStyleIdx="1" presStyleCnt="7">
        <dgm:presLayoutVars>
          <dgm:chMax val="0"/>
          <dgm:bulletEnabled val="1"/>
        </dgm:presLayoutVars>
      </dgm:prSet>
      <dgm:spPr/>
    </dgm:pt>
    <dgm:pt modelId="{C029C59B-2650-4D78-B9EB-50269A6B1138}" type="pres">
      <dgm:prSet presAssocID="{DCF9C885-A851-4B51-8406-9899AB8E90B4}" presName="spacer" presStyleCnt="0"/>
      <dgm:spPr/>
    </dgm:pt>
    <dgm:pt modelId="{C4A0A4BE-D47B-4E02-BA9F-B00A3B917E7C}" type="pres">
      <dgm:prSet presAssocID="{1E311527-63F3-4C63-93EF-21D8E5202456}" presName="parentText" presStyleLbl="node1" presStyleIdx="2" presStyleCnt="7">
        <dgm:presLayoutVars>
          <dgm:chMax val="0"/>
          <dgm:bulletEnabled val="1"/>
        </dgm:presLayoutVars>
      </dgm:prSet>
      <dgm:spPr/>
    </dgm:pt>
    <dgm:pt modelId="{4482EF43-BC2D-46EC-8FD9-EF8DA135B106}" type="pres">
      <dgm:prSet presAssocID="{7680B0FB-CD42-4E1C-86DE-2B55402A17BD}" presName="spacer" presStyleCnt="0"/>
      <dgm:spPr/>
    </dgm:pt>
    <dgm:pt modelId="{C6FABDF6-3737-4F20-8CB0-EB11C8CAE7C0}" type="pres">
      <dgm:prSet presAssocID="{CF0E84C9-7E8D-48AE-84CF-F8E4FE875F14}" presName="parentText" presStyleLbl="node1" presStyleIdx="3" presStyleCnt="7">
        <dgm:presLayoutVars>
          <dgm:chMax val="0"/>
          <dgm:bulletEnabled val="1"/>
        </dgm:presLayoutVars>
      </dgm:prSet>
      <dgm:spPr/>
    </dgm:pt>
    <dgm:pt modelId="{10FFA8A4-00A6-40FF-A7A8-94BE7047FC77}" type="pres">
      <dgm:prSet presAssocID="{A88AE749-A27E-4723-AC2D-CFE53BABB2C1}" presName="spacer" presStyleCnt="0"/>
      <dgm:spPr/>
    </dgm:pt>
    <dgm:pt modelId="{008F8990-72EB-4C79-87A4-C9E49E200561}" type="pres">
      <dgm:prSet presAssocID="{68FDBF66-3FDC-4712-8C49-01812F101F8A}" presName="parentText" presStyleLbl="node1" presStyleIdx="4" presStyleCnt="7">
        <dgm:presLayoutVars>
          <dgm:chMax val="0"/>
          <dgm:bulletEnabled val="1"/>
        </dgm:presLayoutVars>
      </dgm:prSet>
      <dgm:spPr/>
    </dgm:pt>
    <dgm:pt modelId="{F8ECF131-0B81-49F3-A1A2-27F33453CFB7}" type="pres">
      <dgm:prSet presAssocID="{729976F9-F715-4519-AACE-AD253DB6AA07}" presName="spacer" presStyleCnt="0"/>
      <dgm:spPr/>
    </dgm:pt>
    <dgm:pt modelId="{2EB78D92-058C-458C-9C1D-0919C8BFC1C9}" type="pres">
      <dgm:prSet presAssocID="{25A623F0-0899-4C48-9A73-F6B2029CBB9B}" presName="parentText" presStyleLbl="node1" presStyleIdx="5" presStyleCnt="7">
        <dgm:presLayoutVars>
          <dgm:chMax val="0"/>
          <dgm:bulletEnabled val="1"/>
        </dgm:presLayoutVars>
      </dgm:prSet>
      <dgm:spPr/>
    </dgm:pt>
    <dgm:pt modelId="{E6911A1D-3573-420A-A120-E250E20B7D35}" type="pres">
      <dgm:prSet presAssocID="{64E551FB-A226-4792-A0E0-F2022C32105E}" presName="spacer" presStyleCnt="0"/>
      <dgm:spPr/>
    </dgm:pt>
    <dgm:pt modelId="{17B03450-C7EE-43A8-9882-0C1B01582856}" type="pres">
      <dgm:prSet presAssocID="{C20D725C-6BC5-4FC2-A9B2-14F19924FB44}" presName="parentText" presStyleLbl="node1" presStyleIdx="6" presStyleCnt="7">
        <dgm:presLayoutVars>
          <dgm:chMax val="0"/>
          <dgm:bulletEnabled val="1"/>
        </dgm:presLayoutVars>
      </dgm:prSet>
      <dgm:spPr/>
    </dgm:pt>
  </dgm:ptLst>
  <dgm:cxnLst>
    <dgm:cxn modelId="{35D15736-426D-4473-AD5F-39B0FB12347A}" srcId="{4D47968F-2750-40E0-8697-2F612BE46B11}" destId="{AB660B34-FCF5-4B43-A980-B53505833129}" srcOrd="0" destOrd="0" parTransId="{78F386EE-85DB-4821-A6C6-21A7F6245B77}" sibTransId="{C807FFF5-6436-41DD-8B53-EB22932714F3}"/>
    <dgm:cxn modelId="{E713DD36-38E5-49C8-BD27-3291FFB10905}" srcId="{4D47968F-2750-40E0-8697-2F612BE46B11}" destId="{25A623F0-0899-4C48-9A73-F6B2029CBB9B}" srcOrd="5" destOrd="0" parTransId="{F7FF6E5E-E3BC-4988-9332-368808A73D31}" sibTransId="{64E551FB-A226-4792-A0E0-F2022C32105E}"/>
    <dgm:cxn modelId="{0645555E-78A4-48A1-8453-1798C5594C09}" srcId="{4D47968F-2750-40E0-8697-2F612BE46B11}" destId="{F29DCB68-EA6A-4E31-BCDA-E5CD1042D553}" srcOrd="1" destOrd="0" parTransId="{5200393E-64C6-4A06-B23C-09DD53AFED18}" sibTransId="{DCF9C885-A851-4B51-8406-9899AB8E90B4}"/>
    <dgm:cxn modelId="{41CAB850-17A2-4C4B-93E3-E637A5029294}" type="presOf" srcId="{25A623F0-0899-4C48-9A73-F6B2029CBB9B}" destId="{2EB78D92-058C-458C-9C1D-0919C8BFC1C9}" srcOrd="0" destOrd="0" presId="urn:microsoft.com/office/officeart/2005/8/layout/vList2"/>
    <dgm:cxn modelId="{B1238357-5A33-485D-BF02-F81702698A53}" type="presOf" srcId="{C20D725C-6BC5-4FC2-A9B2-14F19924FB44}" destId="{17B03450-C7EE-43A8-9882-0C1B01582856}" srcOrd="0" destOrd="0" presId="urn:microsoft.com/office/officeart/2005/8/layout/vList2"/>
    <dgm:cxn modelId="{EDB86993-1F81-426A-B1D9-FF6E0945D995}" type="presOf" srcId="{68FDBF66-3FDC-4712-8C49-01812F101F8A}" destId="{008F8990-72EB-4C79-87A4-C9E49E200561}" srcOrd="0" destOrd="0" presId="urn:microsoft.com/office/officeart/2005/8/layout/vList2"/>
    <dgm:cxn modelId="{4BD9AB9C-73E6-4BC7-BA2E-9F6F0A581A90}" type="presOf" srcId="{AB660B34-FCF5-4B43-A980-B53505833129}" destId="{A17AD63B-8233-4692-AD6E-FE733316AC0C}" srcOrd="0" destOrd="0" presId="urn:microsoft.com/office/officeart/2005/8/layout/vList2"/>
    <dgm:cxn modelId="{669658A5-013F-4C5E-AF25-4EAE675DE40B}" srcId="{4D47968F-2750-40E0-8697-2F612BE46B11}" destId="{CF0E84C9-7E8D-48AE-84CF-F8E4FE875F14}" srcOrd="3" destOrd="0" parTransId="{0A91B256-034A-4E8B-8465-45983C53A93A}" sibTransId="{A88AE749-A27E-4723-AC2D-CFE53BABB2C1}"/>
    <dgm:cxn modelId="{A5390EAA-FC02-4A0E-A087-A31921784089}" type="presOf" srcId="{4D47968F-2750-40E0-8697-2F612BE46B11}" destId="{2524151A-8260-4631-AB54-5E445F7E9DF0}" srcOrd="0" destOrd="0" presId="urn:microsoft.com/office/officeart/2005/8/layout/vList2"/>
    <dgm:cxn modelId="{61C383AE-92FD-4D05-9450-176C3F51DF33}" type="presOf" srcId="{CF0E84C9-7E8D-48AE-84CF-F8E4FE875F14}" destId="{C6FABDF6-3737-4F20-8CB0-EB11C8CAE7C0}" srcOrd="0" destOrd="0" presId="urn:microsoft.com/office/officeart/2005/8/layout/vList2"/>
    <dgm:cxn modelId="{D53940BF-7E42-4DE3-A234-9A4F2A102938}" type="presOf" srcId="{F29DCB68-EA6A-4E31-BCDA-E5CD1042D553}" destId="{E39C41E9-9103-4823-A7D5-61C0C24EE731}" srcOrd="0" destOrd="0" presId="urn:microsoft.com/office/officeart/2005/8/layout/vList2"/>
    <dgm:cxn modelId="{B3CEB1D1-8ABB-447E-B827-E4F3F648A7DF}" srcId="{4D47968F-2750-40E0-8697-2F612BE46B11}" destId="{1E311527-63F3-4C63-93EF-21D8E5202456}" srcOrd="2" destOrd="0" parTransId="{95844921-563F-4950-A664-AF1E1006D1E1}" sibTransId="{7680B0FB-CD42-4E1C-86DE-2B55402A17BD}"/>
    <dgm:cxn modelId="{92D559D7-9186-4682-AC08-E2BED965FC00}" srcId="{4D47968F-2750-40E0-8697-2F612BE46B11}" destId="{C20D725C-6BC5-4FC2-A9B2-14F19924FB44}" srcOrd="6" destOrd="0" parTransId="{DE0D695C-58F5-4665-9667-6C4C5A257C7F}" sibTransId="{5975693E-4DFE-4E04-897C-44D836A5D727}"/>
    <dgm:cxn modelId="{DA1450DC-18DF-4BBF-A8C0-8E24FF8048ED}" type="presOf" srcId="{1E311527-63F3-4C63-93EF-21D8E5202456}" destId="{C4A0A4BE-D47B-4E02-BA9F-B00A3B917E7C}" srcOrd="0" destOrd="0" presId="urn:microsoft.com/office/officeart/2005/8/layout/vList2"/>
    <dgm:cxn modelId="{25A17FDC-2D2F-43C9-8B2B-D6B25D5490BD}" srcId="{4D47968F-2750-40E0-8697-2F612BE46B11}" destId="{68FDBF66-3FDC-4712-8C49-01812F101F8A}" srcOrd="4" destOrd="0" parTransId="{44968EC7-46C2-4756-8CC1-262EE1E7FE6B}" sibTransId="{729976F9-F715-4519-AACE-AD253DB6AA07}"/>
    <dgm:cxn modelId="{6F81A61A-AB02-4758-B9C5-3032BD9E4763}" type="presParOf" srcId="{2524151A-8260-4631-AB54-5E445F7E9DF0}" destId="{A17AD63B-8233-4692-AD6E-FE733316AC0C}" srcOrd="0" destOrd="0" presId="urn:microsoft.com/office/officeart/2005/8/layout/vList2"/>
    <dgm:cxn modelId="{CCE4D896-78E8-4E8B-8458-A6566602311B}" type="presParOf" srcId="{2524151A-8260-4631-AB54-5E445F7E9DF0}" destId="{3FCF88A3-82BC-4042-BD94-EA49F11A3EBE}" srcOrd="1" destOrd="0" presId="urn:microsoft.com/office/officeart/2005/8/layout/vList2"/>
    <dgm:cxn modelId="{563C8D83-78BB-4554-AFED-70518000AACF}" type="presParOf" srcId="{2524151A-8260-4631-AB54-5E445F7E9DF0}" destId="{E39C41E9-9103-4823-A7D5-61C0C24EE731}" srcOrd="2" destOrd="0" presId="urn:microsoft.com/office/officeart/2005/8/layout/vList2"/>
    <dgm:cxn modelId="{E6C4280E-7CA4-4D6B-B4EF-92B5217DB878}" type="presParOf" srcId="{2524151A-8260-4631-AB54-5E445F7E9DF0}" destId="{C029C59B-2650-4D78-B9EB-50269A6B1138}" srcOrd="3" destOrd="0" presId="urn:microsoft.com/office/officeart/2005/8/layout/vList2"/>
    <dgm:cxn modelId="{640834EF-2C4B-461A-BD9A-E7409F7CB56C}" type="presParOf" srcId="{2524151A-8260-4631-AB54-5E445F7E9DF0}" destId="{C4A0A4BE-D47B-4E02-BA9F-B00A3B917E7C}" srcOrd="4" destOrd="0" presId="urn:microsoft.com/office/officeart/2005/8/layout/vList2"/>
    <dgm:cxn modelId="{CAD75933-DC86-4984-BCA3-915791DF47B8}" type="presParOf" srcId="{2524151A-8260-4631-AB54-5E445F7E9DF0}" destId="{4482EF43-BC2D-46EC-8FD9-EF8DA135B106}" srcOrd="5" destOrd="0" presId="urn:microsoft.com/office/officeart/2005/8/layout/vList2"/>
    <dgm:cxn modelId="{E61D60C4-2D9F-401F-8A67-48F65036E493}" type="presParOf" srcId="{2524151A-8260-4631-AB54-5E445F7E9DF0}" destId="{C6FABDF6-3737-4F20-8CB0-EB11C8CAE7C0}" srcOrd="6" destOrd="0" presId="urn:microsoft.com/office/officeart/2005/8/layout/vList2"/>
    <dgm:cxn modelId="{68BE2F6F-71E5-44C4-9FD5-04F8DA42966C}" type="presParOf" srcId="{2524151A-8260-4631-AB54-5E445F7E9DF0}" destId="{10FFA8A4-00A6-40FF-A7A8-94BE7047FC77}" srcOrd="7" destOrd="0" presId="urn:microsoft.com/office/officeart/2005/8/layout/vList2"/>
    <dgm:cxn modelId="{121CEE0D-ED68-46F4-9621-5BAC72863E2B}" type="presParOf" srcId="{2524151A-8260-4631-AB54-5E445F7E9DF0}" destId="{008F8990-72EB-4C79-87A4-C9E49E200561}" srcOrd="8" destOrd="0" presId="urn:microsoft.com/office/officeart/2005/8/layout/vList2"/>
    <dgm:cxn modelId="{1738048F-50AB-4391-91E8-A2E3D608E4F6}" type="presParOf" srcId="{2524151A-8260-4631-AB54-5E445F7E9DF0}" destId="{F8ECF131-0B81-49F3-A1A2-27F33453CFB7}" srcOrd="9" destOrd="0" presId="urn:microsoft.com/office/officeart/2005/8/layout/vList2"/>
    <dgm:cxn modelId="{1E530948-8477-4291-ACED-E95927BE5DD1}" type="presParOf" srcId="{2524151A-8260-4631-AB54-5E445F7E9DF0}" destId="{2EB78D92-058C-458C-9C1D-0919C8BFC1C9}" srcOrd="10" destOrd="0" presId="urn:microsoft.com/office/officeart/2005/8/layout/vList2"/>
    <dgm:cxn modelId="{965D78DE-6F4A-49E2-A70E-945BC81EA4A7}" type="presParOf" srcId="{2524151A-8260-4631-AB54-5E445F7E9DF0}" destId="{E6911A1D-3573-420A-A120-E250E20B7D35}" srcOrd="11" destOrd="0" presId="urn:microsoft.com/office/officeart/2005/8/layout/vList2"/>
    <dgm:cxn modelId="{ABB9F52A-E02C-4408-8F22-5927CE769955}" type="presParOf" srcId="{2524151A-8260-4631-AB54-5E445F7E9DF0}" destId="{17B03450-C7EE-43A8-9882-0C1B01582856}"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96F42E-46FC-4C0C-A651-7E5FDD5309AD}">
      <dsp:nvSpPr>
        <dsp:cNvPr id="0" name=""/>
        <dsp:cNvSpPr/>
      </dsp:nvSpPr>
      <dsp:spPr>
        <a:xfrm>
          <a:off x="1007329" y="1506958"/>
          <a:ext cx="804462" cy="8044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B0760D-B778-4167-A334-7874AC63C447}">
      <dsp:nvSpPr>
        <dsp:cNvPr id="0" name=""/>
        <dsp:cNvSpPr/>
      </dsp:nvSpPr>
      <dsp:spPr>
        <a:xfrm>
          <a:off x="276" y="2643938"/>
          <a:ext cx="2818569" cy="107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A system call in Unix is a mechanism that allows user-space programs to request services from the operating system's kernel. These services include tasks like file manipulation, process control, communication, and memory management.</a:t>
          </a:r>
        </a:p>
      </dsp:txBody>
      <dsp:txXfrm>
        <a:off x="276" y="2643938"/>
        <a:ext cx="2818569" cy="1079471"/>
      </dsp:txXfrm>
    </dsp:sp>
    <dsp:sp modelId="{26268D04-C2BD-452F-A5CE-99A1FCCFA46A}">
      <dsp:nvSpPr>
        <dsp:cNvPr id="0" name=""/>
        <dsp:cNvSpPr/>
      </dsp:nvSpPr>
      <dsp:spPr>
        <a:xfrm>
          <a:off x="4107363" y="1506958"/>
          <a:ext cx="804462" cy="8044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EBA399-3729-4885-88E6-35C3BD374BD2}">
      <dsp:nvSpPr>
        <dsp:cNvPr id="0" name=""/>
        <dsp:cNvSpPr/>
      </dsp:nvSpPr>
      <dsp:spPr>
        <a:xfrm>
          <a:off x="3131692" y="2643938"/>
          <a:ext cx="2755803" cy="1079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when a program executes read(</a:t>
          </a:r>
          <a:r>
            <a:rPr lang="en-US" sz="1600" kern="1200" dirty="0" err="1"/>
            <a:t>fd</a:t>
          </a:r>
          <a:r>
            <a:rPr lang="en-US" sz="1600" kern="1200" dirty="0"/>
            <a:t>, buffer, size), it calls the kernel to read data from a file descriptor (</a:t>
          </a:r>
          <a:r>
            <a:rPr lang="en-US" sz="1600" kern="1200" dirty="0" err="1"/>
            <a:t>fd</a:t>
          </a:r>
          <a:r>
            <a:rPr lang="en-US" sz="1600" kern="1200" dirty="0"/>
            <a:t>) into a buffer. The kernel performs the operation and returns the result to the program.</a:t>
          </a:r>
        </a:p>
      </dsp:txBody>
      <dsp:txXfrm>
        <a:off x="3131692" y="2643938"/>
        <a:ext cx="2755803" cy="10794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CAB455-5E45-403D-B1F4-AF6EE5169DB6}">
      <dsp:nvSpPr>
        <dsp:cNvPr id="0" name=""/>
        <dsp:cNvSpPr/>
      </dsp:nvSpPr>
      <dsp:spPr>
        <a:xfrm>
          <a:off x="0" y="4366"/>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5136C-200D-4DC2-8401-E782623B0E46}">
      <dsp:nvSpPr>
        <dsp:cNvPr id="0" name=""/>
        <dsp:cNvSpPr/>
      </dsp:nvSpPr>
      <dsp:spPr>
        <a:xfrm>
          <a:off x="281355" y="213639"/>
          <a:ext cx="511556" cy="5115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373BBD-1EE8-49A7-AD71-036A0E3BA862}">
      <dsp:nvSpPr>
        <dsp:cNvPr id="0" name=""/>
        <dsp:cNvSpPr/>
      </dsp:nvSpPr>
      <dsp:spPr>
        <a:xfrm>
          <a:off x="1074268" y="4366"/>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Process management system calls</a:t>
          </a:r>
          <a:endParaRPr lang="en-US" sz="1900" kern="1200"/>
        </a:p>
      </dsp:txBody>
      <dsp:txXfrm>
        <a:off x="1074268" y="4366"/>
        <a:ext cx="5170996" cy="930102"/>
      </dsp:txXfrm>
    </dsp:sp>
    <dsp:sp modelId="{83D41175-117B-4D3B-87E3-4688994A15A2}">
      <dsp:nvSpPr>
        <dsp:cNvPr id="0" name=""/>
        <dsp:cNvSpPr/>
      </dsp:nvSpPr>
      <dsp:spPr>
        <a:xfrm>
          <a:off x="0" y="1166994"/>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3E811-74DF-499B-A614-A1082C15991C}">
      <dsp:nvSpPr>
        <dsp:cNvPr id="0" name=""/>
        <dsp:cNvSpPr/>
      </dsp:nvSpPr>
      <dsp:spPr>
        <a:xfrm>
          <a:off x="281355" y="1376267"/>
          <a:ext cx="511556" cy="5115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FF9B26-5FD3-4F59-A4FA-32403AD95269}">
      <dsp:nvSpPr>
        <dsp:cNvPr id="0" name=""/>
        <dsp:cNvSpPr/>
      </dsp:nvSpPr>
      <dsp:spPr>
        <a:xfrm>
          <a:off x="1074268" y="1166994"/>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File management system calls</a:t>
          </a:r>
          <a:endParaRPr lang="en-US" sz="1900" kern="1200"/>
        </a:p>
      </dsp:txBody>
      <dsp:txXfrm>
        <a:off x="1074268" y="1166994"/>
        <a:ext cx="5170996" cy="930102"/>
      </dsp:txXfrm>
    </dsp:sp>
    <dsp:sp modelId="{5D714A98-650F-4C2B-9363-1E0564AAF8A3}">
      <dsp:nvSpPr>
        <dsp:cNvPr id="0" name=""/>
        <dsp:cNvSpPr/>
      </dsp:nvSpPr>
      <dsp:spPr>
        <a:xfrm>
          <a:off x="0" y="2329622"/>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E533AB-AC3E-4BD2-86A3-4A8E85093CA7}">
      <dsp:nvSpPr>
        <dsp:cNvPr id="0" name=""/>
        <dsp:cNvSpPr/>
      </dsp:nvSpPr>
      <dsp:spPr>
        <a:xfrm>
          <a:off x="281355" y="2538895"/>
          <a:ext cx="511556" cy="5115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DE2B59-1DFE-4D92-A1AA-F56204DB1E9E}">
      <dsp:nvSpPr>
        <dsp:cNvPr id="0" name=""/>
        <dsp:cNvSpPr/>
      </dsp:nvSpPr>
      <dsp:spPr>
        <a:xfrm>
          <a:off x="1074268" y="2329622"/>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Device management system calls</a:t>
          </a:r>
          <a:endParaRPr lang="en-US" sz="1900" kern="1200"/>
        </a:p>
      </dsp:txBody>
      <dsp:txXfrm>
        <a:off x="1074268" y="2329622"/>
        <a:ext cx="5170996" cy="930102"/>
      </dsp:txXfrm>
    </dsp:sp>
    <dsp:sp modelId="{BAD5CBE7-3D2E-4258-BF25-544A3E715355}">
      <dsp:nvSpPr>
        <dsp:cNvPr id="0" name=""/>
        <dsp:cNvSpPr/>
      </dsp:nvSpPr>
      <dsp:spPr>
        <a:xfrm>
          <a:off x="0" y="3492250"/>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1EE83A-C814-486D-B607-F8A6C37001B4}">
      <dsp:nvSpPr>
        <dsp:cNvPr id="0" name=""/>
        <dsp:cNvSpPr/>
      </dsp:nvSpPr>
      <dsp:spPr>
        <a:xfrm>
          <a:off x="281355" y="3701523"/>
          <a:ext cx="511556" cy="5115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6A2E54D-7D5E-41E9-AF9E-C40878C96769}">
      <dsp:nvSpPr>
        <dsp:cNvPr id="0" name=""/>
        <dsp:cNvSpPr/>
      </dsp:nvSpPr>
      <dsp:spPr>
        <a:xfrm>
          <a:off x="1074268" y="3492250"/>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Network management system calls</a:t>
          </a:r>
          <a:endParaRPr lang="en-US" sz="1900" kern="1200"/>
        </a:p>
      </dsp:txBody>
      <dsp:txXfrm>
        <a:off x="1074268" y="3492250"/>
        <a:ext cx="5170996" cy="930102"/>
      </dsp:txXfrm>
    </dsp:sp>
    <dsp:sp modelId="{FC95A8A1-F624-4964-875C-D97AB5FEE433}">
      <dsp:nvSpPr>
        <dsp:cNvPr id="0" name=""/>
        <dsp:cNvSpPr/>
      </dsp:nvSpPr>
      <dsp:spPr>
        <a:xfrm>
          <a:off x="0" y="4654878"/>
          <a:ext cx="6245265" cy="93010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33EC7-190B-4ED8-9D5D-14B9E8B35731}">
      <dsp:nvSpPr>
        <dsp:cNvPr id="0" name=""/>
        <dsp:cNvSpPr/>
      </dsp:nvSpPr>
      <dsp:spPr>
        <a:xfrm>
          <a:off x="281355" y="4864151"/>
          <a:ext cx="511556" cy="5115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DF06334-A242-49EB-A71A-43647C52B8F4}">
      <dsp:nvSpPr>
        <dsp:cNvPr id="0" name=""/>
        <dsp:cNvSpPr/>
      </dsp:nvSpPr>
      <dsp:spPr>
        <a:xfrm>
          <a:off x="1074268" y="4654878"/>
          <a:ext cx="5170996" cy="930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36" tIns="98436" rIns="98436" bIns="98436" numCol="1" spcCol="1270" anchor="ctr" anchorCtr="0">
          <a:noAutofit/>
        </a:bodyPr>
        <a:lstStyle/>
        <a:p>
          <a:pPr marL="0" lvl="0" indent="0" algn="l" defTabSz="844550">
            <a:lnSpc>
              <a:spcPct val="100000"/>
            </a:lnSpc>
            <a:spcBef>
              <a:spcPct val="0"/>
            </a:spcBef>
            <a:spcAft>
              <a:spcPct val="35000"/>
            </a:spcAft>
            <a:buNone/>
          </a:pPr>
          <a:r>
            <a:rPr lang="en-IN" sz="1900" b="0" i="0" kern="1200"/>
            <a:t>System information system calls</a:t>
          </a:r>
          <a:endParaRPr lang="en-US" sz="1900" kern="1200"/>
        </a:p>
      </dsp:txBody>
      <dsp:txXfrm>
        <a:off x="1074268" y="4654878"/>
        <a:ext cx="5170996" cy="930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30EB4C-8D4F-415F-9A7A-39402AB738DD}">
      <dsp:nvSpPr>
        <dsp:cNvPr id="0" name=""/>
        <dsp:cNvSpPr/>
      </dsp:nvSpPr>
      <dsp:spPr>
        <a:xfrm>
          <a:off x="0" y="0"/>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B117B5-3E12-4DFD-A722-1A7104D76176}">
      <dsp:nvSpPr>
        <dsp:cNvPr id="0" name=""/>
        <dsp:cNvSpPr/>
      </dsp:nvSpPr>
      <dsp:spPr>
        <a:xfrm>
          <a:off x="0" y="0"/>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i="0" kern="1200" baseline="0"/>
            <a:t>fork(): </a:t>
          </a:r>
          <a:r>
            <a:rPr lang="en-US" sz="1600" b="0" i="0" kern="1200" baseline="0"/>
            <a:t>As the name suggests, this creates a child process from the parent process which results in the exact same process except for some values like PID and parent PID.</a:t>
          </a:r>
          <a:endParaRPr lang="en-US" sz="1600" kern="1200"/>
        </a:p>
      </dsp:txBody>
      <dsp:txXfrm>
        <a:off x="0" y="0"/>
        <a:ext cx="9730032" cy="577081"/>
      </dsp:txXfrm>
    </dsp:sp>
    <dsp:sp modelId="{2EC1846A-2515-496F-9186-69CDA65D745C}">
      <dsp:nvSpPr>
        <dsp:cNvPr id="0" name=""/>
        <dsp:cNvSpPr/>
      </dsp:nvSpPr>
      <dsp:spPr>
        <a:xfrm>
          <a:off x="0" y="577080"/>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5296F8-D6F6-4C85-813A-3642414C38B6}">
      <dsp:nvSpPr>
        <dsp:cNvPr id="0" name=""/>
        <dsp:cNvSpPr/>
      </dsp:nvSpPr>
      <dsp:spPr>
        <a:xfrm>
          <a:off x="0" y="577081"/>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exec(): </a:t>
          </a:r>
          <a:r>
            <a:rPr lang="en-US" sz="1600" b="0" i="0" kern="1200" baseline="0"/>
            <a:t>This system call replaces the current process image with the new image and it is used when you want to run a different program from the current process.</a:t>
          </a:r>
          <a:endParaRPr lang="en-US" sz="1600" kern="1200"/>
        </a:p>
      </dsp:txBody>
      <dsp:txXfrm>
        <a:off x="0" y="577081"/>
        <a:ext cx="9730032" cy="577081"/>
      </dsp:txXfrm>
    </dsp:sp>
    <dsp:sp modelId="{A9B67F65-09A0-4C0A-9FFE-E5BE67DF9BD3}">
      <dsp:nvSpPr>
        <dsp:cNvPr id="0" name=""/>
        <dsp:cNvSpPr/>
      </dsp:nvSpPr>
      <dsp:spPr>
        <a:xfrm>
          <a:off x="0" y="1154161"/>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819C85-5949-43E4-A508-98709BA1071B}">
      <dsp:nvSpPr>
        <dsp:cNvPr id="0" name=""/>
        <dsp:cNvSpPr/>
      </dsp:nvSpPr>
      <dsp:spPr>
        <a:xfrm>
          <a:off x="0" y="1154162"/>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wait(): </a:t>
          </a:r>
          <a:r>
            <a:rPr lang="en-US" sz="1600" b="0" i="0" kern="1200" baseline="0"/>
            <a:t>This system call waits to will the child process gets terminated and then gives some information about the child process. The prime example of this would be the exit status.</a:t>
          </a:r>
          <a:endParaRPr lang="en-US" sz="1600" kern="1200"/>
        </a:p>
      </dsp:txBody>
      <dsp:txXfrm>
        <a:off x="0" y="1154162"/>
        <a:ext cx="9730032" cy="577081"/>
      </dsp:txXfrm>
    </dsp:sp>
    <dsp:sp modelId="{AB55E7DA-3404-4944-8CFF-E4A3040E4969}">
      <dsp:nvSpPr>
        <dsp:cNvPr id="0" name=""/>
        <dsp:cNvSpPr/>
      </dsp:nvSpPr>
      <dsp:spPr>
        <a:xfrm>
          <a:off x="0" y="1731242"/>
          <a:ext cx="9730032"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745649-8C78-4509-882A-14747640E263}">
      <dsp:nvSpPr>
        <dsp:cNvPr id="0" name=""/>
        <dsp:cNvSpPr/>
      </dsp:nvSpPr>
      <dsp:spPr>
        <a:xfrm>
          <a:off x="0" y="1731243"/>
          <a:ext cx="9730032" cy="577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exit(): </a:t>
          </a:r>
          <a:r>
            <a:rPr lang="en-US" sz="1600" b="0" i="0" kern="1200" baseline="0"/>
            <a:t>This system call terminates the current process and returns the resources acquired by that process (which was terminated recently) to the system.</a:t>
          </a:r>
          <a:endParaRPr lang="en-US" sz="1600" kern="1200"/>
        </a:p>
      </dsp:txBody>
      <dsp:txXfrm>
        <a:off x="0" y="1731243"/>
        <a:ext cx="9730032" cy="5770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CCEA94-61E0-485F-BBB6-736BB9AFAAEB}">
      <dsp:nvSpPr>
        <dsp:cNvPr id="0" name=""/>
        <dsp:cNvSpPr/>
      </dsp:nvSpPr>
      <dsp:spPr>
        <a:xfrm>
          <a:off x="3080"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open(): As the name suggests, it is used to open the file.</a:t>
          </a:r>
        </a:p>
      </dsp:txBody>
      <dsp:txXfrm>
        <a:off x="3080" y="1765067"/>
        <a:ext cx="2444055" cy="2053006"/>
      </dsp:txXfrm>
    </dsp:sp>
    <dsp:sp modelId="{4E2BC170-EA20-4A4C-9781-64DF8C670431}">
      <dsp:nvSpPr>
        <dsp:cNvPr id="0" name=""/>
        <dsp:cNvSpPr/>
      </dsp:nvSpPr>
      <dsp:spPr>
        <a:xfrm>
          <a:off x="711856"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448FD51A-AA47-4F45-AEE9-157D2C048AEA}">
      <dsp:nvSpPr>
        <dsp:cNvPr id="0" name=""/>
        <dsp:cNvSpPr/>
      </dsp:nvSpPr>
      <dsp:spPr>
        <a:xfrm>
          <a:off x="3080"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5AB58D-038E-43CE-A75D-C03FC382172C}">
      <dsp:nvSpPr>
        <dsp:cNvPr id="0" name=""/>
        <dsp:cNvSpPr/>
      </dsp:nvSpPr>
      <dsp:spPr>
        <a:xfrm>
          <a:off x="2691541"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read(): This system call can be used to read data from a wide range of data types including regular files, and special files like pipes and sockets, and it can also read from device files like /dev directory.</a:t>
          </a:r>
        </a:p>
      </dsp:txBody>
      <dsp:txXfrm>
        <a:off x="2691541" y="1765067"/>
        <a:ext cx="2444055" cy="2053006"/>
      </dsp:txXfrm>
    </dsp:sp>
    <dsp:sp modelId="{000E5843-BE3C-4F17-A452-ADCD9E93ACF9}">
      <dsp:nvSpPr>
        <dsp:cNvPr id="0" name=""/>
        <dsp:cNvSpPr/>
      </dsp:nvSpPr>
      <dsp:spPr>
        <a:xfrm>
          <a:off x="3400317"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762515DA-EBA0-4EE8-A7DD-ADEF3155A4F5}">
      <dsp:nvSpPr>
        <dsp:cNvPr id="0" name=""/>
        <dsp:cNvSpPr/>
      </dsp:nvSpPr>
      <dsp:spPr>
        <a:xfrm>
          <a:off x="2691541"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5B39D88-AF9E-4C4D-9643-0418BF429624}">
      <dsp:nvSpPr>
        <dsp:cNvPr id="0" name=""/>
        <dsp:cNvSpPr/>
      </dsp:nvSpPr>
      <dsp:spPr>
        <a:xfrm>
          <a:off x="5380002"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write(): It is used to modify files, generate log files, reports, etc.</a:t>
          </a:r>
        </a:p>
      </dsp:txBody>
      <dsp:txXfrm>
        <a:off x="5380002" y="1765067"/>
        <a:ext cx="2444055" cy="2053006"/>
      </dsp:txXfrm>
    </dsp:sp>
    <dsp:sp modelId="{53CDED46-0FB0-4029-A7B1-59D0B55459A5}">
      <dsp:nvSpPr>
        <dsp:cNvPr id="0" name=""/>
        <dsp:cNvSpPr/>
      </dsp:nvSpPr>
      <dsp:spPr>
        <a:xfrm>
          <a:off x="6088778"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EAF6C814-FB44-4CC4-AFBA-0D2BC4F13E60}">
      <dsp:nvSpPr>
        <dsp:cNvPr id="0" name=""/>
        <dsp:cNvSpPr/>
      </dsp:nvSpPr>
      <dsp:spPr>
        <a:xfrm>
          <a:off x="5380002"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9038BF-513A-4393-A714-CC61B629B773}">
      <dsp:nvSpPr>
        <dsp:cNvPr id="0" name=""/>
        <dsp:cNvSpPr/>
      </dsp:nvSpPr>
      <dsp:spPr>
        <a:xfrm>
          <a:off x="8068463" y="464830"/>
          <a:ext cx="2444055" cy="342167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533400">
            <a:lnSpc>
              <a:spcPct val="90000"/>
            </a:lnSpc>
            <a:spcBef>
              <a:spcPct val="0"/>
            </a:spcBef>
            <a:spcAft>
              <a:spcPct val="35000"/>
            </a:spcAft>
            <a:buNone/>
          </a:pPr>
          <a:r>
            <a:rPr lang="en-US" sz="1200" kern="1200"/>
            <a:t>close(): This will close the file and save the changes to the disk(if any).</a:t>
          </a:r>
        </a:p>
      </dsp:txBody>
      <dsp:txXfrm>
        <a:off x="8068463" y="1765067"/>
        <a:ext cx="2444055" cy="2053006"/>
      </dsp:txXfrm>
    </dsp:sp>
    <dsp:sp modelId="{58AE14BA-EE0C-4DD5-A27C-1FB6183D33BF}">
      <dsp:nvSpPr>
        <dsp:cNvPr id="0" name=""/>
        <dsp:cNvSpPr/>
      </dsp:nvSpPr>
      <dsp:spPr>
        <a:xfrm>
          <a:off x="8777239" y="806997"/>
          <a:ext cx="1026503" cy="1026503"/>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3F71DD39-8BEC-4109-AC20-8EAEA70AB236}">
      <dsp:nvSpPr>
        <dsp:cNvPr id="0" name=""/>
        <dsp:cNvSpPr/>
      </dsp:nvSpPr>
      <dsp:spPr>
        <a:xfrm>
          <a:off x="8068463" y="3886435"/>
          <a:ext cx="244405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F9526E-1975-4E8F-A2F3-0E9D611DBB27}">
      <dsp:nvSpPr>
        <dsp:cNvPr id="0" name=""/>
        <dsp:cNvSpPr/>
      </dsp:nvSpPr>
      <dsp:spPr>
        <a:xfrm>
          <a:off x="0" y="339"/>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E5C077-D480-4859-85D2-058E1E3B5890}">
      <dsp:nvSpPr>
        <dsp:cNvPr id="0" name=""/>
        <dsp:cNvSpPr/>
      </dsp:nvSpPr>
      <dsp:spPr>
        <a:xfrm>
          <a:off x="141272" y="105417"/>
          <a:ext cx="256859" cy="2568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540D00B-371C-4449-9914-5DB4F0496B30}">
      <dsp:nvSpPr>
        <dsp:cNvPr id="0" name=""/>
        <dsp:cNvSpPr/>
      </dsp:nvSpPr>
      <dsp:spPr>
        <a:xfrm>
          <a:off x="539403" y="339"/>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socket(): This system call is used to create sockets which are endpoints for communication.</a:t>
          </a:r>
        </a:p>
      </dsp:txBody>
      <dsp:txXfrm>
        <a:off x="539403" y="339"/>
        <a:ext cx="9764878" cy="467016"/>
      </dsp:txXfrm>
    </dsp:sp>
    <dsp:sp modelId="{A76298FD-D2A5-40FF-B975-58BBFC5A7238}">
      <dsp:nvSpPr>
        <dsp:cNvPr id="0" name=""/>
        <dsp:cNvSpPr/>
      </dsp:nvSpPr>
      <dsp:spPr>
        <a:xfrm>
          <a:off x="0" y="584109"/>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C42D58-C8D2-496B-90B4-077CC289C1D2}">
      <dsp:nvSpPr>
        <dsp:cNvPr id="0" name=""/>
        <dsp:cNvSpPr/>
      </dsp:nvSpPr>
      <dsp:spPr>
        <a:xfrm>
          <a:off x="141272" y="689188"/>
          <a:ext cx="256859" cy="2568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2C1C23-580A-47C6-8DBE-9019E75AFB08}">
      <dsp:nvSpPr>
        <dsp:cNvPr id="0" name=""/>
        <dsp:cNvSpPr/>
      </dsp:nvSpPr>
      <dsp:spPr>
        <a:xfrm>
          <a:off x="539403" y="584109"/>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dirty="0"/>
            <a:t>bind(): It is used to bind a socket to the specific address and port on the local network.</a:t>
          </a:r>
        </a:p>
      </dsp:txBody>
      <dsp:txXfrm>
        <a:off x="539403" y="584109"/>
        <a:ext cx="9764878" cy="467016"/>
      </dsp:txXfrm>
    </dsp:sp>
    <dsp:sp modelId="{DDB46408-F88E-44CE-A6CF-8426702901F5}">
      <dsp:nvSpPr>
        <dsp:cNvPr id="0" name=""/>
        <dsp:cNvSpPr/>
      </dsp:nvSpPr>
      <dsp:spPr>
        <a:xfrm>
          <a:off x="0" y="1167880"/>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EF57E9-AB9A-4243-9B52-C9CACF7C452D}">
      <dsp:nvSpPr>
        <dsp:cNvPr id="0" name=""/>
        <dsp:cNvSpPr/>
      </dsp:nvSpPr>
      <dsp:spPr>
        <a:xfrm>
          <a:off x="141272" y="1272958"/>
          <a:ext cx="256859" cy="2568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1D0DEB-4062-4064-B4EC-39F0E5ADB670}">
      <dsp:nvSpPr>
        <dsp:cNvPr id="0" name=""/>
        <dsp:cNvSpPr/>
      </dsp:nvSpPr>
      <dsp:spPr>
        <a:xfrm>
          <a:off x="539403" y="1167880"/>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listen(): It is used to mark the socket as a passive listener so it can accept incoming requests from the other hosts.</a:t>
          </a:r>
        </a:p>
      </dsp:txBody>
      <dsp:txXfrm>
        <a:off x="539403" y="1167880"/>
        <a:ext cx="9764878" cy="467016"/>
      </dsp:txXfrm>
    </dsp:sp>
    <dsp:sp modelId="{B4D572CF-105D-459C-BA50-96EB408B4F6C}">
      <dsp:nvSpPr>
        <dsp:cNvPr id="0" name=""/>
        <dsp:cNvSpPr/>
      </dsp:nvSpPr>
      <dsp:spPr>
        <a:xfrm>
          <a:off x="0" y="1751650"/>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FC010-A98B-4A7D-BED3-395C08537FF9}">
      <dsp:nvSpPr>
        <dsp:cNvPr id="0" name=""/>
        <dsp:cNvSpPr/>
      </dsp:nvSpPr>
      <dsp:spPr>
        <a:xfrm>
          <a:off x="141272" y="1856729"/>
          <a:ext cx="256859" cy="2568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0F35A1-1A2B-41E5-8CB8-A07DC2F7D2D4}">
      <dsp:nvSpPr>
        <dsp:cNvPr id="0" name=""/>
        <dsp:cNvSpPr/>
      </dsp:nvSpPr>
      <dsp:spPr>
        <a:xfrm>
          <a:off x="539403" y="1751650"/>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accept(): This system call is used to accept the new incoming connection request.</a:t>
          </a:r>
        </a:p>
      </dsp:txBody>
      <dsp:txXfrm>
        <a:off x="539403" y="1751650"/>
        <a:ext cx="9764878" cy="467016"/>
      </dsp:txXfrm>
    </dsp:sp>
    <dsp:sp modelId="{CC859727-52DE-4C38-A01E-A33473F504CB}">
      <dsp:nvSpPr>
        <dsp:cNvPr id="0" name=""/>
        <dsp:cNvSpPr/>
      </dsp:nvSpPr>
      <dsp:spPr>
        <a:xfrm>
          <a:off x="0" y="2335421"/>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FAD952-5157-4BD3-9586-55F02304B6F2}">
      <dsp:nvSpPr>
        <dsp:cNvPr id="0" name=""/>
        <dsp:cNvSpPr/>
      </dsp:nvSpPr>
      <dsp:spPr>
        <a:xfrm>
          <a:off x="141272" y="2440499"/>
          <a:ext cx="256859" cy="2568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26A3E9-3D02-4C5B-BE33-72FEA5BDF73B}">
      <dsp:nvSpPr>
        <dsp:cNvPr id="0" name=""/>
        <dsp:cNvSpPr/>
      </dsp:nvSpPr>
      <dsp:spPr>
        <a:xfrm>
          <a:off x="539403" y="2335421"/>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connect(): It establishes the connection to the external network endpoint.</a:t>
          </a:r>
        </a:p>
      </dsp:txBody>
      <dsp:txXfrm>
        <a:off x="539403" y="2335421"/>
        <a:ext cx="9764878" cy="467016"/>
      </dsp:txXfrm>
    </dsp:sp>
    <dsp:sp modelId="{DC69A456-530C-4D9C-B723-A4A5FDD32391}">
      <dsp:nvSpPr>
        <dsp:cNvPr id="0" name=""/>
        <dsp:cNvSpPr/>
      </dsp:nvSpPr>
      <dsp:spPr>
        <a:xfrm>
          <a:off x="0" y="2919191"/>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C238F4-6A8F-4245-9028-B7B8D84059F4}">
      <dsp:nvSpPr>
        <dsp:cNvPr id="0" name=""/>
        <dsp:cNvSpPr/>
      </dsp:nvSpPr>
      <dsp:spPr>
        <a:xfrm>
          <a:off x="141272" y="3024270"/>
          <a:ext cx="256859" cy="25685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5070EE-B2B0-40A9-97D8-48966F340A78}">
      <dsp:nvSpPr>
        <dsp:cNvPr id="0" name=""/>
        <dsp:cNvSpPr/>
      </dsp:nvSpPr>
      <dsp:spPr>
        <a:xfrm>
          <a:off x="539403" y="2919191"/>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send(): As the name suggests, it is used to send data over the socket.</a:t>
          </a:r>
        </a:p>
      </dsp:txBody>
      <dsp:txXfrm>
        <a:off x="539403" y="2919191"/>
        <a:ext cx="9764878" cy="467016"/>
      </dsp:txXfrm>
    </dsp:sp>
    <dsp:sp modelId="{EB1B944B-8393-4966-88E8-69DB01DA293A}">
      <dsp:nvSpPr>
        <dsp:cNvPr id="0" name=""/>
        <dsp:cNvSpPr/>
      </dsp:nvSpPr>
      <dsp:spPr>
        <a:xfrm>
          <a:off x="0" y="3502962"/>
          <a:ext cx="10304282" cy="4670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C5271A-C67C-4E6B-AF45-F7A501BBAB06}">
      <dsp:nvSpPr>
        <dsp:cNvPr id="0" name=""/>
        <dsp:cNvSpPr/>
      </dsp:nvSpPr>
      <dsp:spPr>
        <a:xfrm>
          <a:off x="141272" y="3608041"/>
          <a:ext cx="256859" cy="25685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4F4697-BA6F-475C-808C-612F9CD3A353}">
      <dsp:nvSpPr>
        <dsp:cNvPr id="0" name=""/>
        <dsp:cNvSpPr/>
      </dsp:nvSpPr>
      <dsp:spPr>
        <a:xfrm>
          <a:off x="539403" y="3502962"/>
          <a:ext cx="9764878" cy="4670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426" tIns="49426" rIns="49426" bIns="49426" numCol="1" spcCol="1270" anchor="ctr" anchorCtr="0">
          <a:noAutofit/>
        </a:bodyPr>
        <a:lstStyle/>
        <a:p>
          <a:pPr marL="0" lvl="0" indent="0" algn="l" defTabSz="666750">
            <a:lnSpc>
              <a:spcPct val="100000"/>
            </a:lnSpc>
            <a:spcBef>
              <a:spcPct val="0"/>
            </a:spcBef>
            <a:spcAft>
              <a:spcPct val="35000"/>
            </a:spcAft>
            <a:buNone/>
          </a:pPr>
          <a:r>
            <a:rPr lang="en-US" sz="1500" kern="1200"/>
            <a:t>recv(): It is used to receive data over the socket.</a:t>
          </a:r>
        </a:p>
      </dsp:txBody>
      <dsp:txXfrm>
        <a:off x="539403" y="3502962"/>
        <a:ext cx="9764878" cy="46701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AD63B-8233-4692-AD6E-FE733316AC0C}">
      <dsp:nvSpPr>
        <dsp:cNvPr id="0" name=""/>
        <dsp:cNvSpPr/>
      </dsp:nvSpPr>
      <dsp:spPr>
        <a:xfrm>
          <a:off x="0" y="926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getpid(): Gets the PID (process ID) of the current process.</a:t>
          </a:r>
        </a:p>
      </dsp:txBody>
      <dsp:txXfrm>
        <a:off x="31185" y="123857"/>
        <a:ext cx="10782382" cy="576450"/>
      </dsp:txXfrm>
    </dsp:sp>
    <dsp:sp modelId="{E39C41E9-9103-4823-A7D5-61C0C24EE731}">
      <dsp:nvSpPr>
        <dsp:cNvPr id="0" name=""/>
        <dsp:cNvSpPr/>
      </dsp:nvSpPr>
      <dsp:spPr>
        <a:xfrm>
          <a:off x="0" y="7775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getppid(): Gets the parent PID of the current process.</a:t>
          </a:r>
        </a:p>
      </dsp:txBody>
      <dsp:txXfrm>
        <a:off x="31185" y="808757"/>
        <a:ext cx="10782382" cy="576450"/>
      </dsp:txXfrm>
    </dsp:sp>
    <dsp:sp modelId="{C4A0A4BE-D47B-4E02-BA9F-B00A3B917E7C}">
      <dsp:nvSpPr>
        <dsp:cNvPr id="0" name=""/>
        <dsp:cNvSpPr/>
      </dsp:nvSpPr>
      <dsp:spPr>
        <a:xfrm>
          <a:off x="0" y="14624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getuid(): It will get the UID (used ID) of the current process.</a:t>
          </a:r>
        </a:p>
      </dsp:txBody>
      <dsp:txXfrm>
        <a:off x="31185" y="1493657"/>
        <a:ext cx="10782382" cy="576450"/>
      </dsp:txXfrm>
    </dsp:sp>
    <dsp:sp modelId="{C6FABDF6-3737-4F20-8CB0-EB11C8CAE7C0}">
      <dsp:nvSpPr>
        <dsp:cNvPr id="0" name=""/>
        <dsp:cNvSpPr/>
      </dsp:nvSpPr>
      <dsp:spPr>
        <a:xfrm>
          <a:off x="0" y="21473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getgid(): It will get the GID (group ID) of the current process.</a:t>
          </a:r>
        </a:p>
      </dsp:txBody>
      <dsp:txXfrm>
        <a:off x="31185" y="2178557"/>
        <a:ext cx="10782382" cy="576450"/>
      </dsp:txXfrm>
    </dsp:sp>
    <dsp:sp modelId="{008F8990-72EB-4C79-87A4-C9E49E200561}">
      <dsp:nvSpPr>
        <dsp:cNvPr id="0" name=""/>
        <dsp:cNvSpPr/>
      </dsp:nvSpPr>
      <dsp:spPr>
        <a:xfrm>
          <a:off x="0" y="28322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uname(): This system call gets the information about the system name, version, release info, and other system-related info.</a:t>
          </a:r>
        </a:p>
      </dsp:txBody>
      <dsp:txXfrm>
        <a:off x="31185" y="2863457"/>
        <a:ext cx="10782382" cy="576450"/>
      </dsp:txXfrm>
    </dsp:sp>
    <dsp:sp modelId="{2EB78D92-058C-458C-9C1D-0919C8BFC1C9}">
      <dsp:nvSpPr>
        <dsp:cNvPr id="0" name=""/>
        <dsp:cNvSpPr/>
      </dsp:nvSpPr>
      <dsp:spPr>
        <a:xfrm>
          <a:off x="0" y="35171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sysinfo(): It gets general information about the system which includes free memory, total memory, number of current processes, etc.</a:t>
          </a:r>
        </a:p>
      </dsp:txBody>
      <dsp:txXfrm>
        <a:off x="31185" y="3548357"/>
        <a:ext cx="10782382" cy="576450"/>
      </dsp:txXfrm>
    </dsp:sp>
    <dsp:sp modelId="{17B03450-C7EE-43A8-9882-0C1B01582856}">
      <dsp:nvSpPr>
        <dsp:cNvPr id="0" name=""/>
        <dsp:cNvSpPr/>
      </dsp:nvSpPr>
      <dsp:spPr>
        <a:xfrm>
          <a:off x="0" y="4202072"/>
          <a:ext cx="10844752" cy="63882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time(): It gets the current system time in seconds since 1t January 1970.</a:t>
          </a:r>
        </a:p>
      </dsp:txBody>
      <dsp:txXfrm>
        <a:off x="31185" y="4233257"/>
        <a:ext cx="10782382" cy="5764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005C-3B05-6D78-CE60-3A97F4552BB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05589C-20F7-E35E-BFDD-294D52A79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BDFDBC-583B-796D-A017-5185D9CD0A8B}"/>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5" name="Footer Placeholder 4">
            <a:extLst>
              <a:ext uri="{FF2B5EF4-FFF2-40B4-BE49-F238E27FC236}">
                <a16:creationId xmlns:a16="http://schemas.microsoft.com/office/drawing/2014/main" id="{D0144F15-DDC2-DC9D-ED6C-DD7B0C411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DA809A-C1D2-543C-F1E5-8E0CFFEF4832}"/>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97657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ADC9-CA62-0616-6B1D-2A08E725390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C66B8-7BBC-E5DA-A11D-A5A5E9CFA9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6095B9-D7A8-5DFD-3B90-A6AEC169E91C}"/>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5" name="Footer Placeholder 4">
            <a:extLst>
              <a:ext uri="{FF2B5EF4-FFF2-40B4-BE49-F238E27FC236}">
                <a16:creationId xmlns:a16="http://schemas.microsoft.com/office/drawing/2014/main" id="{652D82B7-3CD7-3D9C-99B5-5D679B2AE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D0735C-48B1-D7C9-98E8-0AFE1784EAA6}"/>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479898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2DDAE7-472E-C065-2C9E-D45DF7D9C38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D8711-0352-4072-9C04-AC2AD973A0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E39C4-7C65-D185-A301-1F0B36877AD7}"/>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5" name="Footer Placeholder 4">
            <a:extLst>
              <a:ext uri="{FF2B5EF4-FFF2-40B4-BE49-F238E27FC236}">
                <a16:creationId xmlns:a16="http://schemas.microsoft.com/office/drawing/2014/main" id="{48A0BC3C-7B06-AD68-1D94-B7E0D3F93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091F7A-4F07-6270-F3CE-E6392BFEB70F}"/>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2437847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7997F-DBEF-84B6-60EB-8590CE1D23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9173B-9C7B-574D-897B-91F2BF5846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577901-2103-7DA2-5BAB-2349487502DA}"/>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5" name="Footer Placeholder 4">
            <a:extLst>
              <a:ext uri="{FF2B5EF4-FFF2-40B4-BE49-F238E27FC236}">
                <a16:creationId xmlns:a16="http://schemas.microsoft.com/office/drawing/2014/main" id="{F6D99853-F76D-A1B1-1EA2-967DA6D9DB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82E73A-EDB1-D01E-0C11-5DFF20E35CF2}"/>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80908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F1E11-D473-7884-D668-0E4C1A0737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BA55E8-221B-092A-AC87-9A9C5A8147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81F7EB-FB57-7C08-B415-C7FA18E81ADD}"/>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5" name="Footer Placeholder 4">
            <a:extLst>
              <a:ext uri="{FF2B5EF4-FFF2-40B4-BE49-F238E27FC236}">
                <a16:creationId xmlns:a16="http://schemas.microsoft.com/office/drawing/2014/main" id="{817C6460-0D40-F459-2D3C-30029A6CCA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968152-37B4-92C5-356C-62C65D655E1E}"/>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903931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92E04-6F54-5D77-3E63-8278004731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722AD2-6D7C-D721-A4D5-12979AEE6C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02822A-9105-6833-D44C-DAF97B0E27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DE13118-43E0-91A2-C7D0-5BDB510743F6}"/>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6" name="Footer Placeholder 5">
            <a:extLst>
              <a:ext uri="{FF2B5EF4-FFF2-40B4-BE49-F238E27FC236}">
                <a16:creationId xmlns:a16="http://schemas.microsoft.com/office/drawing/2014/main" id="{EA8F7AD5-2593-D576-3399-9B3079DD45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E18D14-C0D9-B494-8A9F-B5CD666D3270}"/>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4267714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D4BD8-06DB-169B-1389-D82D056286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75943F-DE6D-1E62-C67D-73F6C5C81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2F0DE-289E-FD33-9968-5B31E982F2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D73D5C-5815-F315-673C-CD7AAD7EE2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A7912B-B5C8-024E-A8B4-FBF9A66E8A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5EB526F-413F-9E55-52C1-9DACE912097E}"/>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8" name="Footer Placeholder 7">
            <a:extLst>
              <a:ext uri="{FF2B5EF4-FFF2-40B4-BE49-F238E27FC236}">
                <a16:creationId xmlns:a16="http://schemas.microsoft.com/office/drawing/2014/main" id="{FF420336-57CE-56CB-1D5D-E0FEEC70A2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62E81F-CAE0-D614-B140-1FE58EDBF257}"/>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105325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89A81-9A9A-3654-24C3-AEA698C7CB9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8C2DCD4-86F7-D6D8-8A5C-261DEE6047E9}"/>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4" name="Footer Placeholder 3">
            <a:extLst>
              <a:ext uri="{FF2B5EF4-FFF2-40B4-BE49-F238E27FC236}">
                <a16:creationId xmlns:a16="http://schemas.microsoft.com/office/drawing/2014/main" id="{BDC5A330-99F5-E523-A9A4-B45B80C0EE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33F0EB-9B2D-E751-D0AC-391FE861CE51}"/>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783037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4DB0E-8067-48C8-D6BF-E031727E979F}"/>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3" name="Footer Placeholder 2">
            <a:extLst>
              <a:ext uri="{FF2B5EF4-FFF2-40B4-BE49-F238E27FC236}">
                <a16:creationId xmlns:a16="http://schemas.microsoft.com/office/drawing/2014/main" id="{B5BF968D-9D00-E924-3690-FD237C1661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529B68-9CA0-E0F8-5A4F-3C6F9C584972}"/>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125655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64EA3-3EA3-D5C1-4C5E-3DEE5B65E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4C04DD-A5BD-F90A-64E2-CA21B5E95E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16C58F-8241-5EC9-B5B1-BDB4D0FD4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AAD7D-B250-BCA8-EDE1-EDD92852C2B3}"/>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6" name="Footer Placeholder 5">
            <a:extLst>
              <a:ext uri="{FF2B5EF4-FFF2-40B4-BE49-F238E27FC236}">
                <a16:creationId xmlns:a16="http://schemas.microsoft.com/office/drawing/2014/main" id="{E27B1C09-48EB-4E8F-017A-DCE94613EB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A21DFD-0759-AF9C-002C-5D7E1195B47A}"/>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50208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0924-7A66-3F62-54EB-4037A632E5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19108D-F38A-FEF4-A890-0253C37A24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30B8941-7864-C752-C58C-393DB037A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0E4AB-A966-8F7B-D7C6-069E480AF8CD}"/>
              </a:ext>
            </a:extLst>
          </p:cNvPr>
          <p:cNvSpPr>
            <a:spLocks noGrp="1"/>
          </p:cNvSpPr>
          <p:nvPr>
            <p:ph type="dt" sz="half" idx="10"/>
          </p:nvPr>
        </p:nvSpPr>
        <p:spPr/>
        <p:txBody>
          <a:bodyPr/>
          <a:lstStyle/>
          <a:p>
            <a:fld id="{C5ED5D89-F45A-4B01-B767-203C34D39485}" type="datetimeFigureOut">
              <a:rPr lang="en-IN" smtClean="0"/>
              <a:t>26-05-2025</a:t>
            </a:fld>
            <a:endParaRPr lang="en-IN"/>
          </a:p>
        </p:txBody>
      </p:sp>
      <p:sp>
        <p:nvSpPr>
          <p:cNvPr id="6" name="Footer Placeholder 5">
            <a:extLst>
              <a:ext uri="{FF2B5EF4-FFF2-40B4-BE49-F238E27FC236}">
                <a16:creationId xmlns:a16="http://schemas.microsoft.com/office/drawing/2014/main" id="{E5160E8C-078B-4713-F7CF-0BC611DDBC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FCC24E-4AF2-1106-13E6-0BFFD1E74EE4}"/>
              </a:ext>
            </a:extLst>
          </p:cNvPr>
          <p:cNvSpPr>
            <a:spLocks noGrp="1"/>
          </p:cNvSpPr>
          <p:nvPr>
            <p:ph type="sldNum" sz="quarter" idx="12"/>
          </p:nvPr>
        </p:nvSpPr>
        <p:spPr/>
        <p:txBody>
          <a:bodyPr/>
          <a:lstStyle/>
          <a:p>
            <a:fld id="{0110784E-4D19-426F-B2A8-3086BFAF28FC}" type="slidenum">
              <a:rPr lang="en-IN" smtClean="0"/>
              <a:t>‹#›</a:t>
            </a:fld>
            <a:endParaRPr lang="en-IN"/>
          </a:p>
        </p:txBody>
      </p:sp>
    </p:spTree>
    <p:extLst>
      <p:ext uri="{BB962C8B-B14F-4D97-AF65-F5344CB8AC3E}">
        <p14:creationId xmlns:p14="http://schemas.microsoft.com/office/powerpoint/2010/main" val="3136780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7800D0-05A6-D177-68DC-F12E7D6780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F8FEDF-9CAF-E274-836D-9D737AA63D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3F6C0-D18F-883C-D69F-4B6940CB11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ED5D89-F45A-4B01-B767-203C34D39485}" type="datetimeFigureOut">
              <a:rPr lang="en-IN" smtClean="0"/>
              <a:t>26-05-2025</a:t>
            </a:fld>
            <a:endParaRPr lang="en-IN"/>
          </a:p>
        </p:txBody>
      </p:sp>
      <p:sp>
        <p:nvSpPr>
          <p:cNvPr id="5" name="Footer Placeholder 4">
            <a:extLst>
              <a:ext uri="{FF2B5EF4-FFF2-40B4-BE49-F238E27FC236}">
                <a16:creationId xmlns:a16="http://schemas.microsoft.com/office/drawing/2014/main" id="{21ECD5CE-A160-2230-F6C1-19C6AEDC3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E4DA2B5-A701-E228-85AA-D6317CF42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10784E-4D19-426F-B2A8-3086BFAF28FC}" type="slidenum">
              <a:rPr lang="en-IN" smtClean="0"/>
              <a:t>‹#›</a:t>
            </a:fld>
            <a:endParaRPr lang="en-IN"/>
          </a:p>
        </p:txBody>
      </p:sp>
    </p:spTree>
    <p:extLst>
      <p:ext uri="{BB962C8B-B14F-4D97-AF65-F5344CB8AC3E}">
        <p14:creationId xmlns:p14="http://schemas.microsoft.com/office/powerpoint/2010/main" val="3488174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678C60-B1D9-443C-4DCB-3965C9B6054A}"/>
              </a:ext>
            </a:extLst>
          </p:cNvPr>
          <p:cNvSpPr>
            <a:spLocks noGrp="1"/>
          </p:cNvSpPr>
          <p:nvPr>
            <p:ph type="ctrTitle"/>
          </p:nvPr>
        </p:nvSpPr>
        <p:spPr>
          <a:xfrm>
            <a:off x="6636862" y="2997832"/>
            <a:ext cx="4750717" cy="1297115"/>
          </a:xfrm>
        </p:spPr>
        <p:txBody>
          <a:bodyPr anchor="t">
            <a:normAutofit fontScale="90000"/>
          </a:bodyPr>
          <a:lstStyle/>
          <a:p>
            <a:pPr algn="l"/>
            <a:r>
              <a:rPr lang="en-US" spc="200" dirty="0">
                <a:solidFill>
                  <a:schemeClr val="tx2"/>
                </a:solidFill>
                <a:latin typeface="Aptos Light" panose="020F0502020204030204" pitchFamily="34" charset="0"/>
              </a:rPr>
              <a:t>System Call in </a:t>
            </a:r>
            <a:r>
              <a:rPr lang="en-US" sz="8900" dirty="0">
                <a:solidFill>
                  <a:schemeClr val="tx2">
                    <a:lumMod val="50000"/>
                    <a:lumOff val="50000"/>
                  </a:schemeClr>
                </a:solidFill>
              </a:rPr>
              <a:t>Unix</a:t>
            </a:r>
            <a:r>
              <a:rPr lang="en-US" sz="8900" dirty="0">
                <a:solidFill>
                  <a:schemeClr val="tx2"/>
                </a:solidFill>
              </a:rPr>
              <a:t>/</a:t>
            </a:r>
            <a:r>
              <a:rPr lang="en-US" sz="8900" dirty="0">
                <a:solidFill>
                  <a:schemeClr val="accent5">
                    <a:lumMod val="75000"/>
                  </a:schemeClr>
                </a:solidFill>
              </a:rPr>
              <a:t>Linux</a:t>
            </a:r>
            <a:endParaRPr lang="en-IN" sz="8900" dirty="0">
              <a:solidFill>
                <a:schemeClr val="accent5">
                  <a:lumMod val="75000"/>
                </a:schemeClr>
              </a:solidFill>
            </a:endParaRPr>
          </a:p>
        </p:txBody>
      </p:sp>
      <p:pic>
        <p:nvPicPr>
          <p:cNvPr id="6" name="Graphic 5" descr="Processor">
            <a:extLst>
              <a:ext uri="{FF2B5EF4-FFF2-40B4-BE49-F238E27FC236}">
                <a16:creationId xmlns:a16="http://schemas.microsoft.com/office/drawing/2014/main" id="{8F58162B-CD48-E8C9-C068-67839D832F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06488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1A1FA41-E1D1-43CF-8B3B-5E6140890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C2D84B-6969-4F00-BEBA-81C2EBCD3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5999"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0D282BE-4461-4794-89A5-394723CDF2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1600" y="1371601"/>
            <a:ext cx="3354572" cy="41147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BA93FE-CDB4-69B1-0AE6-15383FCEB6F0}"/>
              </a:ext>
            </a:extLst>
          </p:cNvPr>
          <p:cNvSpPr>
            <a:spLocks noGrp="1"/>
          </p:cNvSpPr>
          <p:nvPr>
            <p:ph type="title"/>
          </p:nvPr>
        </p:nvSpPr>
        <p:spPr>
          <a:xfrm>
            <a:off x="1798115" y="1808855"/>
            <a:ext cx="2552956" cy="3240290"/>
          </a:xfrm>
        </p:spPr>
        <p:txBody>
          <a:bodyPr vert="horz" lIns="91440" tIns="45720" rIns="91440" bIns="45720" rtlCol="0" anchor="ctr">
            <a:normAutofit/>
          </a:bodyPr>
          <a:lstStyle/>
          <a:p>
            <a:pPr algn="ctr"/>
            <a:r>
              <a:rPr lang="en-US" sz="2400" kern="1200">
                <a:solidFill>
                  <a:schemeClr val="tx1">
                    <a:lumMod val="65000"/>
                    <a:lumOff val="35000"/>
                  </a:schemeClr>
                </a:solidFill>
                <a:latin typeface="+mj-lt"/>
                <a:ea typeface="+mj-ea"/>
                <a:cs typeface="+mj-cs"/>
              </a:rPr>
              <a:t>Process Control System Calls</a:t>
            </a:r>
          </a:p>
        </p:txBody>
      </p:sp>
      <p:sp>
        <p:nvSpPr>
          <p:cNvPr id="5" name="TextBox 4">
            <a:extLst>
              <a:ext uri="{FF2B5EF4-FFF2-40B4-BE49-F238E27FC236}">
                <a16:creationId xmlns:a16="http://schemas.microsoft.com/office/drawing/2014/main" id="{DB9A157F-448C-CC22-5D81-136348AB0B79}"/>
              </a:ext>
            </a:extLst>
          </p:cNvPr>
          <p:cNvSpPr txBox="1"/>
          <p:nvPr/>
        </p:nvSpPr>
        <p:spPr>
          <a:xfrm>
            <a:off x="6958856" y="871442"/>
            <a:ext cx="4363748" cy="5115116"/>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Problem: A parent process creates a child process that runs another program (e.g., /bin/ls).</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&lt;stdio.h&gt;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&lt;stdlib.h&gt;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&lt;unistd.h&gt;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#include &lt;sys/wait.h&gt;</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int main()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pid _t pid = fork(); // Create a child process</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if (pid &lt; 0)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perror("fork failed");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return 1;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else if (pid == 0)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 Child process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execl("/bin/ls", "ls", NULL); // Execute the "ls" command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perror("execl failed");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exit(1);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else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        // Parent process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wait(NULL); // Wait for the child to finish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printf("Child process completed.\n");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    return 0;</a:t>
            </a:r>
          </a:p>
          <a:p>
            <a:pPr indent="-228600">
              <a:lnSpc>
                <a:spcPct val="90000"/>
              </a:lnSpc>
              <a:spcAft>
                <a:spcPts val="600"/>
              </a:spcAft>
              <a:buFont typeface="Arial" panose="020B0604020202020204" pitchFamily="34" charset="0"/>
              <a:buChar char="•"/>
            </a:pPr>
            <a:r>
              <a:rPr lang="en-US" sz="800">
                <a:solidFill>
                  <a:schemeClr val="tx1">
                    <a:lumMod val="65000"/>
                    <a:lumOff val="35000"/>
                  </a:schemeClr>
                </a:solidFill>
              </a:rPr>
              <a:t>}</a:t>
            </a:r>
          </a:p>
          <a:p>
            <a:pPr indent="-228600">
              <a:lnSpc>
                <a:spcPct val="90000"/>
              </a:lnSpc>
              <a:spcAft>
                <a:spcPts val="600"/>
              </a:spcAft>
              <a:buFont typeface="Arial" panose="020B0604020202020204" pitchFamily="34" charset="0"/>
              <a:buChar char="•"/>
            </a:pPr>
            <a:endParaRPr lang="en-US" sz="800">
              <a:solidFill>
                <a:schemeClr val="tx1">
                  <a:lumMod val="65000"/>
                  <a:lumOff val="35000"/>
                </a:schemeClr>
              </a:solidFill>
            </a:endParaRPr>
          </a:p>
        </p:txBody>
      </p:sp>
    </p:spTree>
    <p:extLst>
      <p:ext uri="{BB962C8B-B14F-4D97-AF65-F5344CB8AC3E}">
        <p14:creationId xmlns:p14="http://schemas.microsoft.com/office/powerpoint/2010/main" val="347972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C00FBC9-E3E6-C5B3-6B61-C9625BEC2789}"/>
              </a:ext>
            </a:extLst>
          </p:cNvPr>
          <p:cNvPicPr>
            <a:picLocks noChangeAspect="1"/>
          </p:cNvPicPr>
          <p:nvPr/>
        </p:nvPicPr>
        <p:blipFill>
          <a:blip r:embed="rId2">
            <a:duotone>
              <a:schemeClr val="bg2">
                <a:shade val="45000"/>
                <a:satMod val="135000"/>
              </a:schemeClr>
              <a:prstClr val="white"/>
            </a:duotone>
          </a:blip>
          <a:srcRect b="15730"/>
          <a:stretch/>
        </p:blipFill>
        <p:spPr>
          <a:xfrm>
            <a:off x="20" y="10"/>
            <a:ext cx="12191980" cy="6857990"/>
          </a:xfrm>
          <a:prstGeom prst="rect">
            <a:avLst/>
          </a:prstGeom>
        </p:spPr>
      </p:pic>
      <p:sp>
        <p:nvSpPr>
          <p:cNvPr id="20" name="Rectangle 1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D9E7AC-47D8-8D8B-24B5-E23C15F48A7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b="1" i="0">
                <a:effectLst/>
              </a:rPr>
              <a:t>File system calls</a:t>
            </a:r>
            <a:br>
              <a:rPr lang="en-US" b="1" i="0">
                <a:effectLst/>
              </a:rPr>
            </a:br>
            <a:endParaRPr lang="en-US"/>
          </a:p>
        </p:txBody>
      </p:sp>
      <p:sp>
        <p:nvSpPr>
          <p:cNvPr id="5" name="TextBox 4">
            <a:extLst>
              <a:ext uri="{FF2B5EF4-FFF2-40B4-BE49-F238E27FC236}">
                <a16:creationId xmlns:a16="http://schemas.microsoft.com/office/drawing/2014/main" id="{3C9AAED2-9F75-24C9-61C3-FADB635D926B}"/>
              </a:ext>
            </a:extLst>
          </p:cNvPr>
          <p:cNvSpPr txBox="1"/>
          <p:nvPr/>
        </p:nvSpPr>
        <p:spPr>
          <a:xfrm>
            <a:off x="1837441" y="1338637"/>
            <a:ext cx="8303443" cy="1277273"/>
          </a:xfrm>
          <a:prstGeom prst="rect">
            <a:avLst/>
          </a:prstGeom>
          <a:noFill/>
        </p:spPr>
        <p:txBody>
          <a:bodyPr wrap="square">
            <a:spAutoFit/>
          </a:bodyPr>
          <a:lstStyle/>
          <a:p>
            <a:pPr>
              <a:spcAft>
                <a:spcPts val="600"/>
              </a:spcAft>
            </a:pPr>
            <a:r>
              <a:rPr lang="en-US" b="0" i="0" dirty="0">
                <a:solidFill>
                  <a:srgbClr val="334155"/>
                </a:solidFill>
                <a:effectLst/>
                <a:latin typeface="ui-sans-serif"/>
              </a:rPr>
              <a:t>The filesystem calls in Linux facilities other programs to interact with the filesystem.</a:t>
            </a:r>
            <a:r>
              <a:rPr lang="en-US" dirty="0"/>
              <a:t> File management system calls handle file operations like opening, reading, writing, and closing files.</a:t>
            </a:r>
            <a:endParaRPr lang="en-US"/>
          </a:p>
          <a:p>
            <a:pPr>
              <a:spcAft>
                <a:spcPts val="600"/>
              </a:spcAft>
            </a:pPr>
            <a:endParaRPr lang="en-IN"/>
          </a:p>
        </p:txBody>
      </p:sp>
      <p:graphicFrame>
        <p:nvGraphicFramePr>
          <p:cNvPr id="14" name="TextBox 7">
            <a:extLst>
              <a:ext uri="{FF2B5EF4-FFF2-40B4-BE49-F238E27FC236}">
                <a16:creationId xmlns:a16="http://schemas.microsoft.com/office/drawing/2014/main" id="{15C763C2-C19D-6417-B231-6FC9ADD8F2BD}"/>
              </a:ext>
            </a:extLst>
          </p:cNvPr>
          <p:cNvGraphicFramePr/>
          <p:nvPr>
            <p:extLst>
              <p:ext uri="{D42A27DB-BD31-4B8C-83A1-F6EECF244321}">
                <p14:modId xmlns:p14="http://schemas.microsoft.com/office/powerpoint/2010/main" val="153534106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6983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Freeform: Shape 13">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04EFA09-F0F7-80E1-42C5-1F0A391BBDA4}"/>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File Management System Calls</a:t>
            </a:r>
          </a:p>
        </p:txBody>
      </p:sp>
      <p:sp>
        <p:nvSpPr>
          <p:cNvPr id="7" name="TextBox 6">
            <a:extLst>
              <a:ext uri="{FF2B5EF4-FFF2-40B4-BE49-F238E27FC236}">
                <a16:creationId xmlns:a16="http://schemas.microsoft.com/office/drawing/2014/main" id="{941935C0-3332-7927-476A-1BABF2E3B02E}"/>
              </a:ext>
            </a:extLst>
          </p:cNvPr>
          <p:cNvSpPr txBox="1"/>
          <p:nvPr/>
        </p:nvSpPr>
        <p:spPr>
          <a:xfrm>
            <a:off x="185941" y="4785631"/>
            <a:ext cx="4315400" cy="1740596"/>
          </a:xfrm>
          <a:prstGeom prst="rect">
            <a:avLst/>
          </a:prstGeom>
        </p:spPr>
        <p:txBody>
          <a:bodyPr vert="horz" lIns="91440" tIns="45720" rIns="91440" bIns="45720" rtlCol="0">
            <a:normAutofit/>
          </a:bodyPr>
          <a:lstStyle/>
          <a:p>
            <a:pPr>
              <a:lnSpc>
                <a:spcPct val="90000"/>
              </a:lnSpc>
              <a:spcBef>
                <a:spcPts val="1000"/>
              </a:spcBef>
            </a:pPr>
            <a:r>
              <a:rPr lang="en-US" sz="1400" b="1" kern="1200" dirty="0">
                <a:solidFill>
                  <a:schemeClr val="tx1"/>
                </a:solidFill>
                <a:latin typeface="+mn-lt"/>
                <a:ea typeface="+mn-ea"/>
                <a:cs typeface="+mn-cs"/>
              </a:rPr>
              <a:t>When to Use These Calls?</a:t>
            </a:r>
          </a:p>
          <a:p>
            <a:pPr>
              <a:lnSpc>
                <a:spcPct val="90000"/>
              </a:lnSpc>
              <a:spcBef>
                <a:spcPts val="1000"/>
              </a:spcBef>
            </a:pPr>
            <a:r>
              <a:rPr lang="en-US" sz="1400" b="1" dirty="0"/>
              <a:t>        </a:t>
            </a:r>
            <a:r>
              <a:rPr lang="en-US" sz="1400" b="1" kern="1200" dirty="0">
                <a:solidFill>
                  <a:schemeClr val="tx1"/>
                </a:solidFill>
                <a:latin typeface="+mn-lt"/>
                <a:ea typeface="+mn-ea"/>
                <a:cs typeface="+mn-cs"/>
              </a:rPr>
              <a:t>Use process control calls (fork(), exec(), wait()) when you need to create new processes, run different programs, or manage multiple processes.</a:t>
            </a:r>
          </a:p>
          <a:p>
            <a:pPr>
              <a:lnSpc>
                <a:spcPct val="90000"/>
              </a:lnSpc>
              <a:spcBef>
                <a:spcPts val="1000"/>
              </a:spcBef>
            </a:pPr>
            <a:r>
              <a:rPr lang="en-US" sz="1400" b="1" dirty="0"/>
              <a:t>     </a:t>
            </a:r>
            <a:r>
              <a:rPr lang="en-US" sz="1400" b="1" kern="1200" dirty="0">
                <a:solidFill>
                  <a:schemeClr val="tx1"/>
                </a:solidFill>
                <a:latin typeface="+mn-lt"/>
                <a:ea typeface="+mn-ea"/>
                <a:cs typeface="+mn-cs"/>
              </a:rPr>
              <a:t>Use file management calls (open(), read(), write(), close()) when you need to create, read, or write files programmatically.</a:t>
            </a: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ABE3555-92B3-61CC-4764-8C7176C6ED95}"/>
              </a:ext>
            </a:extLst>
          </p:cNvPr>
          <p:cNvSpPr txBox="1"/>
          <p:nvPr/>
        </p:nvSpPr>
        <p:spPr>
          <a:xfrm>
            <a:off x="5437028" y="0"/>
            <a:ext cx="5637196" cy="6909584"/>
          </a:xfrm>
          <a:prstGeom prst="rect">
            <a:avLst/>
          </a:prstGeom>
          <a:noFill/>
        </p:spPr>
        <p:txBody>
          <a:bodyPr wrap="square">
            <a:spAutoFit/>
          </a:bodyPr>
          <a:lstStyle/>
          <a:p>
            <a:pPr>
              <a:spcAft>
                <a:spcPts val="600"/>
              </a:spcAft>
            </a:pPr>
            <a:r>
              <a:rPr lang="en-IN" sz="900" dirty="0"/>
              <a:t>#include &lt;</a:t>
            </a:r>
            <a:r>
              <a:rPr lang="en-IN" sz="900" dirty="0" err="1"/>
              <a:t>stdio.h</a:t>
            </a:r>
            <a:r>
              <a:rPr lang="en-IN" sz="900" dirty="0"/>
              <a:t>&gt;</a:t>
            </a:r>
          </a:p>
          <a:p>
            <a:pPr>
              <a:spcAft>
                <a:spcPts val="600"/>
              </a:spcAft>
            </a:pPr>
            <a:r>
              <a:rPr lang="en-IN" sz="900" dirty="0"/>
              <a:t>#include &lt;</a:t>
            </a:r>
            <a:r>
              <a:rPr lang="en-IN" sz="900" dirty="0" err="1"/>
              <a:t>stdlib.h</a:t>
            </a:r>
            <a:r>
              <a:rPr lang="en-IN" sz="900" dirty="0"/>
              <a:t>&gt;</a:t>
            </a:r>
          </a:p>
          <a:p>
            <a:pPr>
              <a:spcAft>
                <a:spcPts val="600"/>
              </a:spcAft>
            </a:pPr>
            <a:r>
              <a:rPr lang="en-IN" sz="900" dirty="0"/>
              <a:t>#include &lt;</a:t>
            </a:r>
            <a:r>
              <a:rPr lang="en-IN" sz="900" dirty="0" err="1"/>
              <a:t>fcntl.h</a:t>
            </a:r>
            <a:r>
              <a:rPr lang="en-IN" sz="900" dirty="0"/>
              <a:t>&gt;</a:t>
            </a:r>
          </a:p>
          <a:p>
            <a:pPr>
              <a:spcAft>
                <a:spcPts val="600"/>
              </a:spcAft>
            </a:pPr>
            <a:r>
              <a:rPr lang="en-IN" sz="900" dirty="0"/>
              <a:t>#include &lt;</a:t>
            </a:r>
            <a:r>
              <a:rPr lang="en-IN" sz="900" dirty="0" err="1"/>
              <a:t>unistd.h</a:t>
            </a:r>
            <a:r>
              <a:rPr lang="en-IN" sz="900" dirty="0"/>
              <a:t>&gt;</a:t>
            </a:r>
          </a:p>
          <a:p>
            <a:pPr>
              <a:spcAft>
                <a:spcPts val="600"/>
              </a:spcAft>
            </a:pPr>
            <a:r>
              <a:rPr lang="en-IN" sz="900" dirty="0"/>
              <a:t>int main() {    </a:t>
            </a:r>
          </a:p>
          <a:p>
            <a:pPr>
              <a:spcAft>
                <a:spcPts val="600"/>
              </a:spcAft>
            </a:pPr>
            <a:r>
              <a:rPr lang="en-IN" sz="900" dirty="0"/>
              <a:t>	int </a:t>
            </a:r>
            <a:r>
              <a:rPr lang="en-IN" sz="900" dirty="0" err="1"/>
              <a:t>fd</a:t>
            </a:r>
            <a:r>
              <a:rPr lang="en-IN" sz="900" dirty="0"/>
              <a:t>;    </a:t>
            </a:r>
          </a:p>
          <a:p>
            <a:pPr>
              <a:spcAft>
                <a:spcPts val="600"/>
              </a:spcAft>
            </a:pPr>
            <a:r>
              <a:rPr lang="en-IN" sz="900" dirty="0"/>
              <a:t>	char buffer[50];</a:t>
            </a:r>
          </a:p>
          <a:p>
            <a:pPr>
              <a:spcAft>
                <a:spcPts val="600"/>
              </a:spcAft>
            </a:pPr>
            <a:r>
              <a:rPr lang="en-IN" sz="900" dirty="0"/>
              <a:t>   // Open a file (or create it if it doesn't exist)    </a:t>
            </a:r>
          </a:p>
          <a:p>
            <a:pPr>
              <a:spcAft>
                <a:spcPts val="600"/>
              </a:spcAft>
            </a:pPr>
            <a:r>
              <a:rPr lang="en-IN" sz="900" dirty="0"/>
              <a:t>	</a:t>
            </a:r>
            <a:r>
              <a:rPr lang="en-IN" sz="900" dirty="0" err="1"/>
              <a:t>fd</a:t>
            </a:r>
            <a:r>
              <a:rPr lang="en-IN" sz="900" dirty="0"/>
              <a:t> = open("example.txt", O_CREAT | O_WRONLY, 0644);    </a:t>
            </a:r>
          </a:p>
          <a:p>
            <a:pPr>
              <a:spcAft>
                <a:spcPts val="600"/>
              </a:spcAft>
            </a:pPr>
            <a:r>
              <a:rPr lang="en-IN" sz="900" dirty="0"/>
              <a:t>	if (</a:t>
            </a:r>
            <a:r>
              <a:rPr lang="en-IN" sz="900" dirty="0" err="1"/>
              <a:t>fd</a:t>
            </a:r>
            <a:r>
              <a:rPr lang="en-IN" sz="900" dirty="0"/>
              <a:t> &lt; 0) </a:t>
            </a:r>
          </a:p>
          <a:p>
            <a:pPr>
              <a:spcAft>
                <a:spcPts val="600"/>
              </a:spcAft>
            </a:pPr>
            <a:r>
              <a:rPr lang="en-IN" sz="900" dirty="0"/>
              <a:t>		{        </a:t>
            </a:r>
          </a:p>
          <a:p>
            <a:pPr>
              <a:spcAft>
                <a:spcPts val="600"/>
              </a:spcAft>
            </a:pPr>
            <a:r>
              <a:rPr lang="en-IN" sz="900" dirty="0"/>
              <a:t>		</a:t>
            </a:r>
            <a:r>
              <a:rPr lang="en-IN" sz="900" dirty="0" err="1"/>
              <a:t>perror</a:t>
            </a:r>
            <a:r>
              <a:rPr lang="en-IN" sz="900" dirty="0"/>
              <a:t>("open failed");        </a:t>
            </a:r>
          </a:p>
          <a:p>
            <a:pPr>
              <a:spcAft>
                <a:spcPts val="600"/>
              </a:spcAft>
            </a:pPr>
            <a:r>
              <a:rPr lang="en-IN" sz="900" dirty="0"/>
              <a:t>		return 1;    </a:t>
            </a:r>
          </a:p>
          <a:p>
            <a:pPr>
              <a:spcAft>
                <a:spcPts val="600"/>
              </a:spcAft>
            </a:pPr>
            <a:r>
              <a:rPr lang="en-IN" sz="900" dirty="0"/>
              <a:t>		}</a:t>
            </a:r>
          </a:p>
          <a:p>
            <a:pPr>
              <a:spcAft>
                <a:spcPts val="600"/>
              </a:spcAft>
            </a:pPr>
            <a:r>
              <a:rPr lang="en-IN" sz="900" dirty="0"/>
              <a:t>    // Write to the file    </a:t>
            </a:r>
          </a:p>
          <a:p>
            <a:pPr>
              <a:spcAft>
                <a:spcPts val="600"/>
              </a:spcAft>
            </a:pPr>
            <a:r>
              <a:rPr lang="en-IN" sz="900" dirty="0"/>
              <a:t>	write(</a:t>
            </a:r>
            <a:r>
              <a:rPr lang="en-IN" sz="900" dirty="0" err="1"/>
              <a:t>fd</a:t>
            </a:r>
            <a:r>
              <a:rPr lang="en-IN" sz="900" dirty="0"/>
              <a:t>, "Hello, Unix system calls!", 25);    </a:t>
            </a:r>
          </a:p>
          <a:p>
            <a:pPr>
              <a:spcAft>
                <a:spcPts val="600"/>
              </a:spcAft>
            </a:pPr>
            <a:r>
              <a:rPr lang="en-IN" sz="900" dirty="0"/>
              <a:t>	close(</a:t>
            </a:r>
            <a:r>
              <a:rPr lang="en-IN" sz="900" dirty="0" err="1"/>
              <a:t>fd</a:t>
            </a:r>
            <a:r>
              <a:rPr lang="en-IN" sz="900" dirty="0"/>
              <a:t>);</a:t>
            </a:r>
          </a:p>
          <a:p>
            <a:pPr>
              <a:spcAft>
                <a:spcPts val="600"/>
              </a:spcAft>
            </a:pPr>
            <a:r>
              <a:rPr lang="en-IN" sz="900" dirty="0"/>
              <a:t>    // Reopen file for reading    </a:t>
            </a:r>
          </a:p>
          <a:p>
            <a:pPr>
              <a:spcAft>
                <a:spcPts val="600"/>
              </a:spcAft>
            </a:pPr>
            <a:r>
              <a:rPr lang="en-IN" sz="900" dirty="0"/>
              <a:t>	</a:t>
            </a:r>
            <a:r>
              <a:rPr lang="en-IN" sz="900" dirty="0" err="1"/>
              <a:t>fd</a:t>
            </a:r>
            <a:r>
              <a:rPr lang="en-IN" sz="900" dirty="0"/>
              <a:t> = open("example.txt", O_RDONLY);    </a:t>
            </a:r>
          </a:p>
          <a:p>
            <a:pPr>
              <a:spcAft>
                <a:spcPts val="600"/>
              </a:spcAft>
            </a:pPr>
            <a:r>
              <a:rPr lang="en-IN" sz="900" dirty="0"/>
              <a:t>	if (</a:t>
            </a:r>
            <a:r>
              <a:rPr lang="en-IN" sz="900" dirty="0" err="1"/>
              <a:t>fd</a:t>
            </a:r>
            <a:r>
              <a:rPr lang="en-IN" sz="900" dirty="0"/>
              <a:t> &lt; 0) </a:t>
            </a:r>
          </a:p>
          <a:p>
            <a:pPr>
              <a:spcAft>
                <a:spcPts val="600"/>
              </a:spcAft>
            </a:pPr>
            <a:r>
              <a:rPr lang="en-IN" sz="900" dirty="0"/>
              <a:t>		{        </a:t>
            </a:r>
          </a:p>
          <a:p>
            <a:pPr>
              <a:spcAft>
                <a:spcPts val="600"/>
              </a:spcAft>
            </a:pPr>
            <a:r>
              <a:rPr lang="en-IN" sz="900" dirty="0"/>
              <a:t>		</a:t>
            </a:r>
            <a:r>
              <a:rPr lang="en-IN" sz="900" dirty="0" err="1"/>
              <a:t>perror</a:t>
            </a:r>
            <a:r>
              <a:rPr lang="en-IN" sz="900" dirty="0"/>
              <a:t>("open failed");        </a:t>
            </a:r>
          </a:p>
          <a:p>
            <a:pPr>
              <a:spcAft>
                <a:spcPts val="600"/>
              </a:spcAft>
            </a:pPr>
            <a:r>
              <a:rPr lang="en-IN" sz="900" dirty="0"/>
              <a:t>		return 1;    </a:t>
            </a:r>
          </a:p>
          <a:p>
            <a:pPr>
              <a:spcAft>
                <a:spcPts val="600"/>
              </a:spcAft>
            </a:pPr>
            <a:r>
              <a:rPr lang="en-IN" sz="900" dirty="0"/>
              <a:t>		}</a:t>
            </a:r>
          </a:p>
          <a:p>
            <a:pPr>
              <a:spcAft>
                <a:spcPts val="600"/>
              </a:spcAft>
            </a:pPr>
            <a:r>
              <a:rPr lang="en-IN" sz="900" dirty="0"/>
              <a:t>    // Read from file    </a:t>
            </a:r>
          </a:p>
          <a:p>
            <a:pPr>
              <a:spcAft>
                <a:spcPts val="600"/>
              </a:spcAft>
            </a:pPr>
            <a:r>
              <a:rPr lang="en-IN" sz="900" dirty="0"/>
              <a:t>	read(</a:t>
            </a:r>
            <a:r>
              <a:rPr lang="en-IN" sz="900" dirty="0" err="1"/>
              <a:t>fd</a:t>
            </a:r>
            <a:r>
              <a:rPr lang="en-IN" sz="900" dirty="0"/>
              <a:t>, buffer, 25);    </a:t>
            </a:r>
          </a:p>
          <a:p>
            <a:pPr>
              <a:spcAft>
                <a:spcPts val="600"/>
              </a:spcAft>
            </a:pPr>
            <a:r>
              <a:rPr lang="en-IN" sz="900" dirty="0"/>
              <a:t>	buffer[25] = '\0'; </a:t>
            </a:r>
          </a:p>
          <a:p>
            <a:pPr>
              <a:spcAft>
                <a:spcPts val="600"/>
              </a:spcAft>
            </a:pPr>
            <a:r>
              <a:rPr lang="en-IN" sz="900" dirty="0"/>
              <a:t>   // Null-terminate string    </a:t>
            </a:r>
          </a:p>
          <a:p>
            <a:pPr>
              <a:spcAft>
                <a:spcPts val="600"/>
              </a:spcAft>
            </a:pPr>
            <a:r>
              <a:rPr lang="en-IN" sz="900" dirty="0"/>
              <a:t>	</a:t>
            </a:r>
            <a:r>
              <a:rPr lang="en-IN" sz="900" dirty="0" err="1"/>
              <a:t>printf</a:t>
            </a:r>
            <a:r>
              <a:rPr lang="en-IN" sz="900" dirty="0"/>
              <a:t>("File content: %s\n", buffer);        </a:t>
            </a:r>
          </a:p>
          <a:p>
            <a:pPr>
              <a:spcAft>
                <a:spcPts val="600"/>
              </a:spcAft>
            </a:pPr>
            <a:r>
              <a:rPr lang="en-IN" sz="900" dirty="0"/>
              <a:t>	close(</a:t>
            </a:r>
            <a:r>
              <a:rPr lang="en-IN" sz="900" dirty="0" err="1"/>
              <a:t>fd</a:t>
            </a:r>
            <a:r>
              <a:rPr lang="en-IN" sz="900" dirty="0"/>
              <a:t>);    </a:t>
            </a:r>
          </a:p>
          <a:p>
            <a:pPr>
              <a:spcAft>
                <a:spcPts val="600"/>
              </a:spcAft>
            </a:pPr>
            <a:r>
              <a:rPr lang="en-IN" sz="900" dirty="0"/>
              <a:t>	return 0;</a:t>
            </a:r>
          </a:p>
          <a:p>
            <a:pPr>
              <a:spcAft>
                <a:spcPts val="600"/>
              </a:spcAft>
            </a:pPr>
            <a:r>
              <a:rPr lang="en-IN" sz="900" dirty="0"/>
              <a:t>	}</a:t>
            </a:r>
          </a:p>
        </p:txBody>
      </p:sp>
    </p:spTree>
    <p:extLst>
      <p:ext uri="{BB962C8B-B14F-4D97-AF65-F5344CB8AC3E}">
        <p14:creationId xmlns:p14="http://schemas.microsoft.com/office/powerpoint/2010/main" val="2009346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8B227-DAA5-2186-126C-F588224EF36E}"/>
              </a:ext>
            </a:extLst>
          </p:cNvPr>
          <p:cNvSpPr>
            <a:spLocks noGrp="1"/>
          </p:cNvSpPr>
          <p:nvPr>
            <p:ph type="title"/>
          </p:nvPr>
        </p:nvSpPr>
        <p:spPr/>
        <p:txBody>
          <a:bodyPr/>
          <a:lstStyle/>
          <a:p>
            <a:r>
              <a:rPr lang="en-IN" b="1" i="0">
                <a:effectLst/>
                <a:latin typeface="ui-sans-serif"/>
              </a:rPr>
              <a:t>Network system calls</a:t>
            </a:r>
            <a:br>
              <a:rPr lang="en-IN" b="1" i="0">
                <a:effectLst/>
                <a:latin typeface="ui-sans-serif"/>
              </a:rPr>
            </a:br>
            <a:endParaRPr lang="en-IN" dirty="0"/>
          </a:p>
        </p:txBody>
      </p:sp>
      <p:sp>
        <p:nvSpPr>
          <p:cNvPr id="5" name="TextBox 4">
            <a:extLst>
              <a:ext uri="{FF2B5EF4-FFF2-40B4-BE49-F238E27FC236}">
                <a16:creationId xmlns:a16="http://schemas.microsoft.com/office/drawing/2014/main" id="{1135D509-E5CF-1B1B-B0D4-914D9B0F90C5}"/>
              </a:ext>
            </a:extLst>
          </p:cNvPr>
          <p:cNvSpPr txBox="1"/>
          <p:nvPr/>
        </p:nvSpPr>
        <p:spPr>
          <a:xfrm>
            <a:off x="1749457" y="1452418"/>
            <a:ext cx="8997100" cy="646331"/>
          </a:xfrm>
          <a:prstGeom prst="rect">
            <a:avLst/>
          </a:prstGeom>
          <a:noFill/>
        </p:spPr>
        <p:txBody>
          <a:bodyPr wrap="square">
            <a:spAutoFit/>
          </a:bodyPr>
          <a:lstStyle/>
          <a:p>
            <a:r>
              <a:rPr lang="en-US" dirty="0"/>
              <a:t>The network system calls are used to manage networks, send/receive data, resolve network addresses, etc.</a:t>
            </a:r>
            <a:endParaRPr lang="en-IN" dirty="0"/>
          </a:p>
        </p:txBody>
      </p:sp>
      <p:graphicFrame>
        <p:nvGraphicFramePr>
          <p:cNvPr id="10" name="TextBox 6">
            <a:extLst>
              <a:ext uri="{FF2B5EF4-FFF2-40B4-BE49-F238E27FC236}">
                <a16:creationId xmlns:a16="http://schemas.microsoft.com/office/drawing/2014/main" id="{585CB68F-9BB6-5DA5-10FD-A2241D3592FE}"/>
              </a:ext>
            </a:extLst>
          </p:cNvPr>
          <p:cNvGraphicFramePr/>
          <p:nvPr/>
        </p:nvGraphicFramePr>
        <p:xfrm>
          <a:off x="838200" y="2551761"/>
          <a:ext cx="10304282" cy="3970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0226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B3410-C1B2-CE7C-7AB6-F8836A38BFD1}"/>
              </a:ext>
            </a:extLst>
          </p:cNvPr>
          <p:cNvSpPr>
            <a:spLocks noGrp="1"/>
          </p:cNvSpPr>
          <p:nvPr>
            <p:ph type="title"/>
          </p:nvPr>
        </p:nvSpPr>
        <p:spPr>
          <a:xfrm>
            <a:off x="0" y="644819"/>
            <a:ext cx="8196713" cy="1325563"/>
          </a:xfrm>
        </p:spPr>
        <p:txBody>
          <a:bodyPr>
            <a:normAutofit/>
          </a:bodyPr>
          <a:lstStyle/>
          <a:p>
            <a:r>
              <a:rPr lang="en-US" sz="2800" dirty="0"/>
              <a:t>Communication System Calls</a:t>
            </a:r>
            <a:br>
              <a:rPr lang="en-US" sz="1600" dirty="0"/>
            </a:br>
            <a:endParaRPr lang="en-IN" sz="1600" dirty="0"/>
          </a:p>
        </p:txBody>
      </p:sp>
      <p:sp>
        <p:nvSpPr>
          <p:cNvPr id="5" name="TextBox 4">
            <a:extLst>
              <a:ext uri="{FF2B5EF4-FFF2-40B4-BE49-F238E27FC236}">
                <a16:creationId xmlns:a16="http://schemas.microsoft.com/office/drawing/2014/main" id="{2FC2187C-95DD-9A25-3E5E-27B2CB33B788}"/>
              </a:ext>
            </a:extLst>
          </p:cNvPr>
          <p:cNvSpPr txBox="1"/>
          <p:nvPr/>
        </p:nvSpPr>
        <p:spPr>
          <a:xfrm>
            <a:off x="269506" y="1666468"/>
            <a:ext cx="5826493"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US" dirty="0"/>
              <a:t>Inter-process communication (IPC) system calls allow processes to communicate with each other. Methods include pipes, message queues, shared memory, and sockets.</a:t>
            </a:r>
          </a:p>
        </p:txBody>
      </p:sp>
      <p:sp>
        <p:nvSpPr>
          <p:cNvPr id="7" name="TextBox 6">
            <a:extLst>
              <a:ext uri="{FF2B5EF4-FFF2-40B4-BE49-F238E27FC236}">
                <a16:creationId xmlns:a16="http://schemas.microsoft.com/office/drawing/2014/main" id="{20EE3B18-78BA-6D0B-6695-918B5013CD23}"/>
              </a:ext>
            </a:extLst>
          </p:cNvPr>
          <p:cNvSpPr txBox="1"/>
          <p:nvPr/>
        </p:nvSpPr>
        <p:spPr>
          <a:xfrm>
            <a:off x="6330216" y="117693"/>
            <a:ext cx="5726232" cy="674030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n-IN" dirty="0"/>
              <a:t>Example Scenario: Using pipe() for Communication Between Parent and Child Process</a:t>
            </a:r>
          </a:p>
          <a:p>
            <a:endParaRPr lang="en-IN" dirty="0"/>
          </a:p>
          <a:p>
            <a:r>
              <a:rPr lang="en-IN" dirty="0"/>
              <a:t>#include &lt;</a:t>
            </a:r>
            <a:r>
              <a:rPr lang="en-IN" dirty="0" err="1"/>
              <a:t>stdio.h</a:t>
            </a:r>
            <a:r>
              <a:rPr lang="en-IN" dirty="0"/>
              <a:t>&gt;#include &lt;</a:t>
            </a:r>
            <a:r>
              <a:rPr lang="en-IN" dirty="0" err="1"/>
              <a:t>unistd.h</a:t>
            </a:r>
            <a:r>
              <a:rPr lang="en-IN" dirty="0"/>
              <a:t>&gt;</a:t>
            </a:r>
          </a:p>
          <a:p>
            <a:r>
              <a:rPr lang="en-IN" dirty="0"/>
              <a:t>int main() </a:t>
            </a:r>
          </a:p>
          <a:p>
            <a:r>
              <a:rPr lang="en-IN" dirty="0"/>
              <a:t>   {    </a:t>
            </a:r>
          </a:p>
          <a:p>
            <a:r>
              <a:rPr lang="en-IN" dirty="0"/>
              <a:t>	int </a:t>
            </a:r>
            <a:r>
              <a:rPr lang="en-IN" dirty="0" err="1"/>
              <a:t>fd</a:t>
            </a:r>
            <a:r>
              <a:rPr lang="en-IN" dirty="0"/>
              <a:t>[2];    </a:t>
            </a:r>
          </a:p>
          <a:p>
            <a:r>
              <a:rPr lang="en-IN" dirty="0"/>
              <a:t>	char buffer[100];    </a:t>
            </a:r>
          </a:p>
          <a:p>
            <a:r>
              <a:rPr lang="en-IN" dirty="0"/>
              <a:t>	pipe(</a:t>
            </a:r>
            <a:r>
              <a:rPr lang="en-IN" dirty="0" err="1"/>
              <a:t>fd</a:t>
            </a:r>
            <a:r>
              <a:rPr lang="en-IN" dirty="0"/>
              <a:t>);  // Create a pipe</a:t>
            </a:r>
          </a:p>
          <a:p>
            <a:r>
              <a:rPr lang="en-IN" dirty="0"/>
              <a:t>    	if (fork() == 0) </a:t>
            </a:r>
          </a:p>
          <a:p>
            <a:r>
              <a:rPr lang="en-IN" dirty="0"/>
              <a:t>	{  </a:t>
            </a:r>
          </a:p>
          <a:p>
            <a:r>
              <a:rPr lang="en-IN" dirty="0"/>
              <a:t>	// Child process        </a:t>
            </a:r>
          </a:p>
          <a:p>
            <a:r>
              <a:rPr lang="en-IN" dirty="0"/>
              <a:t>	close(</a:t>
            </a:r>
            <a:r>
              <a:rPr lang="en-IN" dirty="0" err="1"/>
              <a:t>fd</a:t>
            </a:r>
            <a:r>
              <a:rPr lang="en-IN" dirty="0"/>
              <a:t>[1]);  // Close write end        </a:t>
            </a:r>
          </a:p>
          <a:p>
            <a:r>
              <a:rPr lang="en-IN" dirty="0"/>
              <a:t>	read(</a:t>
            </a:r>
            <a:r>
              <a:rPr lang="en-IN" dirty="0" err="1"/>
              <a:t>fd</a:t>
            </a:r>
            <a:r>
              <a:rPr lang="en-IN" dirty="0"/>
              <a:t>[0], buffer, </a:t>
            </a:r>
            <a:r>
              <a:rPr lang="en-IN" dirty="0" err="1"/>
              <a:t>sizeof</a:t>
            </a:r>
            <a:r>
              <a:rPr lang="en-IN" dirty="0"/>
              <a:t>(buffer));        </a:t>
            </a:r>
          </a:p>
          <a:p>
            <a:r>
              <a:rPr lang="en-IN" dirty="0"/>
              <a:t>	</a:t>
            </a:r>
            <a:r>
              <a:rPr lang="en-IN" dirty="0" err="1"/>
              <a:t>printf</a:t>
            </a:r>
            <a:r>
              <a:rPr lang="en-IN" dirty="0"/>
              <a:t>("Child received: %s\n", buffer);    </a:t>
            </a:r>
          </a:p>
          <a:p>
            <a:r>
              <a:rPr lang="en-IN" dirty="0"/>
              <a:t>	} </a:t>
            </a:r>
          </a:p>
          <a:p>
            <a:r>
              <a:rPr lang="en-IN" dirty="0"/>
              <a:t>	else {  </a:t>
            </a:r>
          </a:p>
          <a:p>
            <a:r>
              <a:rPr lang="en-IN" dirty="0"/>
              <a:t>	// Parent process        </a:t>
            </a:r>
          </a:p>
          <a:p>
            <a:r>
              <a:rPr lang="en-IN" dirty="0"/>
              <a:t>	close(</a:t>
            </a:r>
            <a:r>
              <a:rPr lang="en-IN" dirty="0" err="1"/>
              <a:t>fd</a:t>
            </a:r>
            <a:r>
              <a:rPr lang="en-IN" dirty="0"/>
              <a:t>[0]);  </a:t>
            </a:r>
          </a:p>
          <a:p>
            <a:r>
              <a:rPr lang="en-IN" dirty="0"/>
              <a:t>	// Close read end        </a:t>
            </a:r>
          </a:p>
          <a:p>
            <a:r>
              <a:rPr lang="en-IN" dirty="0"/>
              <a:t>	write(</a:t>
            </a:r>
            <a:r>
              <a:rPr lang="en-IN" dirty="0" err="1"/>
              <a:t>fd</a:t>
            </a:r>
            <a:r>
              <a:rPr lang="en-IN" dirty="0"/>
              <a:t>[1], "Hello from Parent", 18);    </a:t>
            </a:r>
          </a:p>
          <a:p>
            <a:r>
              <a:rPr lang="en-IN" dirty="0"/>
              <a:t>	}    </a:t>
            </a:r>
          </a:p>
          <a:p>
            <a:r>
              <a:rPr lang="en-IN" dirty="0"/>
              <a:t>  return 0;</a:t>
            </a:r>
          </a:p>
          <a:p>
            <a:r>
              <a:rPr lang="en-IN" dirty="0"/>
              <a:t>}</a:t>
            </a:r>
          </a:p>
        </p:txBody>
      </p:sp>
      <p:sp>
        <p:nvSpPr>
          <p:cNvPr id="9" name="TextBox 8">
            <a:extLst>
              <a:ext uri="{FF2B5EF4-FFF2-40B4-BE49-F238E27FC236}">
                <a16:creationId xmlns:a16="http://schemas.microsoft.com/office/drawing/2014/main" id="{E2E7BD1B-CFAE-51A5-E353-59FEC043D6CE}"/>
              </a:ext>
            </a:extLst>
          </p:cNvPr>
          <p:cNvSpPr txBox="1"/>
          <p:nvPr/>
        </p:nvSpPr>
        <p:spPr>
          <a:xfrm>
            <a:off x="372980" y="3109260"/>
            <a:ext cx="5723020" cy="1477328"/>
          </a:xfrm>
          <a:prstGeom prst="rect">
            <a:avLst/>
          </a:prstGeom>
        </p:spPr>
        <p:style>
          <a:lnRef idx="0">
            <a:schemeClr val="accent5"/>
          </a:lnRef>
          <a:fillRef idx="3">
            <a:schemeClr val="accent5"/>
          </a:fillRef>
          <a:effectRef idx="3">
            <a:schemeClr val="accent5"/>
          </a:effectRef>
          <a:fontRef idx="minor">
            <a:schemeClr val="lt1"/>
          </a:fontRef>
        </p:style>
        <p:txBody>
          <a:bodyPr wrap="square">
            <a:spAutoFit/>
          </a:bodyPr>
          <a:lstStyle/>
          <a:p>
            <a:r>
              <a:rPr lang="en-US" dirty="0"/>
              <a:t>Where to Use?</a:t>
            </a:r>
          </a:p>
          <a:p>
            <a:pPr marL="285750" indent="-285750">
              <a:buFont typeface="Arial" panose="020B0604020202020204" pitchFamily="34" charset="0"/>
              <a:buChar char="•"/>
            </a:pPr>
            <a:r>
              <a:rPr lang="en-US" dirty="0"/>
              <a:t>Parent-child process communication</a:t>
            </a:r>
          </a:p>
          <a:p>
            <a:pPr marL="285750" indent="-285750">
              <a:buFont typeface="Arial" panose="020B0604020202020204" pitchFamily="34" charset="0"/>
              <a:buChar char="•"/>
            </a:pPr>
            <a:r>
              <a:rPr lang="en-US" dirty="0"/>
              <a:t>Message passing between unrelated processes</a:t>
            </a:r>
          </a:p>
          <a:p>
            <a:pPr marL="285750" indent="-285750">
              <a:buFont typeface="Arial" panose="020B0604020202020204" pitchFamily="34" charset="0"/>
              <a:buChar char="•"/>
            </a:pPr>
            <a:r>
              <a:rPr lang="en-US" dirty="0"/>
              <a:t>Network communication</a:t>
            </a:r>
          </a:p>
          <a:p>
            <a:endParaRPr lang="en-US" dirty="0"/>
          </a:p>
        </p:txBody>
      </p:sp>
      <p:sp>
        <p:nvSpPr>
          <p:cNvPr id="11" name="TextBox 10">
            <a:extLst>
              <a:ext uri="{FF2B5EF4-FFF2-40B4-BE49-F238E27FC236}">
                <a16:creationId xmlns:a16="http://schemas.microsoft.com/office/drawing/2014/main" id="{6E891048-91F8-14D5-5089-D1BB6BEF9719}"/>
              </a:ext>
            </a:extLst>
          </p:cNvPr>
          <p:cNvSpPr txBox="1"/>
          <p:nvPr/>
        </p:nvSpPr>
        <p:spPr>
          <a:xfrm>
            <a:off x="372980" y="4829051"/>
            <a:ext cx="5723020" cy="1200329"/>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dirty="0"/>
              <a:t>Why Needed in Real-Time?</a:t>
            </a:r>
          </a:p>
          <a:p>
            <a:pPr marL="285750" indent="-285750">
              <a:buFont typeface="Arial" panose="020B0604020202020204" pitchFamily="34" charset="0"/>
              <a:buChar char="•"/>
            </a:pPr>
            <a:r>
              <a:rPr lang="en-US" dirty="0"/>
              <a:t>Used in chat applications</a:t>
            </a:r>
          </a:p>
          <a:p>
            <a:pPr marL="285750" indent="-285750">
              <a:buFont typeface="Arial" panose="020B0604020202020204" pitchFamily="34" charset="0"/>
              <a:buChar char="•"/>
            </a:pPr>
            <a:r>
              <a:rPr lang="en-US" dirty="0"/>
              <a:t>Essential for client-server models</a:t>
            </a:r>
          </a:p>
          <a:p>
            <a:pPr marL="285750" indent="-285750">
              <a:buFont typeface="Arial" panose="020B0604020202020204" pitchFamily="34" charset="0"/>
              <a:buChar char="•"/>
            </a:pPr>
            <a:r>
              <a:rPr lang="en-US" dirty="0"/>
              <a:t>Helps in multi-process programming</a:t>
            </a:r>
          </a:p>
        </p:txBody>
      </p:sp>
    </p:spTree>
    <p:extLst>
      <p:ext uri="{BB962C8B-B14F-4D97-AF65-F5344CB8AC3E}">
        <p14:creationId xmlns:p14="http://schemas.microsoft.com/office/powerpoint/2010/main" val="46989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B0A28C-9149-F778-12B4-BEBFC6D53CCE}"/>
              </a:ext>
            </a:extLst>
          </p:cNvPr>
          <p:cNvSpPr>
            <a:spLocks noGrp="1"/>
          </p:cNvSpPr>
          <p:nvPr>
            <p:ph type="title"/>
          </p:nvPr>
        </p:nvSpPr>
        <p:spPr>
          <a:xfrm>
            <a:off x="1043818" y="743368"/>
            <a:ext cx="4036334" cy="2387600"/>
          </a:xfrm>
        </p:spPr>
        <p:txBody>
          <a:bodyPr vert="horz" lIns="91440" tIns="45720" rIns="91440" bIns="45720" rtlCol="0" anchor="t">
            <a:normAutofit/>
          </a:bodyPr>
          <a:lstStyle/>
          <a:p>
            <a:r>
              <a:rPr lang="en-US" sz="3800" b="1" i="0" kern="1200" dirty="0">
                <a:solidFill>
                  <a:schemeClr val="tx1"/>
                </a:solidFill>
                <a:effectLst/>
                <a:latin typeface="+mj-lt"/>
                <a:ea typeface="+mj-ea"/>
                <a:cs typeface="+mj-cs"/>
              </a:rPr>
              <a:t>Device management system calls</a:t>
            </a:r>
            <a:br>
              <a:rPr lang="en-US" sz="3800" b="1" i="0" kern="1200" dirty="0">
                <a:solidFill>
                  <a:schemeClr val="tx1"/>
                </a:solidFill>
                <a:effectLst/>
                <a:latin typeface="+mj-lt"/>
                <a:ea typeface="+mj-ea"/>
                <a:cs typeface="+mj-cs"/>
              </a:rPr>
            </a:br>
            <a:endParaRPr lang="en-US" sz="3800" kern="1200" dirty="0">
              <a:solidFill>
                <a:schemeClr val="tx1"/>
              </a:solidFill>
              <a:latin typeface="+mj-lt"/>
              <a:ea typeface="+mj-ea"/>
              <a:cs typeface="+mj-cs"/>
            </a:endParaRPr>
          </a:p>
        </p:txBody>
      </p:sp>
      <p:sp>
        <p:nvSpPr>
          <p:cNvPr id="7" name="TextBox 6">
            <a:extLst>
              <a:ext uri="{FF2B5EF4-FFF2-40B4-BE49-F238E27FC236}">
                <a16:creationId xmlns:a16="http://schemas.microsoft.com/office/drawing/2014/main" id="{CC4A8087-EACE-8E09-9DBB-E6E718ED4207}"/>
              </a:ext>
            </a:extLst>
          </p:cNvPr>
          <p:cNvSpPr txBox="1"/>
          <p:nvPr/>
        </p:nvSpPr>
        <p:spPr>
          <a:xfrm>
            <a:off x="975527" y="2984992"/>
            <a:ext cx="4036333" cy="1709849"/>
          </a:xfrm>
          <a:prstGeom prst="rect">
            <a:avLst/>
          </a:prstGeom>
        </p:spPr>
        <p:txBody>
          <a:bodyPr vert="horz" lIns="91440" tIns="45720" rIns="91440" bIns="45720" rtlCol="0" anchor="b">
            <a:normAutofit/>
          </a:bodyPr>
          <a:lstStyle/>
          <a:p>
            <a:pPr>
              <a:lnSpc>
                <a:spcPct val="90000"/>
              </a:lnSpc>
              <a:spcBef>
                <a:spcPts val="1000"/>
              </a:spcBef>
            </a:pPr>
            <a:r>
              <a:rPr lang="en-US" sz="1100" kern="1200" dirty="0" err="1">
                <a:solidFill>
                  <a:schemeClr val="tx1"/>
                </a:solidFill>
                <a:latin typeface="+mn-lt"/>
                <a:ea typeface="+mn-ea"/>
                <a:cs typeface="+mn-cs"/>
              </a:rPr>
              <a:t>ioctl</a:t>
            </a:r>
            <a:r>
              <a:rPr lang="en-US" sz="1100" kern="1200" dirty="0">
                <a:solidFill>
                  <a:schemeClr val="tx1"/>
                </a:solidFill>
                <a:latin typeface="+mn-lt"/>
                <a:ea typeface="+mn-ea"/>
                <a:cs typeface="+mn-cs"/>
              </a:rPr>
              <a:t>(): It is used to send control commands to the connected devices. Think of you controlling a robotic arm using a computer! Yep, that's how it is used.</a:t>
            </a:r>
          </a:p>
          <a:p>
            <a:pPr>
              <a:lnSpc>
                <a:spcPct val="90000"/>
              </a:lnSpc>
              <a:spcBef>
                <a:spcPts val="1000"/>
              </a:spcBef>
            </a:pPr>
            <a:endParaRPr lang="en-US" sz="1100" kern="1200" dirty="0">
              <a:solidFill>
                <a:schemeClr val="tx1"/>
              </a:solidFill>
              <a:latin typeface="+mn-lt"/>
              <a:ea typeface="+mn-ea"/>
              <a:cs typeface="+mn-cs"/>
            </a:endParaRPr>
          </a:p>
          <a:p>
            <a:pPr>
              <a:lnSpc>
                <a:spcPct val="90000"/>
              </a:lnSpc>
              <a:spcBef>
                <a:spcPts val="1000"/>
              </a:spcBef>
            </a:pPr>
            <a:r>
              <a:rPr lang="en-US" sz="1100" kern="1200" dirty="0" err="1">
                <a:solidFill>
                  <a:schemeClr val="tx1"/>
                </a:solidFill>
                <a:latin typeface="+mn-lt"/>
                <a:ea typeface="+mn-ea"/>
                <a:cs typeface="+mn-cs"/>
              </a:rPr>
              <a:t>mmap</a:t>
            </a:r>
            <a:r>
              <a:rPr lang="en-US" sz="1100" kern="1200" dirty="0">
                <a:solidFill>
                  <a:schemeClr val="tx1"/>
                </a:solidFill>
                <a:latin typeface="+mn-lt"/>
                <a:ea typeface="+mn-ea"/>
                <a:cs typeface="+mn-cs"/>
              </a:rPr>
              <a:t>(): It is used to map the partition of a file into the memory of the own process. This results in direct access to the memory-mapped data as if it was a part of the process's own memory.</a:t>
            </a:r>
          </a:p>
        </p:txBody>
      </p:sp>
      <p:grpSp>
        <p:nvGrpSpPr>
          <p:cNvPr id="14" name="Group 1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5" name="Rectangle 1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3A7EB8-EAFF-A0FC-F839-9277A5A0AEF4}"/>
              </a:ext>
            </a:extLst>
          </p:cNvPr>
          <p:cNvSpPr txBox="1"/>
          <p:nvPr/>
        </p:nvSpPr>
        <p:spPr>
          <a:xfrm>
            <a:off x="6149498" y="1345864"/>
            <a:ext cx="4744027" cy="3647152"/>
          </a:xfrm>
          <a:prstGeom prst="rect">
            <a:avLst/>
          </a:prstGeom>
          <a:noFill/>
        </p:spPr>
        <p:txBody>
          <a:bodyPr wrap="square">
            <a:spAutoFit/>
          </a:bodyPr>
          <a:lstStyle/>
          <a:p>
            <a:pPr>
              <a:spcAft>
                <a:spcPts val="600"/>
              </a:spcAft>
            </a:pPr>
            <a:r>
              <a:rPr lang="en-US" b="0" i="0" dirty="0">
                <a:solidFill>
                  <a:srgbClr val="334155"/>
                </a:solidFill>
                <a:effectLst/>
                <a:latin typeface="ui-sans-serif"/>
              </a:rPr>
              <a:t>The device management system calls are used to manage devices that are connected to your system. In simple terms, the device management system calls provides a way to read/write data, and control and configure those devices.</a:t>
            </a:r>
          </a:p>
          <a:p>
            <a:pPr>
              <a:spcAft>
                <a:spcPts val="600"/>
              </a:spcAft>
            </a:pPr>
            <a:endParaRPr lang="en-US" b="0" i="0" dirty="0">
              <a:solidFill>
                <a:srgbClr val="334155"/>
              </a:solidFill>
              <a:effectLst/>
              <a:latin typeface="ui-sans-serif"/>
            </a:endParaRPr>
          </a:p>
          <a:p>
            <a:pPr>
              <a:spcAft>
                <a:spcPts val="600"/>
              </a:spcAft>
            </a:pPr>
            <a:r>
              <a:rPr lang="en-US" dirty="0">
                <a:solidFill>
                  <a:srgbClr val="334155"/>
                </a:solidFill>
                <a:latin typeface="ui-sans-serif"/>
              </a:rPr>
              <a:t>Device management system calls are used to interact with hardware devices like hard drives, printers, USB devices, etc. The kernel provides a uniform interface to access these devices via device files (found in /dev/).</a:t>
            </a:r>
          </a:p>
          <a:p>
            <a:pPr>
              <a:spcAft>
                <a:spcPts val="600"/>
              </a:spcAft>
            </a:pPr>
            <a:endParaRPr lang="en-IN" dirty="0"/>
          </a:p>
        </p:txBody>
      </p:sp>
    </p:spTree>
    <p:extLst>
      <p:ext uri="{BB962C8B-B14F-4D97-AF65-F5344CB8AC3E}">
        <p14:creationId xmlns:p14="http://schemas.microsoft.com/office/powerpoint/2010/main" val="386839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491F-1385-6284-92F6-87171A34F875}"/>
              </a:ext>
            </a:extLst>
          </p:cNvPr>
          <p:cNvSpPr>
            <a:spLocks noGrp="1"/>
          </p:cNvSpPr>
          <p:nvPr>
            <p:ph type="title"/>
          </p:nvPr>
        </p:nvSpPr>
        <p:spPr>
          <a:xfrm>
            <a:off x="626443" y="-172156"/>
            <a:ext cx="4565956" cy="2839273"/>
          </a:xfrm>
        </p:spPr>
        <p:txBody>
          <a:bodyPr vert="horz" lIns="91440" tIns="45720" rIns="91440" bIns="45720" rtlCol="0" anchor="b">
            <a:normAutofit/>
          </a:bodyPr>
          <a:lstStyle/>
          <a:p>
            <a:r>
              <a:rPr lang="en-US" sz="4000" dirty="0"/>
              <a:t>Device Management System Calls in Unix/Linux</a:t>
            </a:r>
            <a:br>
              <a:rPr lang="en-US" sz="4000" dirty="0"/>
            </a:br>
            <a:endParaRPr lang="en-US" sz="4000" dirty="0"/>
          </a:p>
        </p:txBody>
      </p:sp>
      <p:sp>
        <p:nvSpPr>
          <p:cNvPr id="7" name="TextBox 6">
            <a:extLst>
              <a:ext uri="{FF2B5EF4-FFF2-40B4-BE49-F238E27FC236}">
                <a16:creationId xmlns:a16="http://schemas.microsoft.com/office/drawing/2014/main" id="{8A53B406-F5A0-B346-01D6-27CBDDFBDECC}"/>
              </a:ext>
            </a:extLst>
          </p:cNvPr>
          <p:cNvSpPr txBox="1"/>
          <p:nvPr/>
        </p:nvSpPr>
        <p:spPr>
          <a:xfrm>
            <a:off x="301592" y="4359797"/>
            <a:ext cx="4565956" cy="1400607"/>
          </a:xfrm>
          <a:prstGeom prst="rect">
            <a:avLst/>
          </a:prstGeom>
        </p:spPr>
        <p:txBody>
          <a:bodyPr vert="horz" lIns="91440" tIns="45720" rIns="91440" bIns="45720" rtlCol="0">
            <a:normAutofit/>
          </a:bodyPr>
          <a:lstStyle/>
          <a:p>
            <a:pPr>
              <a:lnSpc>
                <a:spcPct val="90000"/>
              </a:lnSpc>
              <a:spcBef>
                <a:spcPts val="1000"/>
              </a:spcBef>
            </a:pPr>
            <a:r>
              <a:rPr lang="en-US" sz="1600" dirty="0"/>
              <a:t>Where to Use?</a:t>
            </a:r>
          </a:p>
          <a:p>
            <a:pPr>
              <a:lnSpc>
                <a:spcPct val="90000"/>
              </a:lnSpc>
              <a:spcBef>
                <a:spcPts val="1000"/>
              </a:spcBef>
            </a:pPr>
            <a:r>
              <a:rPr lang="en-US" sz="1600" dirty="0"/>
              <a:t>         </a:t>
            </a:r>
            <a:r>
              <a:rPr lang="en-US" sz="1600" dirty="0" err="1"/>
              <a:t>i</a:t>
            </a:r>
            <a:r>
              <a:rPr lang="en-US" sz="1600" dirty="0"/>
              <a:t>) Getting terminal screen size dynamically</a:t>
            </a:r>
          </a:p>
          <a:p>
            <a:pPr>
              <a:lnSpc>
                <a:spcPct val="90000"/>
              </a:lnSpc>
              <a:spcBef>
                <a:spcPts val="1000"/>
              </a:spcBef>
            </a:pPr>
            <a:r>
              <a:rPr lang="en-US" sz="1600" dirty="0"/>
              <a:t>        ii) Managing device drivers</a:t>
            </a:r>
          </a:p>
          <a:p>
            <a:pPr>
              <a:lnSpc>
                <a:spcPct val="90000"/>
              </a:lnSpc>
              <a:spcBef>
                <a:spcPts val="1000"/>
              </a:spcBef>
            </a:pPr>
            <a:r>
              <a:rPr lang="en-US" sz="1600" dirty="0"/>
              <a:t>       iii) Controlling disk operations</a:t>
            </a:r>
          </a:p>
        </p:txBody>
      </p:sp>
      <p:grpSp>
        <p:nvGrpSpPr>
          <p:cNvPr id="24" name="Group 23">
            <a:extLst>
              <a:ext uri="{FF2B5EF4-FFF2-40B4-BE49-F238E27FC236}">
                <a16:creationId xmlns:a16="http://schemas.microsoft.com/office/drawing/2014/main" id="{74ACBD06-6985-FD55-B568-2D12BE94CD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17" name="Rectangle 16">
              <a:extLst>
                <a:ext uri="{FF2B5EF4-FFF2-40B4-BE49-F238E27FC236}">
                  <a16:creationId xmlns:a16="http://schemas.microsoft.com/office/drawing/2014/main" id="{5BEDBCB9-ADBE-3404-1252-175085C62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0C028D7-9C46-128D-CDF7-B32F79FA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D6B3FFB8-DAC9-8C1A-299C-A5803ADBA6FD}"/>
              </a:ext>
            </a:extLst>
          </p:cNvPr>
          <p:cNvSpPr txBox="1"/>
          <p:nvPr/>
        </p:nvSpPr>
        <p:spPr>
          <a:xfrm>
            <a:off x="5904298" y="843677"/>
            <a:ext cx="6097604" cy="5170646"/>
          </a:xfrm>
          <a:prstGeom prst="rect">
            <a:avLst/>
          </a:prstGeom>
          <a:noFill/>
        </p:spPr>
        <p:txBody>
          <a:bodyPr wrap="square">
            <a:spAutoFit/>
          </a:bodyPr>
          <a:lstStyle/>
          <a:p>
            <a:pPr>
              <a:spcAft>
                <a:spcPts val="600"/>
              </a:spcAft>
            </a:pPr>
            <a:r>
              <a:rPr lang="en-IN" dirty="0"/>
              <a:t>Example Scenario: Getting Terminal Window Size using </a:t>
            </a:r>
            <a:r>
              <a:rPr lang="en-IN" dirty="0" err="1"/>
              <a:t>ioctl</a:t>
            </a:r>
            <a:r>
              <a:rPr lang="en-IN" dirty="0"/>
              <a:t>()</a:t>
            </a:r>
          </a:p>
          <a:p>
            <a:pPr>
              <a:spcAft>
                <a:spcPts val="600"/>
              </a:spcAft>
            </a:pPr>
            <a:endParaRPr lang="en-IN" dirty="0"/>
          </a:p>
          <a:p>
            <a:pPr>
              <a:spcAft>
                <a:spcPts val="600"/>
              </a:spcAft>
            </a:pPr>
            <a:r>
              <a:rPr lang="en-IN" dirty="0"/>
              <a:t>#include &lt;</a:t>
            </a:r>
            <a:r>
              <a:rPr lang="en-IN" dirty="0" err="1"/>
              <a:t>stdio.h</a:t>
            </a:r>
            <a:r>
              <a:rPr lang="en-IN" dirty="0"/>
              <a:t>&gt;</a:t>
            </a:r>
          </a:p>
          <a:p>
            <a:pPr>
              <a:spcAft>
                <a:spcPts val="600"/>
              </a:spcAft>
            </a:pPr>
            <a:r>
              <a:rPr lang="en-IN" dirty="0"/>
              <a:t>#include &lt;sys/</a:t>
            </a:r>
            <a:r>
              <a:rPr lang="en-IN" dirty="0" err="1"/>
              <a:t>ioctl.h</a:t>
            </a:r>
            <a:r>
              <a:rPr lang="en-IN" dirty="0"/>
              <a:t>&gt;</a:t>
            </a:r>
          </a:p>
          <a:p>
            <a:pPr>
              <a:spcAft>
                <a:spcPts val="600"/>
              </a:spcAft>
            </a:pPr>
            <a:r>
              <a:rPr lang="en-IN" dirty="0"/>
              <a:t>#include &lt;</a:t>
            </a:r>
            <a:r>
              <a:rPr lang="en-IN" dirty="0" err="1"/>
              <a:t>unistd.h</a:t>
            </a:r>
            <a:r>
              <a:rPr lang="en-IN" dirty="0"/>
              <a:t>&gt;</a:t>
            </a:r>
          </a:p>
          <a:p>
            <a:pPr>
              <a:spcAft>
                <a:spcPts val="600"/>
              </a:spcAft>
            </a:pPr>
            <a:r>
              <a:rPr lang="en-IN" dirty="0"/>
              <a:t>int main() </a:t>
            </a:r>
          </a:p>
          <a:p>
            <a:pPr>
              <a:spcAft>
                <a:spcPts val="600"/>
              </a:spcAft>
            </a:pPr>
            <a:r>
              <a:rPr lang="en-IN" dirty="0"/>
              <a:t> {    </a:t>
            </a:r>
          </a:p>
          <a:p>
            <a:pPr>
              <a:spcAft>
                <a:spcPts val="600"/>
              </a:spcAft>
            </a:pPr>
            <a:r>
              <a:rPr lang="en-IN" dirty="0"/>
              <a:t>   struct </a:t>
            </a:r>
            <a:r>
              <a:rPr lang="en-IN" dirty="0" err="1"/>
              <a:t>winsize</a:t>
            </a:r>
            <a:r>
              <a:rPr lang="en-IN" dirty="0"/>
              <a:t> w;    </a:t>
            </a:r>
          </a:p>
          <a:p>
            <a:pPr>
              <a:spcAft>
                <a:spcPts val="600"/>
              </a:spcAft>
            </a:pPr>
            <a:r>
              <a:rPr lang="en-IN" dirty="0"/>
              <a:t>   </a:t>
            </a:r>
            <a:r>
              <a:rPr lang="en-IN" dirty="0" err="1"/>
              <a:t>ioctl</a:t>
            </a:r>
            <a:r>
              <a:rPr lang="en-IN" dirty="0"/>
              <a:t>(STDOUT_FILENO, TIOCGWINSZ, &amp;w); </a:t>
            </a:r>
          </a:p>
          <a:p>
            <a:pPr>
              <a:spcAft>
                <a:spcPts val="600"/>
              </a:spcAft>
            </a:pPr>
            <a:r>
              <a:rPr lang="en-IN" dirty="0"/>
              <a:t>   // Get terminal size    </a:t>
            </a:r>
          </a:p>
          <a:p>
            <a:pPr>
              <a:spcAft>
                <a:spcPts val="600"/>
              </a:spcAft>
            </a:pPr>
            <a:r>
              <a:rPr lang="en-IN" dirty="0"/>
              <a:t>   </a:t>
            </a:r>
            <a:r>
              <a:rPr lang="en-IN" dirty="0" err="1"/>
              <a:t>printf</a:t>
            </a:r>
            <a:r>
              <a:rPr lang="en-IN" dirty="0"/>
              <a:t>("Terminal size: %d rows × %d cols\n", </a:t>
            </a:r>
            <a:r>
              <a:rPr lang="en-IN" dirty="0" err="1"/>
              <a:t>w.ws_row</a:t>
            </a:r>
            <a:r>
              <a:rPr lang="en-IN" dirty="0"/>
              <a:t>, </a:t>
            </a:r>
            <a:r>
              <a:rPr lang="en-IN" dirty="0" err="1"/>
              <a:t>w.ws_col</a:t>
            </a:r>
            <a:r>
              <a:rPr lang="en-IN" dirty="0"/>
              <a:t>);    </a:t>
            </a:r>
          </a:p>
          <a:p>
            <a:pPr>
              <a:spcAft>
                <a:spcPts val="600"/>
              </a:spcAft>
            </a:pPr>
            <a:r>
              <a:rPr lang="en-IN" dirty="0"/>
              <a:t>   return 0;</a:t>
            </a:r>
          </a:p>
          <a:p>
            <a:pPr>
              <a:spcAft>
                <a:spcPts val="600"/>
              </a:spcAft>
            </a:pPr>
            <a:r>
              <a:rPr lang="en-IN" dirty="0"/>
              <a:t> }S</a:t>
            </a:r>
          </a:p>
        </p:txBody>
      </p:sp>
      <p:sp>
        <p:nvSpPr>
          <p:cNvPr id="9" name="TextBox 8">
            <a:extLst>
              <a:ext uri="{FF2B5EF4-FFF2-40B4-BE49-F238E27FC236}">
                <a16:creationId xmlns:a16="http://schemas.microsoft.com/office/drawing/2014/main" id="{4B184459-0EA8-B6EE-8F25-F4E0EEFB3A09}"/>
              </a:ext>
            </a:extLst>
          </p:cNvPr>
          <p:cNvSpPr txBox="1"/>
          <p:nvPr/>
        </p:nvSpPr>
        <p:spPr>
          <a:xfrm>
            <a:off x="301592" y="2128781"/>
            <a:ext cx="5794408" cy="2062103"/>
          </a:xfrm>
          <a:prstGeom prst="rect">
            <a:avLst/>
          </a:prstGeom>
          <a:noFill/>
        </p:spPr>
        <p:txBody>
          <a:bodyPr wrap="square">
            <a:spAutoFit/>
          </a:bodyPr>
          <a:lstStyle/>
          <a:p>
            <a:pPr>
              <a:spcAft>
                <a:spcPts val="600"/>
              </a:spcAft>
            </a:pPr>
            <a:r>
              <a:rPr lang="en-US" dirty="0"/>
              <a:t>Why Needed in Real-Time?</a:t>
            </a:r>
          </a:p>
          <a:p>
            <a:pPr>
              <a:spcAft>
                <a:spcPts val="600"/>
              </a:spcAft>
            </a:pPr>
            <a:r>
              <a:rPr lang="en-US" dirty="0"/>
              <a:t>    </a:t>
            </a:r>
            <a:r>
              <a:rPr lang="en-US" dirty="0" err="1"/>
              <a:t>i</a:t>
            </a:r>
            <a:r>
              <a:rPr lang="en-US" dirty="0"/>
              <a:t>) Used in disk partitioning tools (</a:t>
            </a:r>
            <a:r>
              <a:rPr lang="en-US" dirty="0" err="1"/>
              <a:t>fdisk</a:t>
            </a:r>
            <a:r>
              <a:rPr lang="en-US" dirty="0"/>
              <a:t>, parted)</a:t>
            </a:r>
          </a:p>
          <a:p>
            <a:pPr>
              <a:spcAft>
                <a:spcPts val="600"/>
              </a:spcAft>
            </a:pPr>
            <a:r>
              <a:rPr lang="en-US" dirty="0"/>
              <a:t>   ii) Helps in printer communication</a:t>
            </a:r>
          </a:p>
          <a:p>
            <a:pPr>
              <a:spcAft>
                <a:spcPts val="600"/>
              </a:spcAft>
            </a:pPr>
            <a:r>
              <a:rPr lang="en-US" dirty="0"/>
              <a:t>  iii) Essential for managing input/output devices (mouse, keyboard, etc.)</a:t>
            </a:r>
          </a:p>
          <a:p>
            <a:pPr>
              <a:spcAft>
                <a:spcPts val="600"/>
              </a:spcAft>
            </a:pPr>
            <a:endParaRPr lang="en-US" dirty="0"/>
          </a:p>
        </p:txBody>
      </p:sp>
    </p:spTree>
    <p:extLst>
      <p:ext uri="{BB962C8B-B14F-4D97-AF65-F5344CB8AC3E}">
        <p14:creationId xmlns:p14="http://schemas.microsoft.com/office/powerpoint/2010/main" val="363086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0264C-17B6-6B98-4ABE-38D48FDCC732}"/>
              </a:ext>
            </a:extLst>
          </p:cNvPr>
          <p:cNvSpPr>
            <a:spLocks noGrp="1"/>
          </p:cNvSpPr>
          <p:nvPr>
            <p:ph type="title"/>
          </p:nvPr>
        </p:nvSpPr>
        <p:spPr>
          <a:xfrm>
            <a:off x="300815" y="158314"/>
            <a:ext cx="10515600" cy="1325563"/>
          </a:xfrm>
        </p:spPr>
        <p:txBody>
          <a:bodyPr/>
          <a:lstStyle/>
          <a:p>
            <a:r>
              <a:rPr lang="en-IN" b="1" i="0" dirty="0">
                <a:effectLst/>
                <a:latin typeface="ui-sans-serif"/>
              </a:rPr>
              <a:t> System information system calls</a:t>
            </a:r>
            <a:br>
              <a:rPr lang="en-IN" b="1" i="0" dirty="0">
                <a:effectLst/>
                <a:latin typeface="ui-sans-serif"/>
              </a:rPr>
            </a:br>
            <a:endParaRPr lang="en-IN" dirty="0"/>
          </a:p>
        </p:txBody>
      </p:sp>
      <p:sp>
        <p:nvSpPr>
          <p:cNvPr id="5" name="TextBox 4">
            <a:extLst>
              <a:ext uri="{FF2B5EF4-FFF2-40B4-BE49-F238E27FC236}">
                <a16:creationId xmlns:a16="http://schemas.microsoft.com/office/drawing/2014/main" id="{B8789643-ED1F-7AE0-0160-C01476E6358F}"/>
              </a:ext>
            </a:extLst>
          </p:cNvPr>
          <p:cNvSpPr txBox="1"/>
          <p:nvPr/>
        </p:nvSpPr>
        <p:spPr>
          <a:xfrm>
            <a:off x="675530" y="883713"/>
            <a:ext cx="10140885" cy="1200329"/>
          </a:xfrm>
          <a:prstGeom prst="rect">
            <a:avLst/>
          </a:prstGeom>
          <a:noFill/>
        </p:spPr>
        <p:txBody>
          <a:bodyPr wrap="square">
            <a:spAutoFit/>
          </a:bodyPr>
          <a:lstStyle/>
          <a:p>
            <a:r>
              <a:rPr lang="en-US" b="0" i="0" dirty="0">
                <a:solidFill>
                  <a:srgbClr val="334155"/>
                </a:solidFill>
                <a:effectLst/>
                <a:latin typeface="ui-sans-serif"/>
              </a:rPr>
              <a:t>Information management system calls retrieve system and process-related information, such as process ID, system time, user details, system configuration and system resources</a:t>
            </a:r>
          </a:p>
          <a:p>
            <a:r>
              <a:rPr lang="en-US" b="0" i="0" dirty="0">
                <a:solidFill>
                  <a:srgbClr val="334155"/>
                </a:solidFill>
                <a:effectLst/>
                <a:latin typeface="ui-sans-serif"/>
              </a:rPr>
              <a:t>	Common Information Management System Calls</a:t>
            </a:r>
          </a:p>
          <a:p>
            <a:endParaRPr lang="en-IN" dirty="0"/>
          </a:p>
        </p:txBody>
      </p:sp>
      <p:graphicFrame>
        <p:nvGraphicFramePr>
          <p:cNvPr id="10" name="TextBox 7">
            <a:extLst>
              <a:ext uri="{FF2B5EF4-FFF2-40B4-BE49-F238E27FC236}">
                <a16:creationId xmlns:a16="http://schemas.microsoft.com/office/drawing/2014/main" id="{AEE74BC8-A3F0-D219-7F06-20755B700A94}"/>
              </a:ext>
            </a:extLst>
          </p:cNvPr>
          <p:cNvGraphicFramePr/>
          <p:nvPr>
            <p:extLst>
              <p:ext uri="{D42A27DB-BD31-4B8C-83A1-F6EECF244321}">
                <p14:modId xmlns:p14="http://schemas.microsoft.com/office/powerpoint/2010/main" val="2115735297"/>
              </p:ext>
            </p:extLst>
          </p:nvPr>
        </p:nvGraphicFramePr>
        <p:xfrm>
          <a:off x="509048" y="1853210"/>
          <a:ext cx="10844752" cy="49335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7999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DFF6-2F3F-2558-784F-A243FA00D09F}"/>
              </a:ext>
            </a:extLst>
          </p:cNvPr>
          <p:cNvSpPr>
            <a:spLocks noGrp="1"/>
          </p:cNvSpPr>
          <p:nvPr>
            <p:ph type="title"/>
          </p:nvPr>
        </p:nvSpPr>
        <p:spPr>
          <a:xfrm>
            <a:off x="462814" y="398064"/>
            <a:ext cx="10515600" cy="1325563"/>
          </a:xfrm>
        </p:spPr>
        <p:txBody>
          <a:bodyPr>
            <a:normAutofit/>
          </a:bodyPr>
          <a:lstStyle/>
          <a:p>
            <a:r>
              <a:rPr lang="en-IN" sz="3200" dirty="0"/>
              <a:t>Information Management System Calls in Unix/Linux</a:t>
            </a:r>
          </a:p>
        </p:txBody>
      </p:sp>
      <p:sp>
        <p:nvSpPr>
          <p:cNvPr id="5" name="TextBox 4">
            <a:extLst>
              <a:ext uri="{FF2B5EF4-FFF2-40B4-BE49-F238E27FC236}">
                <a16:creationId xmlns:a16="http://schemas.microsoft.com/office/drawing/2014/main" id="{CEF25044-01CE-6F7B-734F-28ED125F49B7}"/>
              </a:ext>
            </a:extLst>
          </p:cNvPr>
          <p:cNvSpPr txBox="1"/>
          <p:nvPr/>
        </p:nvSpPr>
        <p:spPr>
          <a:xfrm>
            <a:off x="5888255" y="1687330"/>
            <a:ext cx="6075948" cy="3970318"/>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n-IN" dirty="0"/>
              <a:t>Example Scenario: Getting System Information Using </a:t>
            </a:r>
            <a:r>
              <a:rPr lang="en-IN" dirty="0" err="1"/>
              <a:t>uname</a:t>
            </a:r>
            <a:r>
              <a:rPr lang="en-IN" dirty="0"/>
              <a:t>()</a:t>
            </a:r>
          </a:p>
          <a:p>
            <a:endParaRPr lang="en-IN" dirty="0"/>
          </a:p>
          <a:p>
            <a:r>
              <a:rPr lang="en-IN" dirty="0"/>
              <a:t>#include &lt;</a:t>
            </a:r>
            <a:r>
              <a:rPr lang="en-IN" dirty="0" err="1"/>
              <a:t>stdio.h</a:t>
            </a:r>
            <a:r>
              <a:rPr lang="en-IN" dirty="0"/>
              <a:t>&gt;</a:t>
            </a:r>
          </a:p>
          <a:p>
            <a:r>
              <a:rPr lang="en-IN" dirty="0"/>
              <a:t>#include &lt;sys/</a:t>
            </a:r>
            <a:r>
              <a:rPr lang="en-IN" dirty="0" err="1"/>
              <a:t>utsname.h</a:t>
            </a:r>
            <a:r>
              <a:rPr lang="en-IN" dirty="0"/>
              <a:t>&gt;</a:t>
            </a:r>
          </a:p>
          <a:p>
            <a:r>
              <a:rPr lang="en-IN" dirty="0"/>
              <a:t>int main() </a:t>
            </a:r>
          </a:p>
          <a:p>
            <a:r>
              <a:rPr lang="en-IN" dirty="0"/>
              <a:t>{    </a:t>
            </a:r>
          </a:p>
          <a:p>
            <a:r>
              <a:rPr lang="en-IN" dirty="0"/>
              <a:t> struct </a:t>
            </a:r>
            <a:r>
              <a:rPr lang="en-IN" dirty="0" err="1"/>
              <a:t>utsname</a:t>
            </a:r>
            <a:r>
              <a:rPr lang="en-IN" dirty="0"/>
              <a:t> </a:t>
            </a:r>
            <a:r>
              <a:rPr lang="en-IN" dirty="0" err="1"/>
              <a:t>sysinfo</a:t>
            </a:r>
            <a:r>
              <a:rPr lang="en-IN" dirty="0"/>
              <a:t>;    </a:t>
            </a:r>
          </a:p>
          <a:p>
            <a:r>
              <a:rPr lang="en-IN" dirty="0"/>
              <a:t> </a:t>
            </a:r>
            <a:r>
              <a:rPr lang="en-IN" dirty="0" err="1"/>
              <a:t>uname</a:t>
            </a:r>
            <a:r>
              <a:rPr lang="en-IN" dirty="0"/>
              <a:t>(&amp;</a:t>
            </a:r>
            <a:r>
              <a:rPr lang="en-IN" dirty="0" err="1"/>
              <a:t>sysinfo</a:t>
            </a:r>
            <a:r>
              <a:rPr lang="en-IN" dirty="0"/>
              <a:t>);    </a:t>
            </a:r>
          </a:p>
          <a:p>
            <a:r>
              <a:rPr lang="en-IN" dirty="0"/>
              <a:t> </a:t>
            </a:r>
            <a:r>
              <a:rPr lang="en-IN" dirty="0" err="1"/>
              <a:t>printf</a:t>
            </a:r>
            <a:r>
              <a:rPr lang="en-IN" dirty="0"/>
              <a:t>("System Name: %s\n", </a:t>
            </a:r>
            <a:r>
              <a:rPr lang="en-IN" dirty="0" err="1"/>
              <a:t>sysinfo.sysname</a:t>
            </a:r>
            <a:r>
              <a:rPr lang="en-IN" dirty="0"/>
              <a:t>);    </a:t>
            </a:r>
          </a:p>
          <a:p>
            <a:r>
              <a:rPr lang="en-IN" dirty="0"/>
              <a:t> </a:t>
            </a:r>
            <a:r>
              <a:rPr lang="en-IN" dirty="0" err="1"/>
              <a:t>printf</a:t>
            </a:r>
            <a:r>
              <a:rPr lang="en-IN" dirty="0"/>
              <a:t>("Node Name: %s\n", </a:t>
            </a:r>
            <a:r>
              <a:rPr lang="en-IN" dirty="0" err="1"/>
              <a:t>sysinfo.nodename</a:t>
            </a:r>
            <a:r>
              <a:rPr lang="en-IN" dirty="0"/>
              <a:t>);    </a:t>
            </a:r>
          </a:p>
          <a:p>
            <a:r>
              <a:rPr lang="en-IN" dirty="0"/>
              <a:t> </a:t>
            </a:r>
            <a:r>
              <a:rPr lang="en-IN" dirty="0" err="1"/>
              <a:t>printf</a:t>
            </a:r>
            <a:r>
              <a:rPr lang="en-IN" dirty="0"/>
              <a:t>("Release: %s\n", </a:t>
            </a:r>
            <a:r>
              <a:rPr lang="en-IN" dirty="0" err="1"/>
              <a:t>sysinfo.release</a:t>
            </a:r>
            <a:r>
              <a:rPr lang="en-IN" dirty="0"/>
              <a:t>);    </a:t>
            </a:r>
          </a:p>
          <a:p>
            <a:r>
              <a:rPr lang="en-IN" dirty="0"/>
              <a:t> return 0;</a:t>
            </a:r>
          </a:p>
          <a:p>
            <a:r>
              <a:rPr lang="en-IN" dirty="0"/>
              <a:t>}</a:t>
            </a:r>
          </a:p>
        </p:txBody>
      </p:sp>
      <p:sp>
        <p:nvSpPr>
          <p:cNvPr id="7" name="TextBox 6">
            <a:extLst>
              <a:ext uri="{FF2B5EF4-FFF2-40B4-BE49-F238E27FC236}">
                <a16:creationId xmlns:a16="http://schemas.microsoft.com/office/drawing/2014/main" id="{8ECEEAA0-7D8D-A226-DDDE-2C5FE7818585}"/>
              </a:ext>
            </a:extLst>
          </p:cNvPr>
          <p:cNvSpPr txBox="1"/>
          <p:nvPr/>
        </p:nvSpPr>
        <p:spPr>
          <a:xfrm>
            <a:off x="227796" y="2126190"/>
            <a:ext cx="532517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Where to Use?</a:t>
            </a:r>
          </a:p>
          <a:p>
            <a:pPr marL="285750" indent="-285750">
              <a:buFont typeface="Arial" panose="020B0604020202020204" pitchFamily="34" charset="0"/>
              <a:buChar char="•"/>
            </a:pPr>
            <a:r>
              <a:rPr lang="en-US" dirty="0"/>
              <a:t>  Checking system details (</a:t>
            </a:r>
            <a:r>
              <a:rPr lang="en-US" dirty="0" err="1"/>
              <a:t>uname</a:t>
            </a:r>
            <a:r>
              <a:rPr lang="en-US" dirty="0"/>
              <a:t> -a command)</a:t>
            </a:r>
          </a:p>
          <a:p>
            <a:pPr marL="285750" indent="-285750">
              <a:buFont typeface="Arial" panose="020B0604020202020204" pitchFamily="34" charset="0"/>
              <a:buChar char="•"/>
            </a:pPr>
            <a:r>
              <a:rPr lang="en-US" dirty="0"/>
              <a:t>  Identifying process ownership (</a:t>
            </a:r>
            <a:r>
              <a:rPr lang="en-US" dirty="0" err="1"/>
              <a:t>ps</a:t>
            </a:r>
            <a:r>
              <a:rPr lang="en-US" dirty="0"/>
              <a:t> -</a:t>
            </a:r>
            <a:r>
              <a:rPr lang="en-US" dirty="0" err="1"/>
              <a:t>ef</a:t>
            </a:r>
            <a:r>
              <a:rPr lang="en-US" dirty="0"/>
              <a:t>)</a:t>
            </a:r>
          </a:p>
          <a:p>
            <a:pPr marL="285750" indent="-285750">
              <a:buFont typeface="Arial" panose="020B0604020202020204" pitchFamily="34" charset="0"/>
              <a:buChar char="•"/>
            </a:pPr>
            <a:r>
              <a:rPr lang="en-US" dirty="0"/>
              <a:t> Getting user authentication information</a:t>
            </a:r>
          </a:p>
        </p:txBody>
      </p:sp>
      <p:sp>
        <p:nvSpPr>
          <p:cNvPr id="9" name="TextBox 8">
            <a:extLst>
              <a:ext uri="{FF2B5EF4-FFF2-40B4-BE49-F238E27FC236}">
                <a16:creationId xmlns:a16="http://schemas.microsoft.com/office/drawing/2014/main" id="{96DAA2B4-C343-0042-6784-525DC8F1CC5E}"/>
              </a:ext>
            </a:extLst>
          </p:cNvPr>
          <p:cNvSpPr txBox="1"/>
          <p:nvPr/>
        </p:nvSpPr>
        <p:spPr>
          <a:xfrm>
            <a:off x="227797" y="4131645"/>
            <a:ext cx="5325175"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Why Needed in Real-Time?</a:t>
            </a:r>
          </a:p>
          <a:p>
            <a:pPr marL="285750" indent="-285750">
              <a:buFont typeface="Arial" panose="020B0604020202020204" pitchFamily="34" charset="0"/>
              <a:buChar char="•"/>
            </a:pPr>
            <a:r>
              <a:rPr lang="en-US" dirty="0"/>
              <a:t>Used in system monitoring tools (top, </a:t>
            </a:r>
            <a:r>
              <a:rPr lang="en-US" dirty="0" err="1"/>
              <a:t>htop</a:t>
            </a:r>
            <a:r>
              <a:rPr lang="en-US" dirty="0"/>
              <a:t>)</a:t>
            </a:r>
          </a:p>
          <a:p>
            <a:pPr marL="285750" indent="-285750">
              <a:buFont typeface="Arial" panose="020B0604020202020204" pitchFamily="34" charset="0"/>
              <a:buChar char="•"/>
            </a:pPr>
            <a:r>
              <a:rPr lang="en-US" dirty="0"/>
              <a:t>Helps in debugging and security auditing</a:t>
            </a:r>
          </a:p>
          <a:p>
            <a:pPr marL="285750" indent="-285750">
              <a:buFont typeface="Arial" panose="020B0604020202020204" pitchFamily="34" charset="0"/>
              <a:buChar char="•"/>
            </a:pPr>
            <a:r>
              <a:rPr lang="en-US" dirty="0"/>
              <a:t>Essential for multi-user systems</a:t>
            </a:r>
            <a:endParaRPr lang="en-IN" dirty="0"/>
          </a:p>
        </p:txBody>
      </p:sp>
    </p:spTree>
    <p:extLst>
      <p:ext uri="{BB962C8B-B14F-4D97-AF65-F5344CB8AC3E}">
        <p14:creationId xmlns:p14="http://schemas.microsoft.com/office/powerpoint/2010/main" val="1361186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9C0A96-0CF8-31DC-5127-63D0329CE6C2}"/>
              </a:ext>
            </a:extLst>
          </p:cNvPr>
          <p:cNvSpPr>
            <a:spLocks noGrp="1"/>
          </p:cNvSpPr>
          <p:nvPr>
            <p:ph type="title"/>
          </p:nvPr>
        </p:nvSpPr>
        <p:spPr>
          <a:xfrm>
            <a:off x="1043631" y="809898"/>
            <a:ext cx="9942716" cy="1554480"/>
          </a:xfrm>
        </p:spPr>
        <p:txBody>
          <a:bodyPr anchor="ctr">
            <a:normAutofit/>
          </a:bodyPr>
          <a:lstStyle/>
          <a:p>
            <a:r>
              <a:rPr lang="en-IN" sz="4800"/>
              <a:t>Error Handling and Logging</a:t>
            </a:r>
          </a:p>
        </p:txBody>
      </p:sp>
      <p:sp>
        <p:nvSpPr>
          <p:cNvPr id="3" name="Content Placeholder 2">
            <a:extLst>
              <a:ext uri="{FF2B5EF4-FFF2-40B4-BE49-F238E27FC236}">
                <a16:creationId xmlns:a16="http://schemas.microsoft.com/office/drawing/2014/main" id="{7CD346FC-B826-1CA4-269E-F35EAA71F0FB}"/>
              </a:ext>
            </a:extLst>
          </p:cNvPr>
          <p:cNvSpPr>
            <a:spLocks noGrp="1"/>
          </p:cNvSpPr>
          <p:nvPr>
            <p:ph idx="1"/>
          </p:nvPr>
        </p:nvSpPr>
        <p:spPr>
          <a:xfrm>
            <a:off x="1045028" y="3017522"/>
            <a:ext cx="9941319" cy="3124658"/>
          </a:xfrm>
        </p:spPr>
        <p:txBody>
          <a:bodyPr anchor="ctr">
            <a:normAutofit/>
          </a:bodyPr>
          <a:lstStyle/>
          <a:p>
            <a:r>
              <a:rPr lang="en-US" sz="1700"/>
              <a:t>Error handling in Unix/Linux shell scripting involves using exit statuses to check the success or failure of a command. Every command executed in the shell returns an exit status, which is a numerical value. The convention is:</a:t>
            </a:r>
          </a:p>
          <a:p>
            <a:pPr marL="457200" lvl="1" indent="0">
              <a:buNone/>
            </a:pPr>
            <a:r>
              <a:rPr lang="en-US" sz="1700" i="1"/>
              <a:t>Exit status 0: Command executed successfully.</a:t>
            </a:r>
          </a:p>
          <a:p>
            <a:pPr marL="457200" lvl="1" indent="0">
              <a:buNone/>
            </a:pPr>
            <a:endParaRPr lang="en-US" sz="1700" i="1"/>
          </a:p>
          <a:p>
            <a:pPr marL="457200" lvl="1" indent="0">
              <a:buNone/>
            </a:pPr>
            <a:r>
              <a:rPr lang="en-US" sz="1700" i="1"/>
              <a:t>Non-zero exit status: Command failed. The specific number often indicates the type of error.</a:t>
            </a:r>
          </a:p>
          <a:p>
            <a:pPr marL="457200" lvl="1" indent="0">
              <a:buNone/>
            </a:pPr>
            <a:endParaRPr lang="en-US" sz="1700"/>
          </a:p>
          <a:p>
            <a:r>
              <a:rPr lang="en-US" sz="1700"/>
              <a:t>The exit status of the last executed command is stored in the special variable $?. You can use this variable in your script to implement error handling by checking whether a command succeeded or failed, and then taking appropriate action based on the result.</a:t>
            </a:r>
          </a:p>
          <a:p>
            <a:pPr marL="0" indent="0">
              <a:buNone/>
            </a:pPr>
            <a:endParaRPr lang="en-IN" sz="17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47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file&#10;&#10;AI-generated content may be incorrect.">
            <a:extLst>
              <a:ext uri="{FF2B5EF4-FFF2-40B4-BE49-F238E27FC236}">
                <a16:creationId xmlns:a16="http://schemas.microsoft.com/office/drawing/2014/main" id="{53B0972C-2E2B-29EE-4C10-F882D237C8EF}"/>
              </a:ext>
            </a:extLst>
          </p:cNvPr>
          <p:cNvPicPr>
            <a:picLocks noChangeAspect="1"/>
          </p:cNvPicPr>
          <p:nvPr/>
        </p:nvPicPr>
        <p:blipFill>
          <a:blip r:embed="rId2"/>
          <a:stretch>
            <a:fillRect/>
          </a:stretch>
        </p:blipFill>
        <p:spPr>
          <a:xfrm>
            <a:off x="1807117" y="1508360"/>
            <a:ext cx="8967204" cy="4595692"/>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921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80D1BB-1BC7-9719-D8D8-597266643B21}"/>
              </a:ext>
            </a:extLst>
          </p:cNvPr>
          <p:cNvSpPr txBox="1"/>
          <p:nvPr/>
        </p:nvSpPr>
        <p:spPr>
          <a:xfrm>
            <a:off x="2781701" y="58846"/>
            <a:ext cx="8299383" cy="6740307"/>
          </a:xfrm>
          <a:prstGeom prst="rect">
            <a:avLst/>
          </a:prstGeom>
          <a:solidFill>
            <a:schemeClr val="bg1">
              <a:lumMod val="75000"/>
            </a:schemeClr>
          </a:solidFill>
        </p:spPr>
        <p:txBody>
          <a:bodyPr wrap="square">
            <a:spAutoFit/>
          </a:bodyPr>
          <a:lstStyle/>
          <a:p>
            <a:r>
              <a:rPr lang="en-US"/>
              <a:t>#!/bin/bash</a:t>
            </a:r>
          </a:p>
          <a:p>
            <a:endParaRPr lang="en-US"/>
          </a:p>
          <a:p>
            <a:r>
              <a:rPr lang="en-US" i="1">
                <a:solidFill>
                  <a:schemeClr val="tx2">
                    <a:lumMod val="75000"/>
                    <a:lumOff val="25000"/>
                  </a:schemeClr>
                </a:solidFill>
              </a:rPr>
              <a:t># Example: Copy a file</a:t>
            </a:r>
          </a:p>
          <a:p>
            <a:r>
              <a:rPr lang="en-US"/>
              <a:t>SOURCE_FILE="source.txt"</a:t>
            </a:r>
          </a:p>
          <a:p>
            <a:r>
              <a:rPr lang="en-US"/>
              <a:t>DESTINATION_FILE="destination.txt"</a:t>
            </a:r>
          </a:p>
          <a:p>
            <a:endParaRPr lang="en-US"/>
          </a:p>
          <a:p>
            <a:r>
              <a:rPr lang="en-US" i="1">
                <a:solidFill>
                  <a:schemeClr val="tx2">
                    <a:lumMod val="75000"/>
                    <a:lumOff val="25000"/>
                  </a:schemeClr>
                </a:solidFill>
              </a:rPr>
              <a:t># Check if the source file exists</a:t>
            </a:r>
          </a:p>
          <a:p>
            <a:r>
              <a:rPr lang="en-US"/>
              <a:t>if [ ! -f "$SOURCE_FILE" ]; then</a:t>
            </a:r>
          </a:p>
          <a:p>
            <a:r>
              <a:rPr lang="en-US"/>
              <a:t>  echo "Error: Source file does not exist!"</a:t>
            </a:r>
          </a:p>
          <a:p>
            <a:r>
              <a:rPr lang="en-US"/>
              <a:t>  exit 1  </a:t>
            </a:r>
            <a:r>
              <a:rPr lang="en-US" i="1">
                <a:solidFill>
                  <a:schemeClr val="tx2">
                    <a:lumMod val="75000"/>
                    <a:lumOff val="25000"/>
                  </a:schemeClr>
                </a:solidFill>
              </a:rPr>
              <a:t># Exit with an error status</a:t>
            </a:r>
          </a:p>
          <a:p>
            <a:r>
              <a:rPr lang="en-US"/>
              <a:t>fi</a:t>
            </a:r>
          </a:p>
          <a:p>
            <a:endParaRPr lang="en-US"/>
          </a:p>
          <a:p>
            <a:r>
              <a:rPr lang="en-US" i="1">
                <a:solidFill>
                  <a:schemeClr val="tx2">
                    <a:lumMod val="75000"/>
                    <a:lumOff val="25000"/>
                  </a:schemeClr>
                </a:solidFill>
              </a:rPr>
              <a:t># Try to copy the file</a:t>
            </a:r>
          </a:p>
          <a:p>
            <a:r>
              <a:rPr lang="en-US"/>
              <a:t>cp "$SOURCE_FILE" "$DESTINATION_FILE"</a:t>
            </a:r>
          </a:p>
          <a:p>
            <a:endParaRPr lang="en-US"/>
          </a:p>
          <a:p>
            <a:r>
              <a:rPr lang="en-US" i="1">
                <a:solidFill>
                  <a:schemeClr val="tx2">
                    <a:lumMod val="75000"/>
                    <a:lumOff val="25000"/>
                  </a:schemeClr>
                </a:solidFill>
              </a:rPr>
              <a:t># Check the exit status of the 'cp' command</a:t>
            </a:r>
          </a:p>
          <a:p>
            <a:r>
              <a:rPr lang="en-US"/>
              <a:t>if [ $? -eq 0 ]; then</a:t>
            </a:r>
          </a:p>
          <a:p>
            <a:r>
              <a:rPr lang="en-US"/>
              <a:t>  echo "File copied successfully."</a:t>
            </a:r>
          </a:p>
          <a:p>
            <a:r>
              <a:rPr lang="en-US"/>
              <a:t>else</a:t>
            </a:r>
          </a:p>
          <a:p>
            <a:r>
              <a:rPr lang="en-US"/>
              <a:t>  echo "Error: Failed to copy the file."</a:t>
            </a:r>
          </a:p>
          <a:p>
            <a:r>
              <a:rPr lang="en-US"/>
              <a:t>  exit 1  </a:t>
            </a:r>
            <a:r>
              <a:rPr lang="en-US" i="1">
                <a:solidFill>
                  <a:schemeClr val="tx2">
                    <a:lumMod val="75000"/>
                    <a:lumOff val="25000"/>
                  </a:schemeClr>
                </a:solidFill>
              </a:rPr>
              <a:t># Exit with an error status</a:t>
            </a:r>
          </a:p>
          <a:p>
            <a:r>
              <a:rPr lang="en-US"/>
              <a:t>fi</a:t>
            </a:r>
          </a:p>
          <a:p>
            <a:endParaRPr lang="en-US"/>
          </a:p>
          <a:p>
            <a:r>
              <a:rPr lang="en-US"/>
              <a:t>echo "Script completed."</a:t>
            </a:r>
            <a:endParaRPr lang="en-US" dirty="0"/>
          </a:p>
        </p:txBody>
      </p:sp>
    </p:spTree>
    <p:extLst>
      <p:ext uri="{BB962C8B-B14F-4D97-AF65-F5344CB8AC3E}">
        <p14:creationId xmlns:p14="http://schemas.microsoft.com/office/powerpoint/2010/main" val="4118199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A070A4-490B-2E8E-5BCF-13F48AFC6DFD}"/>
              </a:ext>
            </a:extLst>
          </p:cNvPr>
          <p:cNvSpPr>
            <a:spLocks noGrp="1"/>
          </p:cNvSpPr>
          <p:nvPr>
            <p:ph type="title"/>
          </p:nvPr>
        </p:nvSpPr>
        <p:spPr>
          <a:xfrm>
            <a:off x="686834" y="1153572"/>
            <a:ext cx="3200400" cy="4461163"/>
          </a:xfrm>
        </p:spPr>
        <p:txBody>
          <a:bodyPr>
            <a:normAutofit/>
          </a:bodyPr>
          <a:lstStyle/>
          <a:p>
            <a:r>
              <a:rPr lang="en-US">
                <a:solidFill>
                  <a:srgbClr val="FFFFFF"/>
                </a:solidFill>
              </a:rPr>
              <a:t>Debugging Tools in Unix Shell Scripts</a:t>
            </a:r>
            <a:endParaRPr lang="en-IN">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611A5C-A9BA-33ED-E671-097F7CF778E0}"/>
              </a:ext>
            </a:extLst>
          </p:cNvPr>
          <p:cNvSpPr>
            <a:spLocks noGrp="1"/>
          </p:cNvSpPr>
          <p:nvPr>
            <p:ph idx="1"/>
          </p:nvPr>
        </p:nvSpPr>
        <p:spPr>
          <a:xfrm>
            <a:off x="4294908" y="760677"/>
            <a:ext cx="7473759" cy="6224323"/>
          </a:xfrm>
        </p:spPr>
        <p:txBody>
          <a:bodyPr anchor="ctr">
            <a:normAutofit/>
          </a:bodyPr>
          <a:lstStyle/>
          <a:p>
            <a:pPr marL="0" indent="0">
              <a:buNone/>
            </a:pPr>
            <a:r>
              <a:rPr lang="en-US" sz="2000" b="1" dirty="0">
                <a:solidFill>
                  <a:schemeClr val="accent1"/>
                </a:solidFill>
              </a:rPr>
              <a:t>Common tools and techniques for debugging shell scripts</a:t>
            </a:r>
            <a:r>
              <a:rPr lang="en-US" sz="2000" b="1" dirty="0"/>
              <a:t>:</a:t>
            </a:r>
          </a:p>
          <a:p>
            <a:pPr marL="0" indent="0">
              <a:buNone/>
            </a:pPr>
            <a:r>
              <a:rPr lang="en-US" sz="1200" b="1" dirty="0"/>
              <a:t>set -x (or set +x): </a:t>
            </a:r>
          </a:p>
          <a:p>
            <a:pPr marL="0" indent="0">
              <a:buNone/>
            </a:pPr>
            <a:r>
              <a:rPr lang="en-US" sz="1200" dirty="0"/>
              <a:t>Enables a mode where each command and its arguments are printed as they are executed. This is helpful for tracing the execution flow.</a:t>
            </a:r>
          </a:p>
          <a:p>
            <a:pPr marL="0" indent="0">
              <a:buNone/>
            </a:pPr>
            <a:r>
              <a:rPr lang="en-US" sz="1200" dirty="0"/>
              <a:t>	</a:t>
            </a:r>
          </a:p>
          <a:p>
            <a:pPr marL="0" indent="0">
              <a:buNone/>
            </a:pPr>
            <a:r>
              <a:rPr lang="en-US" sz="1200" dirty="0"/>
              <a:t>Runs the script with debugging output, equivalent to using set –x</a:t>
            </a:r>
          </a:p>
          <a:p>
            <a:pPr marL="0" indent="0">
              <a:buNone/>
            </a:pPr>
            <a:r>
              <a:rPr lang="en-US" sz="1200" dirty="0"/>
              <a:t>	</a:t>
            </a:r>
            <a:r>
              <a:rPr lang="en-US" sz="1200" dirty="0">
                <a:solidFill>
                  <a:schemeClr val="accent1"/>
                </a:solidFill>
              </a:rPr>
              <a:t>bash -x script.sh </a:t>
            </a:r>
          </a:p>
          <a:p>
            <a:pPr marL="0" indent="0">
              <a:buNone/>
            </a:pPr>
            <a:endParaRPr lang="en-US" sz="1200" dirty="0"/>
          </a:p>
          <a:p>
            <a:pPr marL="0" indent="0">
              <a:buNone/>
            </a:pPr>
            <a:r>
              <a:rPr lang="en-US" sz="1200" b="1" dirty="0"/>
              <a:t>trap Command: </a:t>
            </a:r>
          </a:p>
          <a:p>
            <a:pPr marL="0" indent="0">
              <a:buNone/>
            </a:pPr>
            <a:r>
              <a:rPr lang="en-US" sz="1200" dirty="0"/>
              <a:t>	Detects errors or signals and can help identify where a script fails</a:t>
            </a:r>
          </a:p>
          <a:p>
            <a:pPr marL="0" indent="0">
              <a:buNone/>
            </a:pPr>
            <a:r>
              <a:rPr lang="en-US" sz="1200" dirty="0"/>
              <a:t>	</a:t>
            </a:r>
            <a:r>
              <a:rPr lang="en-US" sz="1200" dirty="0">
                <a:solidFill>
                  <a:schemeClr val="accent1"/>
                </a:solidFill>
              </a:rPr>
              <a:t>trap 'echo "Error occurred at line $LINENO"; exit 1' ERR</a:t>
            </a:r>
          </a:p>
          <a:p>
            <a:pPr marL="0" indent="0">
              <a:buNone/>
            </a:pPr>
            <a:r>
              <a:rPr lang="en-US" sz="1200" b="1" dirty="0" err="1"/>
              <a:t>ShellCheck</a:t>
            </a:r>
            <a:r>
              <a:rPr lang="en-US" sz="1200" b="1" dirty="0"/>
              <a:t>: </a:t>
            </a:r>
          </a:p>
          <a:p>
            <a:pPr marL="0" indent="0">
              <a:buNone/>
            </a:pPr>
            <a:r>
              <a:rPr lang="en-US" sz="1200" dirty="0"/>
              <a:t>	A popular static analysis tool that checks shell scripts for syntax errors, style issues, and potential bugs. It provides 	actionable feedback.</a:t>
            </a:r>
          </a:p>
          <a:p>
            <a:pPr marL="0" indent="0">
              <a:buNone/>
            </a:pPr>
            <a:r>
              <a:rPr lang="en-US" sz="1200" dirty="0"/>
              <a:t>	</a:t>
            </a:r>
            <a:r>
              <a:rPr lang="en-US" sz="1200" dirty="0" err="1">
                <a:solidFill>
                  <a:schemeClr val="accent1"/>
                </a:solidFill>
              </a:rPr>
              <a:t>shellcheck</a:t>
            </a:r>
            <a:r>
              <a:rPr lang="en-US" sz="1200" dirty="0">
                <a:solidFill>
                  <a:schemeClr val="accent1"/>
                </a:solidFill>
              </a:rPr>
              <a:t> your_script.sh</a:t>
            </a:r>
          </a:p>
          <a:p>
            <a:pPr marL="0" indent="0">
              <a:buNone/>
            </a:pPr>
            <a:endParaRPr lang="en-US" sz="1200" dirty="0"/>
          </a:p>
          <a:p>
            <a:pPr marL="0" indent="0">
              <a:buNone/>
            </a:pPr>
            <a:r>
              <a:rPr lang="en-US" sz="1200" b="1" dirty="0"/>
              <a:t>Logging and echo Statements: </a:t>
            </a:r>
          </a:p>
          <a:p>
            <a:pPr marL="0" indent="0">
              <a:buNone/>
            </a:pPr>
            <a:r>
              <a:rPr lang="en-US" sz="1200" dirty="0"/>
              <a:t>	Adding echo statements for logging key variable values and flow control can help you debug logically.</a:t>
            </a:r>
          </a:p>
          <a:p>
            <a:pPr marL="0" indent="0">
              <a:buNone/>
            </a:pPr>
            <a:r>
              <a:rPr lang="en-US" sz="1200" b="1" dirty="0" err="1"/>
              <a:t>shfmt</a:t>
            </a:r>
            <a:r>
              <a:rPr lang="en-US" sz="1200" b="1" dirty="0"/>
              <a:t>:</a:t>
            </a:r>
          </a:p>
          <a:p>
            <a:pPr marL="0" indent="0">
              <a:buNone/>
            </a:pPr>
            <a:r>
              <a:rPr lang="en-US" sz="1200" dirty="0"/>
              <a:t>	A shell script formatter that helps you maintain consistent coding style.</a:t>
            </a:r>
          </a:p>
          <a:p>
            <a:pPr marL="0" indent="0">
              <a:buNone/>
            </a:pPr>
            <a:r>
              <a:rPr lang="en-US" sz="1200" dirty="0"/>
              <a:t>	</a:t>
            </a:r>
            <a:r>
              <a:rPr lang="en-US" sz="1200" dirty="0">
                <a:solidFill>
                  <a:schemeClr val="accent1"/>
                </a:solidFill>
              </a:rPr>
              <a:t>Install it using </a:t>
            </a:r>
            <a:r>
              <a:rPr lang="en-US" sz="1200" dirty="0" err="1">
                <a:solidFill>
                  <a:schemeClr val="accent1"/>
                </a:solidFill>
              </a:rPr>
              <a:t>sudo</a:t>
            </a:r>
            <a:r>
              <a:rPr lang="en-US" sz="1200" dirty="0">
                <a:solidFill>
                  <a:schemeClr val="accent1"/>
                </a:solidFill>
              </a:rPr>
              <a:t> apt-get install </a:t>
            </a:r>
            <a:r>
              <a:rPr lang="en-US" sz="1200" dirty="0" err="1">
                <a:solidFill>
                  <a:schemeClr val="accent1"/>
                </a:solidFill>
              </a:rPr>
              <a:t>shfmt</a:t>
            </a:r>
            <a:r>
              <a:rPr lang="en-US" sz="1200" dirty="0">
                <a:solidFill>
                  <a:schemeClr val="accent1"/>
                </a:solidFill>
              </a:rPr>
              <a:t> or brew install </a:t>
            </a:r>
            <a:r>
              <a:rPr lang="en-US" sz="1200" dirty="0" err="1">
                <a:solidFill>
                  <a:schemeClr val="accent1"/>
                </a:solidFill>
              </a:rPr>
              <a:t>shfmt</a:t>
            </a:r>
            <a:r>
              <a:rPr lang="en-US" sz="1200" dirty="0">
                <a:solidFill>
                  <a:schemeClr val="accent1"/>
                </a:solidFill>
              </a:rPr>
              <a:t>.</a:t>
            </a:r>
          </a:p>
          <a:p>
            <a:pPr marL="0" indent="0">
              <a:buNone/>
            </a:pPr>
            <a:endParaRPr lang="en-US" sz="1200" dirty="0"/>
          </a:p>
          <a:p>
            <a:pPr marL="0" indent="0">
              <a:buNone/>
            </a:pPr>
            <a:endParaRPr lang="en-IN" sz="1200" dirty="0"/>
          </a:p>
        </p:txBody>
      </p:sp>
    </p:spTree>
    <p:extLst>
      <p:ext uri="{BB962C8B-B14F-4D97-AF65-F5344CB8AC3E}">
        <p14:creationId xmlns:p14="http://schemas.microsoft.com/office/powerpoint/2010/main" val="360176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C69FF-0F66-3F82-AC29-F344DA8D54CC}"/>
              </a:ext>
            </a:extLst>
          </p:cNvPr>
          <p:cNvSpPr>
            <a:spLocks noGrp="1"/>
          </p:cNvSpPr>
          <p:nvPr>
            <p:ph type="title"/>
          </p:nvPr>
        </p:nvSpPr>
        <p:spPr>
          <a:xfrm>
            <a:off x="686834" y="1153572"/>
            <a:ext cx="3200400" cy="4461163"/>
          </a:xfrm>
        </p:spPr>
        <p:txBody>
          <a:bodyPr>
            <a:normAutofit/>
          </a:bodyPr>
          <a:lstStyle/>
          <a:p>
            <a:r>
              <a:rPr lang="en-IN">
                <a:solidFill>
                  <a:srgbClr val="FFFFFF"/>
                </a:solidFill>
              </a:rPr>
              <a:t>Testing Unix Shell Scripts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571170-80F5-E0F2-DBBF-875FDB9D9E5E}"/>
              </a:ext>
            </a:extLst>
          </p:cNvPr>
          <p:cNvSpPr>
            <a:spLocks noGrp="1"/>
          </p:cNvSpPr>
          <p:nvPr>
            <p:ph idx="1"/>
          </p:nvPr>
        </p:nvSpPr>
        <p:spPr>
          <a:xfrm>
            <a:off x="4167272" y="442762"/>
            <a:ext cx="7466563" cy="6288238"/>
          </a:xfrm>
        </p:spPr>
        <p:txBody>
          <a:bodyPr anchor="ctr">
            <a:noAutofit/>
          </a:bodyPr>
          <a:lstStyle/>
          <a:p>
            <a:pPr marL="0" indent="0">
              <a:buNone/>
            </a:pPr>
            <a:r>
              <a:rPr lang="en-US" sz="1800" b="1" dirty="0">
                <a:solidFill>
                  <a:schemeClr val="accent1"/>
                </a:solidFill>
              </a:rPr>
              <a:t>Systematic testing ensures that your shell script functions as intended. Here’s how you can test</a:t>
            </a:r>
          </a:p>
          <a:p>
            <a:r>
              <a:rPr lang="en-US" sz="1600" b="1" dirty="0"/>
              <a:t>Unit Testing for Functions: </a:t>
            </a:r>
            <a:r>
              <a:rPr lang="en-US" sz="1600" dirty="0"/>
              <a:t>Isolate and test functions in your script independently to ensure accuracy.</a:t>
            </a:r>
          </a:p>
          <a:p>
            <a:r>
              <a:rPr lang="en-US" sz="1600" b="1" dirty="0"/>
              <a:t>Input Testing: </a:t>
            </a:r>
            <a:r>
              <a:rPr lang="en-US" sz="1600" dirty="0"/>
              <a:t>Check your script with various input combinations, including edge cases, to test for robustness.</a:t>
            </a:r>
          </a:p>
          <a:p>
            <a:r>
              <a:rPr lang="en-US" sz="1600" b="1" dirty="0"/>
              <a:t>Mock Commands: </a:t>
            </a:r>
            <a:r>
              <a:rPr lang="en-US" sz="1600" dirty="0"/>
              <a:t>Replace actual commands with mocks or dry runs (--dry-run option for some commands) to see the script's behavior without causing real changes.</a:t>
            </a:r>
          </a:p>
          <a:p>
            <a:r>
              <a:rPr lang="en-US" sz="1600" b="1" dirty="0"/>
              <a:t>Test Environments:</a:t>
            </a:r>
            <a:endParaRPr lang="en-US" sz="1600" dirty="0"/>
          </a:p>
          <a:p>
            <a:pPr lvl="1"/>
            <a:r>
              <a:rPr lang="en-US" sz="1600" dirty="0"/>
              <a:t>Use virtual machines, containers, or sandboxes to safely test scripts.</a:t>
            </a:r>
          </a:p>
          <a:p>
            <a:pPr lvl="1"/>
            <a:r>
              <a:rPr lang="en-US" sz="1600" dirty="0"/>
              <a:t>Create test files or directories that the script operates on.</a:t>
            </a:r>
          </a:p>
          <a:p>
            <a:r>
              <a:rPr lang="en-US" sz="1600" b="1" dirty="0"/>
              <a:t>Error Simulation</a:t>
            </a:r>
            <a:r>
              <a:rPr lang="en-US" sz="1600" dirty="0"/>
              <a:t>: Intentionally induce errors (e.g., missing files, incorrect permissions) to validate how well the script handles failures.</a:t>
            </a:r>
          </a:p>
          <a:p>
            <a:r>
              <a:rPr lang="en-US" sz="1600" b="1" dirty="0"/>
              <a:t>Unit Testing with bats:</a:t>
            </a:r>
          </a:p>
          <a:p>
            <a:pPr lvl="1"/>
            <a:r>
              <a:rPr lang="en-US" sz="1600" dirty="0"/>
              <a:t>bats (Bash Automated Testing System) is a testing framework for Bash scripts.</a:t>
            </a:r>
          </a:p>
          <a:p>
            <a:pPr lvl="1"/>
            <a:r>
              <a:rPr lang="en-US" sz="1600" dirty="0"/>
              <a:t>Install it using </a:t>
            </a:r>
            <a:r>
              <a:rPr lang="en-US" sz="1600" dirty="0" err="1"/>
              <a:t>sudo</a:t>
            </a:r>
            <a:r>
              <a:rPr lang="en-US" sz="1600" dirty="0"/>
              <a:t> apt-get install bats or brew install bats.</a:t>
            </a:r>
          </a:p>
          <a:p>
            <a:pPr marL="0" indent="0">
              <a:buNone/>
            </a:pPr>
            <a:endParaRPr lang="en-US" sz="1600" dirty="0"/>
          </a:p>
          <a:p>
            <a:endParaRPr lang="en-US" sz="1600" dirty="0"/>
          </a:p>
          <a:p>
            <a:pPr marL="0" indent="0">
              <a:buNone/>
            </a:pPr>
            <a:endParaRPr lang="en-IN" sz="1600" dirty="0"/>
          </a:p>
        </p:txBody>
      </p:sp>
    </p:spTree>
    <p:extLst>
      <p:ext uri="{BB962C8B-B14F-4D97-AF65-F5344CB8AC3E}">
        <p14:creationId xmlns:p14="http://schemas.microsoft.com/office/powerpoint/2010/main" val="142978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3B57BC-2CF5-059B-0DD6-32C7F5873826}"/>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Validation Practices -Unix Shell Scripts</a:t>
            </a:r>
          </a:p>
        </p:txBody>
      </p:sp>
      <p:sp>
        <p:nvSpPr>
          <p:cNvPr id="3" name="Content Placeholder 2">
            <a:extLst>
              <a:ext uri="{FF2B5EF4-FFF2-40B4-BE49-F238E27FC236}">
                <a16:creationId xmlns:a16="http://schemas.microsoft.com/office/drawing/2014/main" id="{7D34CD7B-846D-5C9B-C961-3D2D04A69ACD}"/>
              </a:ext>
            </a:extLst>
          </p:cNvPr>
          <p:cNvSpPr>
            <a:spLocks noGrp="1"/>
          </p:cNvSpPr>
          <p:nvPr>
            <p:ph idx="1"/>
          </p:nvPr>
        </p:nvSpPr>
        <p:spPr>
          <a:xfrm>
            <a:off x="4380855" y="1412489"/>
            <a:ext cx="3427283" cy="4363844"/>
          </a:xfrm>
        </p:spPr>
        <p:txBody>
          <a:bodyPr vert="horz" lIns="91440" tIns="45720" rIns="91440" bIns="45720" rtlCol="0">
            <a:normAutofit/>
          </a:bodyPr>
          <a:lstStyle/>
          <a:p>
            <a:pPr marL="0"/>
            <a:r>
              <a:rPr lang="en-US" sz="1300"/>
              <a:t>Validation ensures the correctness and stability of your script:</a:t>
            </a:r>
          </a:p>
          <a:p>
            <a:pPr marL="0"/>
            <a:endParaRPr lang="en-US" sz="1300"/>
          </a:p>
          <a:p>
            <a:r>
              <a:rPr lang="en-US" sz="1300"/>
              <a:t>Validate User Input: Always check for valid input using if statements or regular expressions.</a:t>
            </a:r>
          </a:p>
          <a:p>
            <a:endParaRPr lang="en-US" sz="1300"/>
          </a:p>
          <a:p>
            <a:r>
              <a:rPr lang="en-US" sz="1300"/>
              <a:t>Test Exit Codes: Check the exit status of critical commands using $? or a custom error-handling function.</a:t>
            </a:r>
          </a:p>
          <a:p>
            <a:endParaRPr lang="en-US" sz="1300"/>
          </a:p>
          <a:p>
            <a:r>
              <a:rPr lang="en-US" sz="1300"/>
              <a:t>Code Reviews: Peer reviews can help catch logic errors and ensure compliance with best practices.</a:t>
            </a:r>
          </a:p>
          <a:p>
            <a:endParaRPr lang="en-US" sz="1300"/>
          </a:p>
          <a:p>
            <a:r>
              <a:rPr lang="en-US" sz="1300"/>
              <a:t>Automated Validation Tools: Use CI/CD pipelines to automate script validation, where possible.</a:t>
            </a:r>
          </a:p>
        </p:txBody>
      </p:sp>
      <p:cxnSp>
        <p:nvCxnSpPr>
          <p:cNvPr id="14" name="Straight Connector 1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AEE1879-4468-D62B-CB6D-E0BEC355728D}"/>
              </a:ext>
            </a:extLst>
          </p:cNvPr>
          <p:cNvSpPr txBox="1"/>
          <p:nvPr/>
        </p:nvSpPr>
        <p:spPr>
          <a:xfrm>
            <a:off x="8528606" y="2355765"/>
            <a:ext cx="3197701"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if [[ "$USER_INPUT" =~ ^[a-</a:t>
            </a:r>
            <a:r>
              <a:rPr lang="en-US" sz="2000" dirty="0" err="1"/>
              <a:t>zA</a:t>
            </a:r>
            <a:r>
              <a:rPr lang="en-US" sz="2000" dirty="0"/>
              <a:t>-Z]+$ ]]; then</a:t>
            </a:r>
          </a:p>
          <a:p>
            <a:pPr indent="-228600">
              <a:lnSpc>
                <a:spcPct val="90000"/>
              </a:lnSpc>
              <a:spcAft>
                <a:spcPts val="600"/>
              </a:spcAft>
              <a:buFont typeface="Arial" panose="020B0604020202020204" pitchFamily="34" charset="0"/>
              <a:buChar char="•"/>
            </a:pPr>
            <a:r>
              <a:rPr lang="en-US" sz="2000" dirty="0"/>
              <a:t>  echo "Valid input"</a:t>
            </a:r>
          </a:p>
          <a:p>
            <a:pPr indent="-228600">
              <a:lnSpc>
                <a:spcPct val="90000"/>
              </a:lnSpc>
              <a:spcAft>
                <a:spcPts val="600"/>
              </a:spcAft>
              <a:buFont typeface="Arial" panose="020B0604020202020204" pitchFamily="34" charset="0"/>
              <a:buChar char="•"/>
            </a:pPr>
            <a:r>
              <a:rPr lang="en-US" sz="2000" dirty="0"/>
              <a:t>else</a:t>
            </a:r>
          </a:p>
          <a:p>
            <a:pPr indent="-228600">
              <a:lnSpc>
                <a:spcPct val="90000"/>
              </a:lnSpc>
              <a:spcAft>
                <a:spcPts val="600"/>
              </a:spcAft>
              <a:buFont typeface="Arial" panose="020B0604020202020204" pitchFamily="34" charset="0"/>
              <a:buChar char="•"/>
            </a:pPr>
            <a:r>
              <a:rPr lang="en-US" sz="2000" dirty="0"/>
              <a:t>  echo "Invalid input"</a:t>
            </a:r>
          </a:p>
          <a:p>
            <a:pPr indent="-228600">
              <a:lnSpc>
                <a:spcPct val="90000"/>
              </a:lnSpc>
              <a:spcAft>
                <a:spcPts val="600"/>
              </a:spcAft>
              <a:buFont typeface="Arial" panose="020B0604020202020204" pitchFamily="34" charset="0"/>
              <a:buChar char="•"/>
            </a:pPr>
            <a:r>
              <a:rPr lang="en-US" sz="2000" dirty="0"/>
              <a:t>  exit 1</a:t>
            </a:r>
          </a:p>
          <a:p>
            <a:pPr indent="-228600">
              <a:lnSpc>
                <a:spcPct val="90000"/>
              </a:lnSpc>
              <a:spcAft>
                <a:spcPts val="600"/>
              </a:spcAft>
              <a:buFont typeface="Arial" panose="020B0604020202020204" pitchFamily="34" charset="0"/>
              <a:buChar char="•"/>
            </a:pPr>
            <a:r>
              <a:rPr lang="en-US" sz="2000" dirty="0"/>
              <a:t>fi</a:t>
            </a:r>
          </a:p>
        </p:txBody>
      </p:sp>
    </p:spTree>
    <p:extLst>
      <p:ext uri="{BB962C8B-B14F-4D97-AF65-F5344CB8AC3E}">
        <p14:creationId xmlns:p14="http://schemas.microsoft.com/office/powerpoint/2010/main" val="673984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B7BBE4-A418-7B43-141D-9158EC34BA7C}"/>
              </a:ext>
            </a:extLst>
          </p:cNvPr>
          <p:cNvSpPr>
            <a:spLocks noGrp="1"/>
          </p:cNvSpPr>
          <p:nvPr>
            <p:ph type="title"/>
          </p:nvPr>
        </p:nvSpPr>
        <p:spPr>
          <a:xfrm>
            <a:off x="686834" y="1153572"/>
            <a:ext cx="3200400" cy="4461163"/>
          </a:xfrm>
        </p:spPr>
        <p:txBody>
          <a:bodyPr>
            <a:normAutofit/>
          </a:bodyPr>
          <a:lstStyle/>
          <a:p>
            <a:r>
              <a:rPr lang="en-IN">
                <a:solidFill>
                  <a:srgbClr val="FFFFFF"/>
                </a:solidFill>
              </a:rPr>
              <a:t>Script Debugging and Testing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5CE43BD-44A5-89E3-353C-3F1739CB507E}"/>
              </a:ext>
            </a:extLst>
          </p:cNvPr>
          <p:cNvSpPr>
            <a:spLocks noGrp="1"/>
          </p:cNvSpPr>
          <p:nvPr>
            <p:ph idx="1"/>
          </p:nvPr>
        </p:nvSpPr>
        <p:spPr>
          <a:xfrm>
            <a:off x="4447308" y="591344"/>
            <a:ext cx="6906491" cy="5585619"/>
          </a:xfrm>
        </p:spPr>
        <p:txBody>
          <a:bodyPr anchor="ctr">
            <a:normAutofit/>
          </a:bodyPr>
          <a:lstStyle/>
          <a:p>
            <a:r>
              <a:rPr lang="en-US" sz="1500" dirty="0"/>
              <a:t>Manual Testing:</a:t>
            </a:r>
          </a:p>
          <a:p>
            <a:pPr marL="0" indent="0">
              <a:buNone/>
            </a:pPr>
            <a:r>
              <a:rPr lang="en-US" sz="1500" dirty="0"/>
              <a:t>	Run your script with different inputs and edge cases to ensure it behaves as expected.</a:t>
            </a:r>
          </a:p>
          <a:p>
            <a:r>
              <a:rPr lang="en-US" sz="1500" dirty="0"/>
              <a:t>Validation:</a:t>
            </a:r>
          </a:p>
          <a:p>
            <a:pPr marL="0" indent="0">
              <a:buNone/>
            </a:pPr>
            <a:r>
              <a:rPr lang="en-US" sz="1500" dirty="0"/>
              <a:t>	Validate your script's output using tools like diff to compare expected and actual outputs.</a:t>
            </a:r>
          </a:p>
          <a:p>
            <a:r>
              <a:rPr lang="en-US" sz="1500" dirty="0"/>
              <a:t>Tips for Beginners</a:t>
            </a:r>
          </a:p>
          <a:p>
            <a:pPr marL="0" indent="0">
              <a:buNone/>
            </a:pPr>
            <a:r>
              <a:rPr lang="en-US" sz="1500" dirty="0"/>
              <a:t>	Start Small: Begin with simple scripts and gradually add complexity.</a:t>
            </a:r>
          </a:p>
          <a:p>
            <a:r>
              <a:rPr lang="en-US" sz="1500" dirty="0"/>
              <a:t>Use Comments: </a:t>
            </a:r>
          </a:p>
          <a:p>
            <a:pPr marL="0" indent="0">
              <a:buNone/>
            </a:pPr>
            <a:r>
              <a:rPr lang="en-US" sz="1500" dirty="0"/>
              <a:t>	Comment your code to explain what each part does.</a:t>
            </a:r>
          </a:p>
          <a:p>
            <a:r>
              <a:rPr lang="en-US" sz="1500" dirty="0"/>
              <a:t>Read Error Messages: </a:t>
            </a:r>
          </a:p>
          <a:p>
            <a:pPr marL="0" indent="0">
              <a:buNone/>
            </a:pPr>
            <a:r>
              <a:rPr lang="en-US" sz="1500" dirty="0"/>
              <a:t>	Pay attention to error messages; they often provide clues about what's wrong.</a:t>
            </a:r>
          </a:p>
          <a:p>
            <a:r>
              <a:rPr lang="en-US" sz="1500" dirty="0"/>
              <a:t>Practice: </a:t>
            </a:r>
          </a:p>
          <a:p>
            <a:pPr marL="0" indent="0">
              <a:buNone/>
            </a:pPr>
            <a:r>
              <a:rPr lang="en-US" sz="1500" dirty="0"/>
              <a:t>	The more you practice, the more comfortable you'll become with debugging and testing.</a:t>
            </a:r>
          </a:p>
          <a:p>
            <a:endParaRPr lang="en-IN" sz="1500" dirty="0"/>
          </a:p>
        </p:txBody>
      </p:sp>
    </p:spTree>
    <p:extLst>
      <p:ext uri="{BB962C8B-B14F-4D97-AF65-F5344CB8AC3E}">
        <p14:creationId xmlns:p14="http://schemas.microsoft.com/office/powerpoint/2010/main" val="151118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2B93517-8DF4-5311-6406-73762D0CC3A4}"/>
              </a:ext>
            </a:extLst>
          </p:cNvPr>
          <p:cNvSpPr>
            <a:spLocks noGrp="1"/>
          </p:cNvSpPr>
          <p:nvPr>
            <p:ph type="title"/>
          </p:nvPr>
        </p:nvSpPr>
        <p:spPr>
          <a:xfrm>
            <a:off x="640080" y="1243013"/>
            <a:ext cx="3855720" cy="4371974"/>
          </a:xfrm>
        </p:spPr>
        <p:txBody>
          <a:bodyPr>
            <a:normAutofit/>
          </a:bodyPr>
          <a:lstStyle/>
          <a:p>
            <a:r>
              <a:rPr lang="en-US" sz="3600" dirty="0">
                <a:solidFill>
                  <a:schemeClr val="tx2"/>
                </a:solidFill>
              </a:rPr>
              <a:t>System Call in Unix/Linux</a:t>
            </a:r>
            <a:endParaRPr lang="en-IN" sz="3600" dirty="0">
              <a:solidFill>
                <a:schemeClr val="tx2"/>
              </a:solidFill>
            </a:endParaRPr>
          </a:p>
        </p:txBody>
      </p:sp>
      <p:graphicFrame>
        <p:nvGraphicFramePr>
          <p:cNvPr id="18" name="Content Placeholder 2">
            <a:extLst>
              <a:ext uri="{FF2B5EF4-FFF2-40B4-BE49-F238E27FC236}">
                <a16:creationId xmlns:a16="http://schemas.microsoft.com/office/drawing/2014/main" id="{540FCB77-55C0-AC05-EDF4-FBCBB3578622}"/>
              </a:ext>
            </a:extLst>
          </p:cNvPr>
          <p:cNvGraphicFramePr>
            <a:graphicFrameLocks noGrp="1"/>
          </p:cNvGraphicFramePr>
          <p:nvPr>
            <p:ph idx="1"/>
            <p:extLst>
              <p:ext uri="{D42A27DB-BD31-4B8C-83A1-F6EECF244321}">
                <p14:modId xmlns:p14="http://schemas.microsoft.com/office/powerpoint/2010/main" val="2616611624"/>
              </p:ext>
            </p:extLst>
          </p:nvPr>
        </p:nvGraphicFramePr>
        <p:xfrm>
          <a:off x="5505651" y="804672"/>
          <a:ext cx="5887773"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97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omputer program&#10;&#10;AI-generated content may be incorrect.">
            <a:extLst>
              <a:ext uri="{FF2B5EF4-FFF2-40B4-BE49-F238E27FC236}">
                <a16:creationId xmlns:a16="http://schemas.microsoft.com/office/drawing/2014/main" id="{6D67A07F-ADC6-5C66-72DE-1C7DF9C873EB}"/>
              </a:ext>
            </a:extLst>
          </p:cNvPr>
          <p:cNvPicPr>
            <a:picLocks noChangeAspect="1"/>
          </p:cNvPicPr>
          <p:nvPr/>
        </p:nvPicPr>
        <p:blipFill>
          <a:blip r:embed="rId2"/>
          <a:stretch>
            <a:fillRect/>
          </a:stretch>
        </p:blipFill>
        <p:spPr>
          <a:xfrm>
            <a:off x="2406552" y="643467"/>
            <a:ext cx="7378895"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descr="Linux system calls">
            <a:extLst>
              <a:ext uri="{FF2B5EF4-FFF2-40B4-BE49-F238E27FC236}">
                <a16:creationId xmlns:a16="http://schemas.microsoft.com/office/drawing/2014/main" id="{84902E8D-78AD-149C-9624-039EC21F80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43143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9C5E17-24D0-4696-A3C5-A2261FB45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29B58F-2358-44CC-ACE5-EF1BD3C6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4065C0D-BC0B-4562-AB9E-7B391484410C}"/>
              </a:ext>
            </a:extLst>
          </p:cNvPr>
          <p:cNvSpPr>
            <a:spLocks noGrp="1"/>
          </p:cNvSpPr>
          <p:nvPr>
            <p:ph type="title"/>
          </p:nvPr>
        </p:nvSpPr>
        <p:spPr>
          <a:xfrm>
            <a:off x="804672" y="1243013"/>
            <a:ext cx="3855720" cy="4371974"/>
          </a:xfrm>
        </p:spPr>
        <p:txBody>
          <a:bodyPr>
            <a:normAutofit/>
          </a:bodyPr>
          <a:lstStyle/>
          <a:p>
            <a:r>
              <a:rPr lang="en-IN" sz="3600" dirty="0">
                <a:solidFill>
                  <a:schemeClr val="tx2"/>
                </a:solidFill>
              </a:rPr>
              <a:t>Why System Calls?</a:t>
            </a:r>
          </a:p>
        </p:txBody>
      </p:sp>
      <p:grpSp>
        <p:nvGrpSpPr>
          <p:cNvPr id="12" name="Group 11">
            <a:extLst>
              <a:ext uri="{FF2B5EF4-FFF2-40B4-BE49-F238E27FC236}">
                <a16:creationId xmlns:a16="http://schemas.microsoft.com/office/drawing/2014/main" id="{09DA5303-A1AF-4830-806C-51FCD96188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897348" y="5285"/>
            <a:ext cx="7294653" cy="6858000"/>
            <a:chOff x="4897348" y="-5799"/>
            <a:chExt cx="7294653" cy="6858000"/>
          </a:xfrm>
        </p:grpSpPr>
        <p:sp>
          <p:nvSpPr>
            <p:cNvPr id="13" name="Freeform: Shape 12">
              <a:extLst>
                <a:ext uri="{FF2B5EF4-FFF2-40B4-BE49-F238E27FC236}">
                  <a16:creationId xmlns:a16="http://schemas.microsoft.com/office/drawing/2014/main" id="{4FAAA8C8-4EB7-45F1-BF24-3EF0F4DC4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7348" y="-5798"/>
              <a:ext cx="7294652" cy="6857999"/>
            </a:xfrm>
            <a:custGeom>
              <a:avLst/>
              <a:gdLst>
                <a:gd name="connsiteX0" fmla="*/ 7294652 w 7294652"/>
                <a:gd name="connsiteY0" fmla="*/ 6063030 h 6857999"/>
                <a:gd name="connsiteX1" fmla="*/ 7294652 w 7294652"/>
                <a:gd name="connsiteY1" fmla="*/ 6857999 h 6857999"/>
                <a:gd name="connsiteX2" fmla="*/ 6248575 w 7294652"/>
                <a:gd name="connsiteY2" fmla="*/ 6857999 h 6857999"/>
                <a:gd name="connsiteX3" fmla="*/ 6477898 w 7294652"/>
                <a:gd name="connsiteY3" fmla="*/ 6700973 h 6857999"/>
                <a:gd name="connsiteX4" fmla="*/ 6647884 w 7294652"/>
                <a:gd name="connsiteY4" fmla="*/ 6572752 h 6857999"/>
                <a:gd name="connsiteX5" fmla="*/ 6817698 w 7294652"/>
                <a:gd name="connsiteY5" fmla="*/ 6440235 h 6857999"/>
                <a:gd name="connsiteX6" fmla="*/ 7161451 w 7294652"/>
                <a:gd name="connsiteY6" fmla="*/ 6165232 h 6857999"/>
                <a:gd name="connsiteX7" fmla="*/ 1673436 w 7294652"/>
                <a:gd name="connsiteY7" fmla="*/ 0 h 6857999"/>
                <a:gd name="connsiteX8" fmla="*/ 2394951 w 7294652"/>
                <a:gd name="connsiteY8" fmla="*/ 0 h 6857999"/>
                <a:gd name="connsiteX9" fmla="*/ 2244659 w 7294652"/>
                <a:gd name="connsiteY9" fmla="*/ 100763 h 6857999"/>
                <a:gd name="connsiteX10" fmla="*/ 1743903 w 7294652"/>
                <a:gd name="connsiteY10" fmla="*/ 498975 h 6857999"/>
                <a:gd name="connsiteX11" fmla="*/ 1163821 w 7294652"/>
                <a:gd name="connsiteY11" fmla="*/ 1121514 h 6857999"/>
                <a:gd name="connsiteX12" fmla="*/ 704911 w 7294652"/>
                <a:gd name="connsiteY12" fmla="*/ 1837036 h 6857999"/>
                <a:gd name="connsiteX13" fmla="*/ 393472 w 7294652"/>
                <a:gd name="connsiteY13" fmla="*/ 2627669 h 6857999"/>
                <a:gd name="connsiteX14" fmla="*/ 280032 w 7294652"/>
                <a:gd name="connsiteY14" fmla="*/ 3472097 h 6857999"/>
                <a:gd name="connsiteX15" fmla="*/ 327813 w 7294652"/>
                <a:gd name="connsiteY15" fmla="*/ 3884602 h 6857999"/>
                <a:gd name="connsiteX16" fmla="*/ 469096 w 7294652"/>
                <a:gd name="connsiteY16" fmla="*/ 4270809 h 6857999"/>
                <a:gd name="connsiteX17" fmla="*/ 567581 w 7294652"/>
                <a:gd name="connsiteY17" fmla="*/ 4452482 h 6857999"/>
                <a:gd name="connsiteX18" fmla="*/ 680677 w 7294652"/>
                <a:gd name="connsiteY18" fmla="*/ 4628484 h 6857999"/>
                <a:gd name="connsiteX19" fmla="*/ 941928 w 7294652"/>
                <a:gd name="connsiteY19" fmla="*/ 4968628 h 6857999"/>
                <a:gd name="connsiteX20" fmla="*/ 1224665 w 7294652"/>
                <a:gd name="connsiteY20" fmla="*/ 5311349 h 6857999"/>
                <a:gd name="connsiteX21" fmla="*/ 1365259 w 7294652"/>
                <a:gd name="connsiteY21" fmla="*/ 5490273 h 6857999"/>
                <a:gd name="connsiteX22" fmla="*/ 1432808 w 7294652"/>
                <a:gd name="connsiteY22" fmla="*/ 5577931 h 6857999"/>
                <a:gd name="connsiteX23" fmla="*/ 1498980 w 7294652"/>
                <a:gd name="connsiteY23" fmla="*/ 5662148 h 6857999"/>
                <a:gd name="connsiteX24" fmla="*/ 2067548 w 7294652"/>
                <a:gd name="connsiteY24" fmla="*/ 6283312 h 6857999"/>
                <a:gd name="connsiteX25" fmla="*/ 2369879 w 7294652"/>
                <a:gd name="connsiteY25" fmla="*/ 6562782 h 6857999"/>
                <a:gd name="connsiteX26" fmla="*/ 2686645 w 7294652"/>
                <a:gd name="connsiteY26" fmla="*/ 6820598 h 6857999"/>
                <a:gd name="connsiteX27" fmla="*/ 2738907 w 7294652"/>
                <a:gd name="connsiteY27" fmla="*/ 6857999 h 6857999"/>
                <a:gd name="connsiteX28" fmla="*/ 1731787 w 7294652"/>
                <a:gd name="connsiteY28" fmla="*/ 6857999 h 6857999"/>
                <a:gd name="connsiteX29" fmla="*/ 1607949 w 7294652"/>
                <a:gd name="connsiteY29" fmla="*/ 6732770 h 6857999"/>
                <a:gd name="connsiteX30" fmla="*/ 1309057 w 7294652"/>
                <a:gd name="connsiteY30" fmla="*/ 6370109 h 6857999"/>
                <a:gd name="connsiteX31" fmla="*/ 1048147 w 7294652"/>
                <a:gd name="connsiteY31" fmla="*/ 5986138 h 6857999"/>
                <a:gd name="connsiteX32" fmla="*/ 987131 w 7294652"/>
                <a:gd name="connsiteY32" fmla="*/ 5888512 h 6857999"/>
                <a:gd name="connsiteX33" fmla="*/ 928866 w 7294652"/>
                <a:gd name="connsiteY33" fmla="*/ 5793463 h 6857999"/>
                <a:gd name="connsiteX34" fmla="*/ 813708 w 7294652"/>
                <a:gd name="connsiteY34" fmla="*/ 5609556 h 6857999"/>
                <a:gd name="connsiteX35" fmla="*/ 574972 w 7294652"/>
                <a:gd name="connsiteY35" fmla="*/ 5231598 h 6857999"/>
                <a:gd name="connsiteX36" fmla="*/ 342424 w 7294652"/>
                <a:gd name="connsiteY36" fmla="*/ 4834048 h 6857999"/>
                <a:gd name="connsiteX37" fmla="*/ 237579 w 7294652"/>
                <a:gd name="connsiteY37" fmla="*/ 4623500 h 6857999"/>
                <a:gd name="connsiteX38" fmla="*/ 148373 w 7294652"/>
                <a:gd name="connsiteY38" fmla="*/ 4404356 h 6857999"/>
                <a:gd name="connsiteX39" fmla="*/ 79623 w 7294652"/>
                <a:gd name="connsiteY39" fmla="*/ 4175762 h 6857999"/>
                <a:gd name="connsiteX40" fmla="*/ 54185 w 7294652"/>
                <a:gd name="connsiteY40" fmla="*/ 4059229 h 6857999"/>
                <a:gd name="connsiteX41" fmla="*/ 43013 w 7294652"/>
                <a:gd name="connsiteY41" fmla="*/ 4000790 h 6857999"/>
                <a:gd name="connsiteX42" fmla="*/ 33734 w 7294652"/>
                <a:gd name="connsiteY42" fmla="*/ 3942180 h 6857999"/>
                <a:gd name="connsiteX43" fmla="*/ 45 w 7294652"/>
                <a:gd name="connsiteY43" fmla="*/ 3472097 h 6857999"/>
                <a:gd name="connsiteX44" fmla="*/ 95436 w 7294652"/>
                <a:gd name="connsiteY44" fmla="*/ 2557372 h 6857999"/>
                <a:gd name="connsiteX45" fmla="*/ 382126 w 7294652"/>
                <a:gd name="connsiteY45" fmla="*/ 1680799 h 6857999"/>
                <a:gd name="connsiteX46" fmla="*/ 1457043 w 7294652"/>
                <a:gd name="connsiteY46" fmla="*/ 19217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7294652" h="6857999">
                  <a:moveTo>
                    <a:pt x="7294652" y="6063030"/>
                  </a:moveTo>
                  <a:lnTo>
                    <a:pt x="7294652" y="6857999"/>
                  </a:lnTo>
                  <a:lnTo>
                    <a:pt x="6248575" y="6857999"/>
                  </a:lnTo>
                  <a:lnTo>
                    <a:pt x="6477898" y="6700973"/>
                  </a:lnTo>
                  <a:cubicBezTo>
                    <a:pt x="6534790" y="6659378"/>
                    <a:pt x="6591336" y="6616237"/>
                    <a:pt x="6647884" y="6572752"/>
                  </a:cubicBezTo>
                  <a:cubicBezTo>
                    <a:pt x="6704432" y="6529268"/>
                    <a:pt x="6761151" y="6485095"/>
                    <a:pt x="6817698" y="6440235"/>
                  </a:cubicBezTo>
                  <a:lnTo>
                    <a:pt x="7161451" y="6165232"/>
                  </a:lnTo>
                  <a:close/>
                  <a:moveTo>
                    <a:pt x="1673436" y="0"/>
                  </a:moveTo>
                  <a:lnTo>
                    <a:pt x="2394951" y="0"/>
                  </a:lnTo>
                  <a:lnTo>
                    <a:pt x="2244659" y="100763"/>
                  </a:lnTo>
                  <a:cubicBezTo>
                    <a:pt x="2071051" y="224086"/>
                    <a:pt x="1903860" y="356975"/>
                    <a:pt x="1743903" y="498975"/>
                  </a:cubicBezTo>
                  <a:cubicBezTo>
                    <a:pt x="1533218" y="689638"/>
                    <a:pt x="1339146" y="897902"/>
                    <a:pt x="1163821" y="1121514"/>
                  </a:cubicBezTo>
                  <a:cubicBezTo>
                    <a:pt x="988284" y="1344764"/>
                    <a:pt x="834608" y="1584376"/>
                    <a:pt x="704911" y="1837036"/>
                  </a:cubicBezTo>
                  <a:cubicBezTo>
                    <a:pt x="573950" y="2089059"/>
                    <a:pt x="469577" y="2354041"/>
                    <a:pt x="393472" y="2627669"/>
                  </a:cubicBezTo>
                  <a:cubicBezTo>
                    <a:pt x="318269" y="2902842"/>
                    <a:pt x="280119" y="3186833"/>
                    <a:pt x="280032" y="3472097"/>
                  </a:cubicBezTo>
                  <a:cubicBezTo>
                    <a:pt x="280349" y="3610956"/>
                    <a:pt x="296380" y="3749334"/>
                    <a:pt x="327813" y="3884602"/>
                  </a:cubicBezTo>
                  <a:cubicBezTo>
                    <a:pt x="360878" y="4018046"/>
                    <a:pt x="408244" y="4147540"/>
                    <a:pt x="469096" y="4270809"/>
                  </a:cubicBezTo>
                  <a:cubicBezTo>
                    <a:pt x="499175" y="4332511"/>
                    <a:pt x="532347" y="4393012"/>
                    <a:pt x="567581" y="4452482"/>
                  </a:cubicBezTo>
                  <a:cubicBezTo>
                    <a:pt x="602815" y="4511953"/>
                    <a:pt x="641144" y="4570562"/>
                    <a:pt x="680677" y="4628484"/>
                  </a:cubicBezTo>
                  <a:cubicBezTo>
                    <a:pt x="760771" y="4743985"/>
                    <a:pt x="849802" y="4856048"/>
                    <a:pt x="941928" y="4968628"/>
                  </a:cubicBezTo>
                  <a:cubicBezTo>
                    <a:pt x="1034055" y="5081206"/>
                    <a:pt x="1130994" y="5193958"/>
                    <a:pt x="1224665" y="5311349"/>
                  </a:cubicBezTo>
                  <a:cubicBezTo>
                    <a:pt x="1271987" y="5369787"/>
                    <a:pt x="1318853" y="5429429"/>
                    <a:pt x="1365259" y="5490273"/>
                  </a:cubicBezTo>
                  <a:lnTo>
                    <a:pt x="1432808" y="5577931"/>
                  </a:lnTo>
                  <a:cubicBezTo>
                    <a:pt x="1454979" y="5605947"/>
                    <a:pt x="1476121" y="5634821"/>
                    <a:pt x="1498980" y="5662148"/>
                  </a:cubicBezTo>
                  <a:cubicBezTo>
                    <a:pt x="1676323" y="5880038"/>
                    <a:pt x="1866158" y="6087441"/>
                    <a:pt x="2067548" y="6283312"/>
                  </a:cubicBezTo>
                  <a:cubicBezTo>
                    <a:pt x="2166203" y="6379907"/>
                    <a:pt x="2266974" y="6473064"/>
                    <a:pt x="2369879" y="6562782"/>
                  </a:cubicBezTo>
                  <a:cubicBezTo>
                    <a:pt x="2473005" y="6652331"/>
                    <a:pt x="2577677" y="6738957"/>
                    <a:pt x="2686645" y="6820598"/>
                  </a:cubicBezTo>
                  <a:lnTo>
                    <a:pt x="2738907" y="6857999"/>
                  </a:lnTo>
                  <a:lnTo>
                    <a:pt x="1731787" y="6857999"/>
                  </a:lnTo>
                  <a:lnTo>
                    <a:pt x="1607949" y="6732770"/>
                  </a:lnTo>
                  <a:cubicBezTo>
                    <a:pt x="1501232" y="6617903"/>
                    <a:pt x="1401421" y="6496799"/>
                    <a:pt x="1309057" y="6370109"/>
                  </a:cubicBezTo>
                  <a:cubicBezTo>
                    <a:pt x="1217103" y="6244469"/>
                    <a:pt x="1129618" y="6116590"/>
                    <a:pt x="1048147" y="5986138"/>
                  </a:cubicBezTo>
                  <a:cubicBezTo>
                    <a:pt x="1027179" y="5953825"/>
                    <a:pt x="1007414" y="5920996"/>
                    <a:pt x="987131" y="5888512"/>
                  </a:cubicBezTo>
                  <a:lnTo>
                    <a:pt x="928866" y="5793463"/>
                  </a:lnTo>
                  <a:cubicBezTo>
                    <a:pt x="891568" y="5732276"/>
                    <a:pt x="852725" y="5671260"/>
                    <a:pt x="813708" y="5609556"/>
                  </a:cubicBezTo>
                  <a:lnTo>
                    <a:pt x="574972" y="5231598"/>
                  </a:lnTo>
                  <a:cubicBezTo>
                    <a:pt x="495221" y="5103551"/>
                    <a:pt x="416158" y="4971549"/>
                    <a:pt x="342424" y="4834048"/>
                  </a:cubicBezTo>
                  <a:cubicBezTo>
                    <a:pt x="305641" y="4765298"/>
                    <a:pt x="270236" y="4695343"/>
                    <a:pt x="237579" y="4623500"/>
                  </a:cubicBezTo>
                  <a:cubicBezTo>
                    <a:pt x="204922" y="4551655"/>
                    <a:pt x="175187" y="4478607"/>
                    <a:pt x="148373" y="4404356"/>
                  </a:cubicBezTo>
                  <a:cubicBezTo>
                    <a:pt x="121561" y="4330107"/>
                    <a:pt x="99046" y="4252934"/>
                    <a:pt x="79623" y="4175762"/>
                  </a:cubicBezTo>
                  <a:cubicBezTo>
                    <a:pt x="70514" y="4136916"/>
                    <a:pt x="61577" y="4098245"/>
                    <a:pt x="54185" y="4059229"/>
                  </a:cubicBezTo>
                  <a:lnTo>
                    <a:pt x="43013" y="4000790"/>
                  </a:lnTo>
                  <a:lnTo>
                    <a:pt x="33734" y="3942180"/>
                  </a:lnTo>
                  <a:cubicBezTo>
                    <a:pt x="10461" y="3786581"/>
                    <a:pt x="-801" y="3629416"/>
                    <a:pt x="45" y="3472097"/>
                  </a:cubicBezTo>
                  <a:cubicBezTo>
                    <a:pt x="863" y="3164748"/>
                    <a:pt x="32824" y="2858275"/>
                    <a:pt x="95436" y="2557372"/>
                  </a:cubicBezTo>
                  <a:cubicBezTo>
                    <a:pt x="157549" y="2255281"/>
                    <a:pt x="253728" y="1961216"/>
                    <a:pt x="382126" y="1680799"/>
                  </a:cubicBezTo>
                  <a:cubicBezTo>
                    <a:pt x="639940" y="1120482"/>
                    <a:pt x="1015492" y="619117"/>
                    <a:pt x="1457043" y="192176"/>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7FC097-E4F2-4A45-82E8-3808FA553C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0650" y="-5799"/>
              <a:ext cx="7291350" cy="6858000"/>
            </a:xfrm>
            <a:custGeom>
              <a:avLst/>
              <a:gdLst>
                <a:gd name="connsiteX0" fmla="*/ 7291350 w 7291350"/>
                <a:gd name="connsiteY0" fmla="*/ 5718699 h 6858000"/>
                <a:gd name="connsiteX1" fmla="*/ 7291350 w 7291350"/>
                <a:gd name="connsiteY1" fmla="*/ 6806115 h 6858000"/>
                <a:gd name="connsiteX2" fmla="*/ 7224124 w 7291350"/>
                <a:gd name="connsiteY2" fmla="*/ 6858000 h 6858000"/>
                <a:gd name="connsiteX3" fmla="*/ 5607142 w 7291350"/>
                <a:gd name="connsiteY3" fmla="*/ 6858000 h 6858000"/>
                <a:gd name="connsiteX4" fmla="*/ 5736072 w 7291350"/>
                <a:gd name="connsiteY4" fmla="*/ 6801170 h 6858000"/>
                <a:gd name="connsiteX5" fmla="*/ 6949826 w 7291350"/>
                <a:gd name="connsiteY5" fmla="*/ 5983707 h 6858000"/>
                <a:gd name="connsiteX6" fmla="*/ 7220703 w 7291350"/>
                <a:gd name="connsiteY6" fmla="*/ 5773675 h 6858000"/>
                <a:gd name="connsiteX7" fmla="*/ 7218419 w 7291350"/>
                <a:gd name="connsiteY7" fmla="*/ 0 h 6858000"/>
                <a:gd name="connsiteX8" fmla="*/ 7291350 w 7291350"/>
                <a:gd name="connsiteY8" fmla="*/ 0 h 6858000"/>
                <a:gd name="connsiteX9" fmla="*/ 7291350 w 7291350"/>
                <a:gd name="connsiteY9" fmla="*/ 50138 h 6858000"/>
                <a:gd name="connsiteX10" fmla="*/ 1797607 w 7291350"/>
                <a:gd name="connsiteY10" fmla="*/ 0 h 6858000"/>
                <a:gd name="connsiteX11" fmla="*/ 3385676 w 7291350"/>
                <a:gd name="connsiteY11" fmla="*/ 0 h 6858000"/>
                <a:gd name="connsiteX12" fmla="*/ 3360567 w 7291350"/>
                <a:gd name="connsiteY12" fmla="*/ 11552 h 6858000"/>
                <a:gd name="connsiteX13" fmla="*/ 2267395 w 7291350"/>
                <a:gd name="connsiteY13" fmla="*/ 725831 h 6858000"/>
                <a:gd name="connsiteX14" fmla="*/ 1234074 w 7291350"/>
                <a:gd name="connsiteY14" fmla="*/ 2007171 h 6858000"/>
                <a:gd name="connsiteX15" fmla="*/ 859383 w 7291350"/>
                <a:gd name="connsiteY15" fmla="*/ 3498372 h 6858000"/>
                <a:gd name="connsiteX16" fmla="*/ 1479513 w 7291350"/>
                <a:gd name="connsiteY16" fmla="*/ 4883182 h 6858000"/>
                <a:gd name="connsiteX17" fmla="*/ 1791985 w 7291350"/>
                <a:gd name="connsiteY17" fmla="*/ 5322671 h 6858000"/>
                <a:gd name="connsiteX18" fmla="*/ 3397295 w 7291350"/>
                <a:gd name="connsiteY18" fmla="*/ 6784567 h 6858000"/>
                <a:gd name="connsiteX19" fmla="*/ 3590446 w 7291350"/>
                <a:gd name="connsiteY19" fmla="*/ 6858000 h 6858000"/>
                <a:gd name="connsiteX20" fmla="*/ 1970757 w 7291350"/>
                <a:gd name="connsiteY20" fmla="*/ 6858000 h 6858000"/>
                <a:gd name="connsiteX21" fmla="*/ 1735872 w 7291350"/>
                <a:gd name="connsiteY21" fmla="*/ 6627685 h 6858000"/>
                <a:gd name="connsiteX22" fmla="*/ 1080932 w 7291350"/>
                <a:gd name="connsiteY22" fmla="*/ 5805127 h 6858000"/>
                <a:gd name="connsiteX23" fmla="*/ 0 w 7291350"/>
                <a:gd name="connsiteY23" fmla="*/ 3498372 h 6858000"/>
                <a:gd name="connsiteX24" fmla="*/ 1708174 w 7291350"/>
                <a:gd name="connsiteY24"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91350" h="6858000">
                  <a:moveTo>
                    <a:pt x="7291350" y="5718699"/>
                  </a:moveTo>
                  <a:lnTo>
                    <a:pt x="7291350" y="6806115"/>
                  </a:lnTo>
                  <a:lnTo>
                    <a:pt x="7224124" y="6858000"/>
                  </a:lnTo>
                  <a:lnTo>
                    <a:pt x="5607142" y="6858000"/>
                  </a:lnTo>
                  <a:lnTo>
                    <a:pt x="5736072" y="6801170"/>
                  </a:lnTo>
                  <a:cubicBezTo>
                    <a:pt x="6122313" y="6616106"/>
                    <a:pt x="6503069" y="6332805"/>
                    <a:pt x="6949826" y="5983707"/>
                  </a:cubicBezTo>
                  <a:cubicBezTo>
                    <a:pt x="7041094" y="5912378"/>
                    <a:pt x="7132358" y="5842426"/>
                    <a:pt x="7220703" y="5773675"/>
                  </a:cubicBezTo>
                  <a:close/>
                  <a:moveTo>
                    <a:pt x="7218419" y="0"/>
                  </a:moveTo>
                  <a:lnTo>
                    <a:pt x="7291350" y="0"/>
                  </a:lnTo>
                  <a:lnTo>
                    <a:pt x="7291350" y="50138"/>
                  </a:lnTo>
                  <a:close/>
                  <a:moveTo>
                    <a:pt x="1797607" y="0"/>
                  </a:moveTo>
                  <a:lnTo>
                    <a:pt x="3385676" y="0"/>
                  </a:lnTo>
                  <a:lnTo>
                    <a:pt x="3360567" y="11552"/>
                  </a:lnTo>
                  <a:cubicBezTo>
                    <a:pt x="2968013" y="202286"/>
                    <a:pt x="2600620" y="442170"/>
                    <a:pt x="2267395" y="725831"/>
                  </a:cubicBezTo>
                  <a:cubicBezTo>
                    <a:pt x="1824986" y="1104820"/>
                    <a:pt x="1477279" y="1536057"/>
                    <a:pt x="1234074" y="2007171"/>
                  </a:cubicBezTo>
                  <a:cubicBezTo>
                    <a:pt x="985368" y="2488770"/>
                    <a:pt x="859383" y="2990476"/>
                    <a:pt x="859383" y="3498372"/>
                  </a:cubicBezTo>
                  <a:cubicBezTo>
                    <a:pt x="859383" y="4010222"/>
                    <a:pt x="1060651" y="4308942"/>
                    <a:pt x="1479513" y="4883182"/>
                  </a:cubicBezTo>
                  <a:cubicBezTo>
                    <a:pt x="1580577" y="5021714"/>
                    <a:pt x="1685078" y="5164888"/>
                    <a:pt x="1791985" y="5322671"/>
                  </a:cubicBezTo>
                  <a:cubicBezTo>
                    <a:pt x="2283419" y="6046950"/>
                    <a:pt x="2796809" y="6521439"/>
                    <a:pt x="3397295" y="6784567"/>
                  </a:cubicBezTo>
                  <a:lnTo>
                    <a:pt x="3590446" y="6858000"/>
                  </a:lnTo>
                  <a:lnTo>
                    <a:pt x="1970757" y="6858000"/>
                  </a:lnTo>
                  <a:lnTo>
                    <a:pt x="1735872" y="6627685"/>
                  </a:lnTo>
                  <a:cubicBezTo>
                    <a:pt x="1502484" y="6382823"/>
                    <a:pt x="1285774" y="6107254"/>
                    <a:pt x="1080932" y="5805127"/>
                  </a:cubicBezTo>
                  <a:cubicBezTo>
                    <a:pt x="556365" y="5032027"/>
                    <a:pt x="0" y="4501616"/>
                    <a:pt x="0" y="3498372"/>
                  </a:cubicBezTo>
                  <a:cubicBezTo>
                    <a:pt x="0" y="2160829"/>
                    <a:pt x="685186" y="949872"/>
                    <a:pt x="1708174" y="7330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0DF88B0-FA8A-47F5-8EAC-1880B1A51B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2894" y="-5799"/>
              <a:ext cx="7269107" cy="6858000"/>
            </a:xfrm>
            <a:custGeom>
              <a:avLst/>
              <a:gdLst>
                <a:gd name="connsiteX0" fmla="*/ 7269107 w 7269107"/>
                <a:gd name="connsiteY0" fmla="*/ 5518449 h 6858000"/>
                <a:gd name="connsiteX1" fmla="*/ 7269107 w 7269107"/>
                <a:gd name="connsiteY1" fmla="*/ 6823281 h 6858000"/>
                <a:gd name="connsiteX2" fmla="*/ 7224122 w 7269107"/>
                <a:gd name="connsiteY2" fmla="*/ 6858000 h 6858000"/>
                <a:gd name="connsiteX3" fmla="*/ 4927054 w 7269107"/>
                <a:gd name="connsiteY3" fmla="*/ 6858000 h 6858000"/>
                <a:gd name="connsiteX4" fmla="*/ 4982167 w 7269107"/>
                <a:gd name="connsiteY4" fmla="*/ 6852876 h 6858000"/>
                <a:gd name="connsiteX5" fmla="*/ 5743768 w 7269107"/>
                <a:gd name="connsiteY5" fmla="*/ 6606245 h 6858000"/>
                <a:gd name="connsiteX6" fmla="*/ 6843778 w 7269107"/>
                <a:gd name="connsiteY6" fmla="*/ 5848440 h 6858000"/>
                <a:gd name="connsiteX7" fmla="*/ 7115515 w 7269107"/>
                <a:gd name="connsiteY7" fmla="*/ 5637891 h 6858000"/>
                <a:gd name="connsiteX8" fmla="*/ 6870111 w 7269107"/>
                <a:gd name="connsiteY8" fmla="*/ 0 h 6858000"/>
                <a:gd name="connsiteX9" fmla="*/ 7269107 w 7269107"/>
                <a:gd name="connsiteY9" fmla="*/ 0 h 6858000"/>
                <a:gd name="connsiteX10" fmla="*/ 7269107 w 7269107"/>
                <a:gd name="connsiteY10" fmla="*/ 243137 h 6858000"/>
                <a:gd name="connsiteX11" fmla="*/ 7089989 w 7269107"/>
                <a:gd name="connsiteY11" fmla="*/ 119955 h 6858000"/>
                <a:gd name="connsiteX12" fmla="*/ 6952948 w 7269107"/>
                <a:gd name="connsiteY12" fmla="*/ 41521 h 6858000"/>
                <a:gd name="connsiteX13" fmla="*/ 1797606 w 7269107"/>
                <a:gd name="connsiteY13" fmla="*/ 0 h 6858000"/>
                <a:gd name="connsiteX14" fmla="*/ 3815328 w 7269107"/>
                <a:gd name="connsiteY14" fmla="*/ 0 h 6858000"/>
                <a:gd name="connsiteX15" fmla="*/ 3627371 w 7269107"/>
                <a:gd name="connsiteY15" fmla="*/ 77142 h 6858000"/>
                <a:gd name="connsiteX16" fmla="*/ 2379115 w 7269107"/>
                <a:gd name="connsiteY16" fmla="*/ 856285 h 6858000"/>
                <a:gd name="connsiteX17" fmla="*/ 1386699 w 7269107"/>
                <a:gd name="connsiteY17" fmla="*/ 2086062 h 6858000"/>
                <a:gd name="connsiteX18" fmla="*/ 1031258 w 7269107"/>
                <a:gd name="connsiteY18" fmla="*/ 3498372 h 6858000"/>
                <a:gd name="connsiteX19" fmla="*/ 1618904 w 7269107"/>
                <a:gd name="connsiteY19" fmla="*/ 4781604 h 6858000"/>
                <a:gd name="connsiteX20" fmla="*/ 1934812 w 7269107"/>
                <a:gd name="connsiteY20" fmla="*/ 5225904 h 6858000"/>
                <a:gd name="connsiteX21" fmla="*/ 3140010 w 7269107"/>
                <a:gd name="connsiteY21" fmla="*/ 6456196 h 6858000"/>
                <a:gd name="connsiteX22" fmla="*/ 4281662 w 7269107"/>
                <a:gd name="connsiteY22" fmla="*/ 6843305 h 6858000"/>
                <a:gd name="connsiteX23" fmla="*/ 4449058 w 7269107"/>
                <a:gd name="connsiteY23" fmla="*/ 6858000 h 6858000"/>
                <a:gd name="connsiteX24" fmla="*/ 1970756 w 7269107"/>
                <a:gd name="connsiteY24" fmla="*/ 6858000 h 6858000"/>
                <a:gd name="connsiteX25" fmla="*/ 1735871 w 7269107"/>
                <a:gd name="connsiteY25" fmla="*/ 6627685 h 6858000"/>
                <a:gd name="connsiteX26" fmla="*/ 1080930 w 7269107"/>
                <a:gd name="connsiteY26" fmla="*/ 5805127 h 6858000"/>
                <a:gd name="connsiteX27" fmla="*/ 0 w 7269107"/>
                <a:gd name="connsiteY27" fmla="*/ 3498372 h 6858000"/>
                <a:gd name="connsiteX28" fmla="*/ 1708172 w 7269107"/>
                <a:gd name="connsiteY28" fmla="*/ 7330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269107" h="6858000">
                  <a:moveTo>
                    <a:pt x="7269107" y="5518449"/>
                  </a:moveTo>
                  <a:lnTo>
                    <a:pt x="7269107" y="6823281"/>
                  </a:lnTo>
                  <a:lnTo>
                    <a:pt x="7224122" y="6858000"/>
                  </a:lnTo>
                  <a:lnTo>
                    <a:pt x="4927054" y="6858000"/>
                  </a:lnTo>
                  <a:lnTo>
                    <a:pt x="4982167" y="6852876"/>
                  </a:lnTo>
                  <a:cubicBezTo>
                    <a:pt x="5236517" y="6821036"/>
                    <a:pt x="5483373" y="6740566"/>
                    <a:pt x="5743768" y="6606245"/>
                  </a:cubicBezTo>
                  <a:cubicBezTo>
                    <a:pt x="6099551" y="6422337"/>
                    <a:pt x="6452586" y="6154209"/>
                    <a:pt x="6843778" y="5848440"/>
                  </a:cubicBezTo>
                  <a:cubicBezTo>
                    <a:pt x="6935559" y="5776768"/>
                    <a:pt x="7026997" y="5706642"/>
                    <a:pt x="7115515" y="5637891"/>
                  </a:cubicBezTo>
                  <a:close/>
                  <a:moveTo>
                    <a:pt x="6870111" y="0"/>
                  </a:moveTo>
                  <a:lnTo>
                    <a:pt x="7269107" y="0"/>
                  </a:lnTo>
                  <a:lnTo>
                    <a:pt x="7269107" y="243137"/>
                  </a:lnTo>
                  <a:lnTo>
                    <a:pt x="7089989" y="119955"/>
                  </a:lnTo>
                  <a:cubicBezTo>
                    <a:pt x="7045081" y="92581"/>
                    <a:pt x="6999384" y="66425"/>
                    <a:pt x="6952948" y="41521"/>
                  </a:cubicBezTo>
                  <a:close/>
                  <a:moveTo>
                    <a:pt x="1797606" y="0"/>
                  </a:moveTo>
                  <a:lnTo>
                    <a:pt x="3815328" y="0"/>
                  </a:lnTo>
                  <a:lnTo>
                    <a:pt x="3627371" y="77142"/>
                  </a:lnTo>
                  <a:cubicBezTo>
                    <a:pt x="3175548" y="273822"/>
                    <a:pt x="2754868" y="536281"/>
                    <a:pt x="2379115" y="856285"/>
                  </a:cubicBezTo>
                  <a:cubicBezTo>
                    <a:pt x="1959736" y="1215679"/>
                    <a:pt x="1616497" y="1640901"/>
                    <a:pt x="1386699" y="2086062"/>
                  </a:cubicBezTo>
                  <a:cubicBezTo>
                    <a:pt x="1151572" y="2543083"/>
                    <a:pt x="1031258" y="3018150"/>
                    <a:pt x="1031258" y="3498372"/>
                  </a:cubicBezTo>
                  <a:cubicBezTo>
                    <a:pt x="1031258" y="3957455"/>
                    <a:pt x="1211213" y="4223692"/>
                    <a:pt x="1618904" y="4781604"/>
                  </a:cubicBezTo>
                  <a:cubicBezTo>
                    <a:pt x="1720826" y="4921339"/>
                    <a:pt x="1826186" y="5065887"/>
                    <a:pt x="1934812" y="5225904"/>
                  </a:cubicBezTo>
                  <a:cubicBezTo>
                    <a:pt x="2318957" y="5792064"/>
                    <a:pt x="2713069" y="6194600"/>
                    <a:pt x="3140010" y="6456196"/>
                  </a:cubicBezTo>
                  <a:cubicBezTo>
                    <a:pt x="3479423" y="6664512"/>
                    <a:pt x="3855769" y="6792387"/>
                    <a:pt x="4281662" y="6843305"/>
                  </a:cubicBezTo>
                  <a:lnTo>
                    <a:pt x="4449058" y="6858000"/>
                  </a:lnTo>
                  <a:lnTo>
                    <a:pt x="1970756" y="6858000"/>
                  </a:lnTo>
                  <a:lnTo>
                    <a:pt x="1735871" y="6627685"/>
                  </a:lnTo>
                  <a:cubicBezTo>
                    <a:pt x="1502482" y="6382823"/>
                    <a:pt x="1285773" y="6107254"/>
                    <a:pt x="1080930" y="5805127"/>
                  </a:cubicBezTo>
                  <a:cubicBezTo>
                    <a:pt x="556364" y="5032027"/>
                    <a:pt x="0" y="4501616"/>
                    <a:pt x="0" y="3498372"/>
                  </a:cubicBezTo>
                  <a:cubicBezTo>
                    <a:pt x="0" y="2160829"/>
                    <a:pt x="685185" y="949872"/>
                    <a:pt x="1708172" y="73302"/>
                  </a:cubicBezTo>
                  <a:close/>
                </a:path>
              </a:pathLst>
            </a:custGeom>
            <a:gradFill>
              <a:gsLst>
                <a:gs pos="2000">
                  <a:schemeClr val="bg1">
                    <a:alpha val="10000"/>
                  </a:schemeClr>
                </a:gs>
                <a:gs pos="5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71A44C5B-8B5F-161F-A17C-8C69D2765BE3}"/>
              </a:ext>
            </a:extLst>
          </p:cNvPr>
          <p:cNvSpPr>
            <a:spLocks noGrp="1"/>
          </p:cNvSpPr>
          <p:nvPr>
            <p:ph idx="1"/>
          </p:nvPr>
        </p:nvSpPr>
        <p:spPr>
          <a:xfrm>
            <a:off x="6632812" y="1032987"/>
            <a:ext cx="4919108" cy="4792027"/>
          </a:xfrm>
        </p:spPr>
        <p:txBody>
          <a:bodyPr anchor="ctr">
            <a:normAutofit/>
          </a:bodyPr>
          <a:lstStyle/>
          <a:p>
            <a:pPr marL="0" indent="0">
              <a:buNone/>
            </a:pPr>
            <a:r>
              <a:rPr lang="en-US" sz="2000">
                <a:solidFill>
                  <a:schemeClr val="tx2"/>
                </a:solidFill>
              </a:rPr>
              <a:t>User programs run in user mode, which has restricted access to system resources for security and stability. The kernel, running in kernel mode, has full control over the hardware. Since user programs cannot directly access hardware or critical system resources, they use system calls to interact with the kernel safely.</a:t>
            </a:r>
          </a:p>
          <a:p>
            <a:endParaRPr lang="en-IN" sz="2000">
              <a:solidFill>
                <a:schemeClr val="tx2"/>
              </a:solidFill>
            </a:endParaRPr>
          </a:p>
        </p:txBody>
      </p:sp>
    </p:spTree>
    <p:extLst>
      <p:ext uri="{BB962C8B-B14F-4D97-AF65-F5344CB8AC3E}">
        <p14:creationId xmlns:p14="http://schemas.microsoft.com/office/powerpoint/2010/main" val="98129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579B5680-F619-75EF-3994-BBF8BA583C22}"/>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2500" i="1" kern="1200" dirty="0">
                <a:solidFill>
                  <a:schemeClr val="tx2"/>
                </a:solidFill>
                <a:latin typeface="+mj-lt"/>
                <a:ea typeface="+mj-ea"/>
                <a:cs typeface="+mj-cs"/>
              </a:rPr>
              <a:t>Linux command and program makes several types of system calls. You can easily see them with the </a:t>
            </a:r>
            <a:r>
              <a:rPr lang="en-US" sz="2500" i="1" kern="1200" dirty="0" err="1">
                <a:solidFill>
                  <a:schemeClr val="tx2"/>
                </a:solidFill>
                <a:latin typeface="+mj-lt"/>
                <a:ea typeface="+mj-ea"/>
                <a:cs typeface="+mj-cs"/>
              </a:rPr>
              <a:t>strace</a:t>
            </a:r>
            <a:r>
              <a:rPr lang="en-US" sz="2500" i="1" kern="1200" dirty="0">
                <a:solidFill>
                  <a:schemeClr val="tx2"/>
                </a:solidFill>
                <a:latin typeface="+mj-lt"/>
                <a:ea typeface="+mj-ea"/>
                <a:cs typeface="+mj-cs"/>
              </a:rPr>
              <a:t> command.</a:t>
            </a:r>
            <a:br>
              <a:rPr lang="en-US" sz="2500" i="1" kern="1200" dirty="0">
                <a:solidFill>
                  <a:schemeClr val="tx2"/>
                </a:solidFill>
                <a:latin typeface="+mj-lt"/>
                <a:ea typeface="+mj-ea"/>
                <a:cs typeface="+mj-cs"/>
              </a:rPr>
            </a:br>
            <a:br>
              <a:rPr lang="en-US" sz="2500" kern="1200" dirty="0">
                <a:solidFill>
                  <a:schemeClr val="tx2"/>
                </a:solidFill>
                <a:latin typeface="+mj-lt"/>
                <a:ea typeface="+mj-ea"/>
                <a:cs typeface="+mj-cs"/>
              </a:rPr>
            </a:br>
            <a:r>
              <a:rPr lang="en-US" sz="2500" kern="1200" dirty="0">
                <a:solidFill>
                  <a:schemeClr val="tx2"/>
                </a:solidFill>
                <a:latin typeface="+mj-lt"/>
                <a:ea typeface="+mj-ea"/>
                <a:cs typeface="+mj-cs"/>
              </a:rPr>
              <a:t>	</a:t>
            </a:r>
            <a:r>
              <a:rPr lang="en-US" sz="2500" kern="1200" dirty="0" err="1">
                <a:solidFill>
                  <a:schemeClr val="tx2"/>
                </a:solidFill>
                <a:latin typeface="+mj-lt"/>
                <a:ea typeface="+mj-ea"/>
                <a:cs typeface="+mj-cs"/>
              </a:rPr>
              <a:t>strace</a:t>
            </a:r>
            <a:r>
              <a:rPr lang="en-US" sz="2500" kern="1200" dirty="0">
                <a:solidFill>
                  <a:schemeClr val="tx2"/>
                </a:solidFill>
                <a:latin typeface="+mj-lt"/>
                <a:ea typeface="+mj-ea"/>
                <a:cs typeface="+mj-cs"/>
              </a:rPr>
              <a:t> </a:t>
            </a:r>
            <a:r>
              <a:rPr lang="en-US" sz="2500" kern="1200" dirty="0" err="1">
                <a:solidFill>
                  <a:schemeClr val="tx2"/>
                </a:solidFill>
                <a:latin typeface="+mj-lt"/>
                <a:ea typeface="+mj-ea"/>
                <a:cs typeface="+mj-cs"/>
              </a:rPr>
              <a:t>linux_command</a:t>
            </a:r>
            <a:endParaRPr lang="en-US" sz="2500" kern="1200" dirty="0">
              <a:solidFill>
                <a:schemeClr val="tx2"/>
              </a:solidFill>
              <a:latin typeface="+mj-lt"/>
              <a:ea typeface="+mj-ea"/>
              <a:cs typeface="+mj-cs"/>
            </a:endParaRPr>
          </a:p>
        </p:txBody>
      </p:sp>
    </p:spTree>
    <p:extLst>
      <p:ext uri="{BB962C8B-B14F-4D97-AF65-F5344CB8AC3E}">
        <p14:creationId xmlns:p14="http://schemas.microsoft.com/office/powerpoint/2010/main" val="335190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62410B1-5469-E76D-8D97-F00F9347986E}"/>
              </a:ext>
            </a:extLst>
          </p:cNvPr>
          <p:cNvSpPr>
            <a:spLocks noGrp="1"/>
          </p:cNvSpPr>
          <p:nvPr>
            <p:ph type="title"/>
          </p:nvPr>
        </p:nvSpPr>
        <p:spPr>
          <a:xfrm>
            <a:off x="838200" y="713312"/>
            <a:ext cx="4038600" cy="5431376"/>
          </a:xfrm>
        </p:spPr>
        <p:txBody>
          <a:bodyPr>
            <a:normAutofit/>
          </a:bodyPr>
          <a:lstStyle/>
          <a:p>
            <a:r>
              <a:rPr lang="en-IN" dirty="0"/>
              <a:t>System Calls in Unix:</a:t>
            </a:r>
            <a:br>
              <a:rPr lang="en-IN" dirty="0"/>
            </a:br>
            <a:endParaRPr lang="en-IN" dirty="0"/>
          </a:p>
        </p:txBody>
      </p:sp>
      <p:sp>
        <p:nvSpPr>
          <p:cNvPr id="3" name="Content Placeholder 2">
            <a:extLst>
              <a:ext uri="{FF2B5EF4-FFF2-40B4-BE49-F238E27FC236}">
                <a16:creationId xmlns:a16="http://schemas.microsoft.com/office/drawing/2014/main" id="{5482BF4B-ACF0-D198-E087-8588FC019DF2}"/>
              </a:ext>
            </a:extLst>
          </p:cNvPr>
          <p:cNvSpPr>
            <a:spLocks noGrp="1"/>
          </p:cNvSpPr>
          <p:nvPr>
            <p:ph idx="1"/>
          </p:nvPr>
        </p:nvSpPr>
        <p:spPr>
          <a:xfrm>
            <a:off x="5303521" y="713313"/>
            <a:ext cx="6050280" cy="5431376"/>
          </a:xfrm>
        </p:spPr>
        <p:txBody>
          <a:bodyPr anchor="ctr">
            <a:normAutofit/>
          </a:bodyPr>
          <a:lstStyle/>
          <a:p>
            <a:pPr marL="0" indent="0">
              <a:buNone/>
            </a:pPr>
            <a:r>
              <a:rPr lang="en-IN" sz="1700" dirty="0"/>
              <a:t>Examples of System Calls in Unix:</a:t>
            </a:r>
          </a:p>
          <a:p>
            <a:pPr marL="0" indent="0">
              <a:buNone/>
            </a:pPr>
            <a:endParaRPr lang="en-IN" sz="1700" dirty="0"/>
          </a:p>
          <a:p>
            <a:r>
              <a:rPr lang="en-IN" sz="1700" dirty="0"/>
              <a:t>	1. Process Control: fork(), exec(), exit(), wait()</a:t>
            </a:r>
          </a:p>
          <a:p>
            <a:endParaRPr lang="en-IN" sz="1700" dirty="0"/>
          </a:p>
          <a:p>
            <a:r>
              <a:rPr lang="en-IN" sz="1700" dirty="0"/>
              <a:t>	2. File Management: open(), read(), write(), close()</a:t>
            </a:r>
          </a:p>
          <a:p>
            <a:endParaRPr lang="en-IN" sz="1700" dirty="0"/>
          </a:p>
          <a:p>
            <a:r>
              <a:rPr lang="en-IN" sz="1700" dirty="0"/>
              <a:t>	3. Device Management: </a:t>
            </a:r>
            <a:r>
              <a:rPr lang="en-IN" sz="1700" dirty="0" err="1"/>
              <a:t>ioctl</a:t>
            </a:r>
            <a:r>
              <a:rPr lang="en-IN" sz="1700" dirty="0"/>
              <a:t>(), read(), write()</a:t>
            </a:r>
          </a:p>
          <a:p>
            <a:endParaRPr lang="en-IN" sz="1700" dirty="0"/>
          </a:p>
          <a:p>
            <a:r>
              <a:rPr lang="en-IN" sz="1700" dirty="0"/>
              <a:t>	4. Information Management: </a:t>
            </a:r>
            <a:r>
              <a:rPr lang="en-IN" sz="1700" dirty="0" err="1"/>
              <a:t>getpid</a:t>
            </a:r>
            <a:r>
              <a:rPr lang="en-IN" sz="1700" dirty="0"/>
              <a:t>(), </a:t>
            </a:r>
            <a:r>
              <a:rPr lang="en-IN" sz="1700" dirty="0" err="1"/>
              <a:t>gettimeofday</a:t>
            </a:r>
            <a:r>
              <a:rPr lang="en-IN" sz="1700" dirty="0"/>
              <a:t>()</a:t>
            </a:r>
          </a:p>
          <a:p>
            <a:endParaRPr lang="en-IN" sz="1700" dirty="0"/>
          </a:p>
          <a:p>
            <a:r>
              <a:rPr lang="en-IN" sz="1700" dirty="0"/>
              <a:t>	5. Communication: pipe(), </a:t>
            </a:r>
            <a:r>
              <a:rPr lang="en-IN" sz="1700" dirty="0" err="1"/>
              <a:t>shmget</a:t>
            </a:r>
            <a:r>
              <a:rPr lang="en-IN" sz="1700" dirty="0"/>
              <a:t>(), socket()</a:t>
            </a:r>
          </a:p>
          <a:p>
            <a:endParaRPr lang="en-IN" sz="1700" dirty="0"/>
          </a:p>
        </p:txBody>
      </p:sp>
    </p:spTree>
    <p:extLst>
      <p:ext uri="{BB962C8B-B14F-4D97-AF65-F5344CB8AC3E}">
        <p14:creationId xmlns:p14="http://schemas.microsoft.com/office/powerpoint/2010/main" val="3597756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8BFE30CE-D6DA-5716-8B50-13AE85ABC664}"/>
              </a:ext>
            </a:extLst>
          </p:cNvPr>
          <p:cNvSpPr>
            <a:spLocks noGrp="1"/>
          </p:cNvSpPr>
          <p:nvPr>
            <p:ph type="title"/>
          </p:nvPr>
        </p:nvSpPr>
        <p:spPr>
          <a:xfrm>
            <a:off x="203201" y="786320"/>
            <a:ext cx="4144371" cy="5583126"/>
          </a:xfrm>
        </p:spPr>
        <p:txBody>
          <a:bodyPr>
            <a:normAutofit fontScale="90000"/>
          </a:bodyPr>
          <a:lstStyle/>
          <a:p>
            <a:pPr algn="r"/>
            <a:r>
              <a:rPr lang="en-US" sz="7400" b="1" i="0" dirty="0">
                <a:effectLst/>
                <a:latin typeface="ui-sans-serif"/>
              </a:rPr>
              <a:t>Types of system calls in Unix/Linux</a:t>
            </a:r>
            <a:br>
              <a:rPr lang="en-US" sz="7400" b="1" i="0" dirty="0">
                <a:effectLst/>
                <a:latin typeface="ui-sans-serif"/>
              </a:rPr>
            </a:br>
            <a:endParaRPr lang="en-IN" sz="7400" dirty="0"/>
          </a:p>
        </p:txBody>
      </p:sp>
      <p:cxnSp>
        <p:nvCxnSpPr>
          <p:cNvPr id="18" name="Straight Connector 17">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954627C9-E2D0-CCED-5BE6-309627AE4BC7}"/>
              </a:ext>
            </a:extLst>
          </p:cNvPr>
          <p:cNvGraphicFramePr>
            <a:graphicFrameLocks noGrp="1"/>
          </p:cNvGraphicFramePr>
          <p:nvPr>
            <p:ph idx="1"/>
            <p:extLst>
              <p:ext uri="{D42A27DB-BD31-4B8C-83A1-F6EECF244321}">
                <p14:modId xmlns:p14="http://schemas.microsoft.com/office/powerpoint/2010/main" val="3987907188"/>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0570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6BC1-DB0B-47DC-4C36-7AB519E78341}"/>
              </a:ext>
            </a:extLst>
          </p:cNvPr>
          <p:cNvSpPr>
            <a:spLocks noGrp="1"/>
          </p:cNvSpPr>
          <p:nvPr>
            <p:ph type="title"/>
          </p:nvPr>
        </p:nvSpPr>
        <p:spPr/>
        <p:txBody>
          <a:bodyPr/>
          <a:lstStyle/>
          <a:p>
            <a:r>
              <a:rPr lang="en-IN" b="1" i="0" dirty="0">
                <a:effectLst/>
                <a:latin typeface="ui-sans-serif"/>
              </a:rPr>
              <a:t>Process management system calls</a:t>
            </a:r>
            <a:br>
              <a:rPr lang="en-IN" b="1" i="0" dirty="0">
                <a:effectLst/>
                <a:latin typeface="ui-sans-serif"/>
              </a:rPr>
            </a:br>
            <a:endParaRPr lang="en-IN" dirty="0"/>
          </a:p>
        </p:txBody>
      </p:sp>
      <p:sp>
        <p:nvSpPr>
          <p:cNvPr id="3" name="Content Placeholder 2">
            <a:extLst>
              <a:ext uri="{FF2B5EF4-FFF2-40B4-BE49-F238E27FC236}">
                <a16:creationId xmlns:a16="http://schemas.microsoft.com/office/drawing/2014/main" id="{C28B7341-0E27-6806-9299-B2EA5EEC264D}"/>
              </a:ext>
            </a:extLst>
          </p:cNvPr>
          <p:cNvSpPr>
            <a:spLocks noGrp="1"/>
          </p:cNvSpPr>
          <p:nvPr>
            <p:ph idx="1"/>
          </p:nvPr>
        </p:nvSpPr>
        <p:spPr>
          <a:xfrm>
            <a:off x="929326" y="2614017"/>
            <a:ext cx="5166674" cy="597053"/>
          </a:xfrm>
        </p:spPr>
        <p:txBody>
          <a:bodyPr>
            <a:normAutofit/>
          </a:bodyPr>
          <a:lstStyle/>
          <a:p>
            <a:pPr marL="0" indent="0">
              <a:buNone/>
            </a:pPr>
            <a:r>
              <a:rPr lang="en-US" sz="1600" dirty="0">
                <a:solidFill>
                  <a:srgbClr val="334155"/>
                </a:solidFill>
                <a:latin typeface="ui-sans-serif"/>
              </a:rPr>
              <a:t>S</a:t>
            </a:r>
            <a:r>
              <a:rPr lang="en-US" sz="1600" b="0" i="0" dirty="0">
                <a:solidFill>
                  <a:srgbClr val="334155"/>
                </a:solidFill>
                <a:effectLst/>
                <a:latin typeface="ui-sans-serif"/>
              </a:rPr>
              <a:t>ome common process management system calls</a:t>
            </a:r>
          </a:p>
          <a:p>
            <a:pPr marL="0" indent="0">
              <a:buNone/>
            </a:pPr>
            <a:endParaRPr lang="en-IN" sz="1600" dirty="0"/>
          </a:p>
        </p:txBody>
      </p:sp>
      <p:sp>
        <p:nvSpPr>
          <p:cNvPr id="5" name="TextBox 4">
            <a:extLst>
              <a:ext uri="{FF2B5EF4-FFF2-40B4-BE49-F238E27FC236}">
                <a16:creationId xmlns:a16="http://schemas.microsoft.com/office/drawing/2014/main" id="{3DDD6EBE-79C5-3316-6456-635FB2F1A65A}"/>
              </a:ext>
            </a:extLst>
          </p:cNvPr>
          <p:cNvSpPr txBox="1"/>
          <p:nvPr/>
        </p:nvSpPr>
        <p:spPr>
          <a:xfrm>
            <a:off x="929326" y="1294538"/>
            <a:ext cx="10515600" cy="1200329"/>
          </a:xfrm>
          <a:prstGeom prst="rect">
            <a:avLst/>
          </a:prstGeom>
          <a:noFill/>
        </p:spPr>
        <p:txBody>
          <a:bodyPr wrap="square">
            <a:spAutoFit/>
          </a:bodyPr>
          <a:lstStyle/>
          <a:p>
            <a:r>
              <a:rPr lang="en-US" b="0" i="0" dirty="0">
                <a:solidFill>
                  <a:srgbClr val="334155"/>
                </a:solidFill>
                <a:effectLst/>
                <a:latin typeface="ui-sans-serif"/>
              </a:rPr>
              <a:t>The process management system calls provide a way to create, manage and control the processes. In simple words, process management is a way to handle multiple processes and plays a crucial role in multitasking. Process control system calls manage processes, including their creation, execution, termination, and synchronization</a:t>
            </a:r>
            <a:endParaRPr lang="en-IN" dirty="0"/>
          </a:p>
        </p:txBody>
      </p:sp>
      <p:graphicFrame>
        <p:nvGraphicFramePr>
          <p:cNvPr id="12" name="TextBox 7">
            <a:extLst>
              <a:ext uri="{FF2B5EF4-FFF2-40B4-BE49-F238E27FC236}">
                <a16:creationId xmlns:a16="http://schemas.microsoft.com/office/drawing/2014/main" id="{6B6DEB58-2758-EADA-7983-87130EAA448D}"/>
              </a:ext>
            </a:extLst>
          </p:cNvPr>
          <p:cNvGraphicFramePr/>
          <p:nvPr>
            <p:extLst>
              <p:ext uri="{D42A27DB-BD31-4B8C-83A1-F6EECF244321}">
                <p14:modId xmlns:p14="http://schemas.microsoft.com/office/powerpoint/2010/main" val="3536173583"/>
              </p:ext>
            </p:extLst>
          </p:nvPr>
        </p:nvGraphicFramePr>
        <p:xfrm>
          <a:off x="1575457" y="3129317"/>
          <a:ext cx="9730032" cy="23083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6498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249</TotalTime>
  <Words>2899</Words>
  <Application>Microsoft Office PowerPoint</Application>
  <PresentationFormat>Widescreen</PresentationFormat>
  <Paragraphs>296</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Aptos Light</vt:lpstr>
      <vt:lpstr>Arial</vt:lpstr>
      <vt:lpstr>Calibri</vt:lpstr>
      <vt:lpstr>ui-sans-serif</vt:lpstr>
      <vt:lpstr>Office Theme</vt:lpstr>
      <vt:lpstr>System Call in Unix/Linux</vt:lpstr>
      <vt:lpstr>PowerPoint Presentation</vt:lpstr>
      <vt:lpstr>System Call in Unix/Linux</vt:lpstr>
      <vt:lpstr>PowerPoint Presentation</vt:lpstr>
      <vt:lpstr>Why System Calls?</vt:lpstr>
      <vt:lpstr>Linux command and program makes several types of system calls. You can easily see them with the strace command.   strace linux_command</vt:lpstr>
      <vt:lpstr>System Calls in Unix: </vt:lpstr>
      <vt:lpstr>Types of system calls in Unix/Linux </vt:lpstr>
      <vt:lpstr>Process management system calls </vt:lpstr>
      <vt:lpstr>Process Control System Calls</vt:lpstr>
      <vt:lpstr>File system calls </vt:lpstr>
      <vt:lpstr>File Management System Calls</vt:lpstr>
      <vt:lpstr>Network system calls </vt:lpstr>
      <vt:lpstr>Communication System Calls </vt:lpstr>
      <vt:lpstr>Device management system calls </vt:lpstr>
      <vt:lpstr>Device Management System Calls in Unix/Linux </vt:lpstr>
      <vt:lpstr> System information system calls </vt:lpstr>
      <vt:lpstr>Information Management System Calls in Unix/Linux</vt:lpstr>
      <vt:lpstr>Error Handling and Logging</vt:lpstr>
      <vt:lpstr>PowerPoint Presentation</vt:lpstr>
      <vt:lpstr>Debugging Tools in Unix Shell Scripts</vt:lpstr>
      <vt:lpstr>Testing Unix Shell Scripts</vt:lpstr>
      <vt:lpstr>Validation Practices -Unix Shell Scripts</vt:lpstr>
      <vt:lpstr>Script Debugging and Testing</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Natarajan, Prabhuram (Contractor)</cp:lastModifiedBy>
  <cp:revision>1</cp:revision>
  <dcterms:created xsi:type="dcterms:W3CDTF">2025-03-04T11:48:12Z</dcterms:created>
  <dcterms:modified xsi:type="dcterms:W3CDTF">2025-05-26T09:06:07Z</dcterms:modified>
</cp:coreProperties>
</file>