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7" r:id="rId2"/>
    <p:sldId id="292" r:id="rId3"/>
    <p:sldId id="294" r:id="rId4"/>
    <p:sldId id="293" r:id="rId5"/>
    <p:sldId id="295" r:id="rId6"/>
    <p:sldId id="297" r:id="rId7"/>
    <p:sldId id="298" r:id="rId8"/>
    <p:sldId id="299" r:id="rId9"/>
    <p:sldId id="300" r:id="rId10"/>
    <p:sldId id="296" r:id="rId11"/>
    <p:sldId id="301" r:id="rId12"/>
    <p:sldId id="302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4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6/18/20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309" y="1181703"/>
            <a:ext cx="10941798" cy="479539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rgbClr val="1F1F1F"/>
                </a:solidFill>
                <a:latin typeface="Arial" panose="020B0604020202020204" pitchFamily="34" charset="0"/>
              </a:rPr>
              <a:t>In this </a:t>
            </a:r>
            <a:r>
              <a:rPr lang="en-US" sz="2400" b="1" dirty="0" err="1">
                <a:solidFill>
                  <a:srgbClr val="1F1F1F"/>
                </a:solidFill>
                <a:latin typeface="Arial" panose="020B0604020202020204" pitchFamily="34" charset="0"/>
              </a:rPr>
              <a:t>lession</a:t>
            </a:r>
            <a:r>
              <a:rPr lang="en-US" sz="2400" b="1" dirty="0">
                <a:solidFill>
                  <a:srgbClr val="1F1F1F"/>
                </a:solidFill>
                <a:latin typeface="Arial" panose="020B0604020202020204" pitchFamily="34" charset="0"/>
              </a:rPr>
              <a:t>, you will learn: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Install Redux, </a:t>
            </a:r>
            <a:r>
              <a:rPr lang="en-US" sz="2400" dirty="0" err="1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ReactRedux</a:t>
            </a: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Redux </a:t>
            </a:r>
            <a:r>
              <a:rPr lang="en-US" sz="2400" dirty="0" err="1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Thunk</a:t>
            </a:r>
            <a:endParaRPr lang="en-US" sz="2400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Understanding of Redux Flow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Detail tutorials about Store, Reducers, Actions,...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HOC(Higher Order Component) with “connect”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Small examples for clearing Redux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 - State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51292-F58F-C348-AD8C-A9D4814BA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56" r="28915"/>
          <a:stretch/>
        </p:blipFill>
        <p:spPr>
          <a:xfrm>
            <a:off x="7414953" y="1452516"/>
            <a:ext cx="2078181" cy="39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7" y="908629"/>
            <a:ext cx="11142531" cy="119390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 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Store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 is the object that brings (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Actions + Reducers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) together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also known as a “global object”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570497" y="2301320"/>
            <a:ext cx="9982200" cy="3511084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import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thunk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from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'redux-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thunk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//we use redux-</a:t>
            </a:r>
            <a:r>
              <a:rPr lang="en-US" sz="16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thunk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 as middleware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import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reducer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from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'./reducers'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//path to reducers folder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middleware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[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thunk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];</a:t>
            </a:r>
          </a:p>
          <a:p>
            <a:pPr algn="l"/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store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createStore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</a:p>
          <a:p>
            <a:pPr algn="l"/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	reducer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algn="l"/>
            <a:r>
              <a:rPr lang="en-US" sz="16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	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applyMiddleware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(...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middleware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export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default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store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//save these code lines to </a:t>
            </a:r>
            <a:r>
              <a:rPr lang="en-US" sz="16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store.js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400686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7" y="816935"/>
            <a:ext cx="11142531" cy="119390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We will also need some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containers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to connect the presentational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components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to Redux.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with React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09205" y="1960657"/>
            <a:ext cx="9982200" cy="4055938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class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ComponentName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extends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Component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100"/>
              </a:spcBef>
            </a:pPr>
            <a:r>
              <a:rPr lang="en-US" sz="14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b="1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mapStateToProps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4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state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({</a:t>
            </a:r>
          </a:p>
          <a:p>
            <a:pPr lvl="2" algn="l">
              <a:spcBef>
                <a:spcPts val="100"/>
              </a:spcBef>
            </a:pP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propsA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calculateFromState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state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),</a:t>
            </a:r>
          </a:p>
          <a:p>
            <a:pPr lvl="2" algn="l">
              <a:spcBef>
                <a:spcPts val="100"/>
              </a:spcBef>
            </a:pP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//other </a:t>
            </a:r>
            <a:r>
              <a:rPr lang="en-US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propB</a:t>
            </a: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, </a:t>
            </a:r>
            <a:r>
              <a:rPr lang="en-US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propC</a:t>
            </a: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, ...let debug for more detail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100"/>
              </a:spcBef>
            </a:pP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lvl="1" algn="l">
              <a:spcBef>
                <a:spcPts val="1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lvl="1" algn="l">
              <a:spcBef>
                <a:spcPts val="100"/>
              </a:spcBef>
            </a:pPr>
            <a:r>
              <a:rPr lang="en-US" sz="14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b="1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mapDispatchToProps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dispatch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100"/>
              </a:spcBef>
            </a:pP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	return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</a:p>
          <a:p>
            <a:pPr lvl="1" algn="l">
              <a:spcBef>
                <a:spcPts val="100"/>
              </a:spcBef>
            </a:pPr>
            <a:r>
              <a:rPr lang="en-US" sz="14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		</a:t>
            </a:r>
            <a:r>
              <a:rPr lang="en-US" sz="14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aFunctionName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()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dispatch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({ </a:t>
            </a:r>
            <a:r>
              <a:rPr lang="en-US" sz="14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type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4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'ACTION_TYPE_NAME'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}), </a:t>
            </a:r>
          </a:p>
          <a:p>
            <a:pPr lvl="1" algn="l">
              <a:spcBef>
                <a:spcPts val="1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	}</a:t>
            </a:r>
          </a:p>
          <a:p>
            <a:pPr algn="l">
              <a:spcBef>
                <a:spcPts val="1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	}</a:t>
            </a:r>
          </a:p>
          <a:p>
            <a:pPr algn="l">
              <a:spcBef>
                <a:spcPts val="100"/>
              </a:spcBef>
            </a:pPr>
            <a:r>
              <a:rPr lang="en-US" sz="14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	//in render: ...</a:t>
            </a:r>
            <a:r>
              <a:rPr lang="en-US" sz="14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onClick</a:t>
            </a:r>
            <a:r>
              <a:rPr lang="en-US" sz="14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={</a:t>
            </a:r>
            <a:r>
              <a:rPr lang="en-US" sz="14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this.props.aFunctionName</a:t>
            </a:r>
            <a:r>
              <a:rPr lang="en-US" sz="14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()}</a:t>
            </a:r>
            <a:endParaRPr lang="en-US" sz="14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1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100"/>
              </a:spcBef>
            </a:pP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export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default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connect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 </a:t>
            </a:r>
            <a:r>
              <a:rPr lang="en-US" sz="14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//convert Component to container</a:t>
            </a:r>
            <a:endParaRPr lang="en-US" sz="14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100"/>
              </a:spcBef>
            </a:pPr>
            <a:r>
              <a:rPr lang="en-US" sz="1400" b="1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mapStateToProps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1" algn="l">
              <a:spcBef>
                <a:spcPts val="100"/>
              </a:spcBef>
            </a:pPr>
            <a:r>
              <a:rPr lang="en-US" sz="1400" b="1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mapDispatchToProps</a:t>
            </a:r>
            <a:endParaRPr lang="en-US" sz="1400" b="1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1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)(</a:t>
            </a:r>
            <a:r>
              <a:rPr lang="en-US" sz="14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ComponentName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algn="l">
              <a:spcBef>
                <a:spcPts val="100"/>
              </a:spcBef>
            </a:pPr>
            <a:b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endParaRPr lang="en-US" sz="14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303605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7" y="816935"/>
            <a:ext cx="11142531" cy="119390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We will also need some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containers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to connect the presentational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components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to Redux.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with React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09205" y="1960657"/>
            <a:ext cx="9982200" cy="4055938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class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ComponentName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extends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Component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100"/>
              </a:spcBef>
            </a:pPr>
            <a:r>
              <a:rPr lang="en-US" sz="14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mapStateToProps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4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state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({</a:t>
            </a:r>
          </a:p>
          <a:p>
            <a:pPr lvl="2" algn="l">
              <a:spcBef>
                <a:spcPts val="100"/>
              </a:spcBef>
            </a:pP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propsA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calculateFromState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state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),</a:t>
            </a:r>
          </a:p>
          <a:p>
            <a:pPr lvl="2" algn="l">
              <a:spcBef>
                <a:spcPts val="100"/>
              </a:spcBef>
            </a:pP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//other </a:t>
            </a:r>
            <a:r>
              <a:rPr lang="en-US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propB</a:t>
            </a: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, </a:t>
            </a:r>
            <a:r>
              <a:rPr lang="en-US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propC</a:t>
            </a: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, ...let debug for more detail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100"/>
              </a:spcBef>
            </a:pP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lvl="1" algn="l">
              <a:spcBef>
                <a:spcPts val="1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lvl="1" algn="l">
              <a:spcBef>
                <a:spcPts val="100"/>
              </a:spcBef>
            </a:pPr>
            <a:r>
              <a:rPr lang="en-US" sz="14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mapDispatchToProps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dispatch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100"/>
              </a:spcBef>
            </a:pP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	return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</a:p>
          <a:p>
            <a:pPr lvl="1" algn="l">
              <a:spcBef>
                <a:spcPts val="100"/>
              </a:spcBef>
            </a:pPr>
            <a:r>
              <a:rPr lang="en-US" sz="14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		</a:t>
            </a:r>
            <a:r>
              <a:rPr lang="en-US" sz="14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aFunctionName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()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dispatch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({ </a:t>
            </a:r>
            <a:r>
              <a:rPr lang="en-US" sz="14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type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4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'ACTION_TYPE_NAME'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}), </a:t>
            </a:r>
          </a:p>
          <a:p>
            <a:pPr lvl="1" algn="l">
              <a:spcBef>
                <a:spcPts val="1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	}</a:t>
            </a:r>
          </a:p>
          <a:p>
            <a:pPr algn="l">
              <a:spcBef>
                <a:spcPts val="1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	}</a:t>
            </a:r>
          </a:p>
          <a:p>
            <a:pPr algn="l">
              <a:spcBef>
                <a:spcPts val="100"/>
              </a:spcBef>
            </a:pPr>
            <a:r>
              <a:rPr lang="en-US" sz="14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	//in render: ...</a:t>
            </a:r>
            <a:r>
              <a:rPr lang="en-US" sz="14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onClick</a:t>
            </a:r>
            <a:r>
              <a:rPr lang="en-US" sz="14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={</a:t>
            </a:r>
            <a:r>
              <a:rPr lang="en-US" sz="14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this.props.aFunctionName</a:t>
            </a:r>
            <a:r>
              <a:rPr lang="en-US" sz="14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()}</a:t>
            </a:r>
            <a:endParaRPr lang="en-US" sz="14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1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100"/>
              </a:spcBef>
            </a:pP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export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default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connect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 </a:t>
            </a:r>
            <a:r>
              <a:rPr lang="en-US" sz="14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//convert Component to container</a:t>
            </a:r>
            <a:endParaRPr lang="en-US" sz="14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100"/>
              </a:spcBef>
            </a:pPr>
            <a:r>
              <a:rPr lang="en-US" sz="1400" b="1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mapStateToProps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1" algn="l">
              <a:spcBef>
                <a:spcPts val="100"/>
              </a:spcBef>
            </a:pPr>
            <a:r>
              <a:rPr lang="en-US" sz="14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mapDispatchToProps</a:t>
            </a:r>
            <a:endParaRPr lang="en-US" sz="14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1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)(</a:t>
            </a:r>
            <a:r>
              <a:rPr lang="en-US" sz="14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ComponentName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algn="l">
              <a:spcBef>
                <a:spcPts val="100"/>
              </a:spcBef>
            </a:pPr>
            <a:b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endParaRPr lang="en-US" sz="14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55059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57EBC-FA2C-F047-8D68-831F2F99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10811" y="0"/>
            <a:ext cx="5804390" cy="58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 Flow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6FB0E-E147-9243-BB49-AC924DBA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43" y="1600199"/>
            <a:ext cx="8128000" cy="4572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100" y="685801"/>
            <a:ext cx="10941798" cy="115604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Redux is a predictable state container for JavaScript apps. When 2 or more components have “shared states”, we use Redux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0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65327"/>
            <a:ext cx="10941798" cy="73046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Redux is available as a package on NPM for use with a module bundler 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Redux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654084" y="1891826"/>
            <a:ext cx="9982200" cy="1218353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&gt; 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npm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 install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redux react-redux redux-thunk</a:t>
            </a:r>
            <a:r>
              <a:rPr lang="en-US" dirty="0"/>
              <a:t> #node package manager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&gt;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yarn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 add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redux </a:t>
            </a:r>
            <a:endParaRPr lang="en-US" sz="1600" dirty="0">
              <a:solidFill>
                <a:srgbClr val="C678DD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&gt; 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npx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 create-react-app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myReactProject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--template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redux </a:t>
            </a:r>
            <a:r>
              <a:rPr lang="en-US" sz="1600" dirty="0"/>
              <a:t>#new project only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CB46FD-AFE9-F54C-9B1C-B7FC415B7C48}"/>
              </a:ext>
            </a:extLst>
          </p:cNvPr>
          <p:cNvSpPr txBox="1">
            <a:spLocks/>
          </p:cNvSpPr>
          <p:nvPr/>
        </p:nvSpPr>
        <p:spPr>
          <a:xfrm>
            <a:off x="503996" y="3379864"/>
            <a:ext cx="10941798" cy="2218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Some examples of Redux maybe: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- Counter App, 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Todo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App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- Shopping Cart, Redux for Realtime Gaming, ...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8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08627"/>
            <a:ext cx="10941798" cy="115604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Actions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 are payloads of information that send data from your App to your 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store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. When user interact your Web =&gt; 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event &amp; action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are created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570498" y="2086453"/>
            <a:ext cx="9982200" cy="1600268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//1 action = 1 function which returns {type: “a string”, payload: “an object”}</a:t>
            </a:r>
            <a:endParaRPr lang="en-US" sz="1600" dirty="0">
              <a:solidFill>
                <a:srgbClr val="C678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addToCartUnsafe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 dirty="0" err="1">
                <a:solidFill>
                  <a:srgbClr val="9CDCFE"/>
                </a:solidFill>
                <a:latin typeface="Menlo, Monaco, source-code-pro, Ubuntu Mono, DejaVu sans mono, Consolas, monospace"/>
              </a:rPr>
              <a:t>productId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({</a:t>
            </a:r>
          </a:p>
          <a:p>
            <a:pPr lvl="1" algn="l">
              <a:spcBef>
                <a:spcPts val="500"/>
              </a:spcBef>
            </a:pP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type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ADD_TO_CART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1" algn="l">
              <a:spcBef>
                <a:spcPts val="500"/>
              </a:spcBef>
            </a:pP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productId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/>
              <a:t>//</a:t>
            </a:r>
            <a:r>
              <a:rPr lang="en-US" dirty="0" err="1"/>
              <a:t>maybe</a:t>
            </a:r>
            <a:r>
              <a:rPr lang="en-US" dirty="0"/>
              <a:t> a JavaScript Object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5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953B5C-4931-7644-A6F9-C68A9779F491}"/>
              </a:ext>
            </a:extLst>
          </p:cNvPr>
          <p:cNvSpPr txBox="1">
            <a:spLocks/>
          </p:cNvSpPr>
          <p:nvPr/>
        </p:nvSpPr>
        <p:spPr>
          <a:xfrm>
            <a:off x="495754" y="3585057"/>
            <a:ext cx="10941798" cy="63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Action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can be a 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function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which returns a 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function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: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F308127-EBD0-2F4D-8507-4FAD7ED7E146}"/>
              </a:ext>
            </a:extLst>
          </p:cNvPr>
          <p:cNvSpPr txBox="1">
            <a:spLocks/>
          </p:cNvSpPr>
          <p:nvPr/>
        </p:nvSpPr>
        <p:spPr>
          <a:xfrm>
            <a:off x="570498" y="4138693"/>
            <a:ext cx="9982200" cy="1895181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export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addToCart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productId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dispatch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getState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	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products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getState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() //”shared state” is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{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cart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products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}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if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checkProductIdInInventory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()) {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	dispatch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addToCartUnsafe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productId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)) #actionA ”dispatch” actionB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52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08628"/>
            <a:ext cx="10941798" cy="67555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An 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action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can dispatch 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many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other actions: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570498" y="1613641"/>
            <a:ext cx="9982200" cy="441441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export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checkout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productsInCart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dispatch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getState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/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  <a:r>
              <a:rPr lang="en-US">
                <a:solidFill>
                  <a:srgbClr val="E5C07B"/>
                </a:solidFill>
                <a:latin typeface="Menlo, Monaco, source-code-pro, Ubuntu Mono, DejaVu sans mono, Consolas, monospace"/>
              </a:rPr>
              <a:t>cart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} </a:t>
            </a:r>
            <a:r>
              <a:rPr lang="en-US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getState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()</a:t>
            </a:r>
          </a:p>
          <a:p>
            <a:pPr lvl="1" algn="l"/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dispatch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({</a:t>
            </a:r>
          </a:p>
          <a:p>
            <a:pPr lvl="1" algn="l"/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	type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>
                <a:solidFill>
                  <a:srgbClr val="E5C07B"/>
                </a:solidFill>
                <a:latin typeface="Menlo, Monaco, source-code-pro, Ubuntu Mono, DejaVu sans mono, Consolas, monospace"/>
              </a:rPr>
              <a:t>CHECKOUT_REQUEST 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//this action have “no payload”</a:t>
            </a:r>
          </a:p>
          <a:p>
            <a:pPr lvl="1" algn="l"/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lvl="1" algn="l"/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buyAllProductsInCart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productsInCart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() 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2" algn="l"/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dispatch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({</a:t>
            </a:r>
          </a:p>
          <a:p>
            <a:pPr lvl="3" algn="l"/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type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CHECKOUT_SUCCESS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,//maybe CHECKOUT_FAILED,</a:t>
            </a:r>
          </a:p>
          <a:p>
            <a:pPr lvl="3" algn="l"/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cart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lvl="1" algn="l"/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49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08628"/>
            <a:ext cx="10941798" cy="119391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Reducers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 specify how the application's state changes in response to actions sent to the store.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rgbClr val="333333"/>
                </a:solidFill>
                <a:latin typeface="Arial" panose="020B0604020202020204" pitchFamily="34" charset="0"/>
              </a:rPr>
              <a:t>Reducers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570498" y="2182583"/>
            <a:ext cx="9982200" cy="3466895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//an Example of ”shared state” is:</a:t>
            </a:r>
          </a:p>
          <a:p>
            <a:pPr algn="l"/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{</a:t>
            </a:r>
          </a:p>
          <a:p>
            <a:pPr algn="l"/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	</a:t>
            </a:r>
            <a:r>
              <a:rPr lang="en-US" sz="1600" b="1">
                <a:solidFill>
                  <a:srgbClr val="61AFEF"/>
                </a:solidFill>
                <a:latin typeface="Menlo, Monaco, source-code-pro, Ubuntu Mono, DejaVu sans mono, Consolas, monospace"/>
              </a:rPr>
              <a:t>cart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: {</a:t>
            </a:r>
          </a:p>
          <a:p>
            <a:pPr algn="l"/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		addedIds: [1,5,3],</a:t>
            </a:r>
          </a:p>
          <a:p>
            <a:pPr algn="l"/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		quantityById: {2, 1, 1}</a:t>
            </a:r>
          </a:p>
          <a:p>
            <a:pPr algn="l"/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	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</a:p>
          <a:p>
            <a:pPr algn="l"/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	</a:t>
            </a:r>
            <a:r>
              <a:rPr lang="en-US" sz="1600" b="1">
                <a:solidFill>
                  <a:srgbClr val="61AFEF"/>
                </a:solidFill>
                <a:latin typeface="Menlo, Monaco, source-code-pro, Ubuntu Mono, DejaVu sans mono, Consolas, monospace"/>
              </a:rPr>
              <a:t>products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: []</a:t>
            </a:r>
          </a:p>
          <a:p>
            <a:pPr algn="l"/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} </a:t>
            </a: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//=&gt; we have 2 reducers cardReducer, productsReducer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 </a:t>
            </a:r>
            <a:endParaRPr lang="en-US" sz="1600">
              <a:solidFill>
                <a:srgbClr val="C678DD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6666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08628"/>
            <a:ext cx="10941798" cy="119391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Each reducer is a JS file which contains function which change 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oldState =&gt; newState. This is cardReducer.js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rgbClr val="333333"/>
                </a:solidFill>
                <a:latin typeface="Arial" panose="020B0604020202020204" pitchFamily="34" charset="0"/>
              </a:rPr>
              <a:t>Reducers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701127" y="2119626"/>
            <a:ext cx="9982200" cy="3891646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initialState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200"/>
              </a:spcBef>
            </a:pP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addedIds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: [], </a:t>
            </a:r>
            <a:r>
              <a:rPr lang="en-US" i="1">
                <a:solidFill>
                  <a:srgbClr val="7F848E"/>
                </a:solidFill>
                <a:latin typeface="Menlo, Monaco, source-code-pro, Ubuntu Mono, DejaVu sans mono, Consolas, monospace"/>
              </a:rPr>
              <a:t>//You must define for preventing "null" object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200"/>
              </a:spcBef>
            </a:pP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quantityById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: {}</a:t>
            </a:r>
          </a:p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cartReducer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state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initialState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action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200"/>
              </a:spcBef>
            </a:pP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switch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action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type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lvl="2" algn="l">
              <a:spcBef>
                <a:spcPts val="2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case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CHECKOUT_REQUEST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</a:p>
          <a:p>
            <a:pPr lvl="2" algn="l">
              <a:spcBef>
                <a:spcPts val="2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	return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newStateCloneAndChangeFromInitialState 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200"/>
              </a:spcBef>
            </a:pP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//other actions...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2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default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initialState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2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200"/>
              </a:spcBef>
            </a:pPr>
            <a:b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export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default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cartReducer</a:t>
            </a:r>
          </a:p>
        </p:txBody>
      </p:sp>
    </p:spTree>
    <p:extLst>
      <p:ext uri="{BB962C8B-B14F-4D97-AF65-F5344CB8AC3E}">
        <p14:creationId xmlns:p14="http://schemas.microsoft.com/office/powerpoint/2010/main" val="130008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08628"/>
            <a:ext cx="10941798" cy="119391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Each reducer is a JS file which contains function which change 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oldState =&gt; newState. This is productsReducer.js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rgbClr val="333333"/>
                </a:solidFill>
                <a:latin typeface="Arial" panose="020B0604020202020204" pitchFamily="34" charset="0"/>
              </a:rPr>
              <a:t>Reducers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701127" y="2119626"/>
            <a:ext cx="9982200" cy="3891646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initialState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	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//You must define for preventing "null" object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productsReducer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state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initialState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action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200"/>
              </a:spcBef>
            </a:pP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switch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action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type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lvl="2" algn="l">
              <a:spcBef>
                <a:spcPts val="2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case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AN_ACTION_TYPE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</a:p>
          <a:p>
            <a:pPr lvl="2" algn="l">
              <a:spcBef>
                <a:spcPts val="2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	return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newStateCloneAndChangeFromInitialState 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200"/>
              </a:spcBef>
            </a:pP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//other actions...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2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default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initialState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2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200"/>
              </a:spcBef>
            </a:pPr>
            <a:b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export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default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productsReducer</a:t>
            </a:r>
          </a:p>
        </p:txBody>
      </p:sp>
    </p:spTree>
    <p:extLst>
      <p:ext uri="{BB962C8B-B14F-4D97-AF65-F5344CB8AC3E}">
        <p14:creationId xmlns:p14="http://schemas.microsoft.com/office/powerpoint/2010/main" val="29354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08628"/>
            <a:ext cx="10941798" cy="161293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combineReducers()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combines some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Reducers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to a single object. The state parameter is different for every reducer, and corresponds to the part of the state it manages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rgbClr val="333333"/>
                </a:solidFill>
                <a:latin typeface="Arial" panose="020B0604020202020204" pitchFamily="34" charset="0"/>
              </a:rPr>
              <a:t>Combine Reducers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46698" y="2674797"/>
            <a:ext cx="9982200" cy="314906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//In reducers/index.js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import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combineReducers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}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from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'redux'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//import cartReducer, productsReducer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export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default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combineReducers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({</a:t>
            </a:r>
          </a:p>
          <a:p>
            <a:pPr lvl="1" algn="l"/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cartReducer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i="1">
                <a:solidFill>
                  <a:srgbClr val="7F848E"/>
                </a:solidFill>
                <a:latin typeface="Menlo, Monaco, source-code-pro, Ubuntu Mono, DejaVu sans mono, Consolas, monospace"/>
              </a:rPr>
              <a:t>//let change cartReducer =&gt; cart and see the diferrent ?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productsReducer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//Actions =&gt; reducers =&gt; store ?</a:t>
            </a:r>
          </a:p>
        </p:txBody>
      </p:sp>
    </p:spTree>
    <p:extLst>
      <p:ext uri="{BB962C8B-B14F-4D97-AF65-F5344CB8AC3E}">
        <p14:creationId xmlns:p14="http://schemas.microsoft.com/office/powerpoint/2010/main" val="1399558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2780</TotalTime>
  <Words>946</Words>
  <Application>Microsoft Macintosh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Menlo, Monaco, source-code-pro, Ubuntu Mono, DejaVu sans mono, Consolas, monospace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Microsoft Office User</cp:lastModifiedBy>
  <cp:revision>393</cp:revision>
  <dcterms:created xsi:type="dcterms:W3CDTF">2016-10-08T03:07:09Z</dcterms:created>
  <dcterms:modified xsi:type="dcterms:W3CDTF">2020-06-18T14:31:39Z</dcterms:modified>
</cp:coreProperties>
</file>