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8" r:id="rId4"/>
    <p:sldId id="283" r:id="rId5"/>
    <p:sldId id="282" r:id="rId6"/>
    <p:sldId id="279" r:id="rId7"/>
    <p:sldId id="280" r:id="rId8"/>
    <p:sldId id="281" r:id="rId9"/>
    <p:sldId id="287" r:id="rId10"/>
    <p:sldId id="284" r:id="rId11"/>
    <p:sldId id="288" r:id="rId12"/>
    <p:sldId id="262" r:id="rId13"/>
    <p:sldId id="28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86B609-B876-4CB2-AFCB-3E2FB1F21B9F}">
          <p14:sldIdLst>
            <p14:sldId id="277"/>
            <p14:sldId id="257"/>
            <p14:sldId id="278"/>
            <p14:sldId id="283"/>
            <p14:sldId id="282"/>
            <p14:sldId id="279"/>
            <p14:sldId id="280"/>
            <p14:sldId id="281"/>
            <p14:sldId id="287"/>
            <p14:sldId id="284"/>
            <p14:sldId id="288"/>
            <p14:sldId id="262"/>
            <p14:sldId id="28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17220-6915-4E40-9588-A37A60FA7935}" v="175" dt="2025-07-03T21:12:52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Thorat" userId="d252abfd01d6085f" providerId="LiveId" clId="{A9617220-6915-4E40-9588-A37A60FA7935}"/>
    <pc:docChg chg="undo redo custSel addSld delSld modSld sldOrd addSection delSection modSection">
      <pc:chgData name="Gaurav Thorat" userId="d252abfd01d6085f" providerId="LiveId" clId="{A9617220-6915-4E40-9588-A37A60FA7935}" dt="2025-07-03T21:15:39.379" v="4022" actId="26606"/>
      <pc:docMkLst>
        <pc:docMk/>
      </pc:docMkLst>
      <pc:sldChg chg="addSp delSp modSp mod">
        <pc:chgData name="Gaurav Thorat" userId="d252abfd01d6085f" providerId="LiveId" clId="{A9617220-6915-4E40-9588-A37A60FA7935}" dt="2025-07-03T19:48:54.870" v="968" actId="12"/>
        <pc:sldMkLst>
          <pc:docMk/>
          <pc:sldMk cId="2628145800" sldId="257"/>
        </pc:sldMkLst>
        <pc:spChg chg="add">
          <ac:chgData name="Gaurav Thorat" userId="d252abfd01d6085f" providerId="LiveId" clId="{A9617220-6915-4E40-9588-A37A60FA7935}" dt="2025-07-03T19:29:15.474" v="117"/>
          <ac:spMkLst>
            <pc:docMk/>
            <pc:sldMk cId="2628145800" sldId="257"/>
            <ac:spMk id="2" creationId="{CF2040F6-26EE-A07D-68AD-B200CD562165}"/>
          </ac:spMkLst>
        </pc:spChg>
        <pc:spChg chg="add">
          <ac:chgData name="Gaurav Thorat" userId="d252abfd01d6085f" providerId="LiveId" clId="{A9617220-6915-4E40-9588-A37A60FA7935}" dt="2025-07-03T19:31:10.679" v="302"/>
          <ac:spMkLst>
            <pc:docMk/>
            <pc:sldMk cId="2628145800" sldId="257"/>
            <ac:spMk id="3" creationId="{BBF780F1-A207-6B80-8EAE-E8F827F54365}"/>
          </ac:spMkLst>
        </pc:spChg>
        <pc:spChg chg="add mod">
          <ac:chgData name="Gaurav Thorat" userId="d252abfd01d6085f" providerId="LiveId" clId="{A9617220-6915-4E40-9588-A37A60FA7935}" dt="2025-07-03T19:31:14.003" v="304"/>
          <ac:spMkLst>
            <pc:docMk/>
            <pc:sldMk cId="2628145800" sldId="257"/>
            <ac:spMk id="4" creationId="{380E1E6C-234E-AA68-DAFC-F99B5558C399}"/>
          </ac:spMkLst>
        </pc:spChg>
        <pc:spChg chg="add">
          <ac:chgData name="Gaurav Thorat" userId="d252abfd01d6085f" providerId="LiveId" clId="{A9617220-6915-4E40-9588-A37A60FA7935}" dt="2025-07-03T19:31:17.778" v="305"/>
          <ac:spMkLst>
            <pc:docMk/>
            <pc:sldMk cId="2628145800" sldId="257"/>
            <ac:spMk id="5" creationId="{E9E2CDB1-7007-632C-580D-7F3FB50EE32A}"/>
          </ac:spMkLst>
        </pc:spChg>
        <pc:spChg chg="mod">
          <ac:chgData name="Gaurav Thorat" userId="d252abfd01d6085f" providerId="LiveId" clId="{A9617220-6915-4E40-9588-A37A60FA7935}" dt="2025-07-03T19:40:35.680" v="642" actId="14100"/>
          <ac:spMkLst>
            <pc:docMk/>
            <pc:sldMk cId="2628145800" sldId="257"/>
            <ac:spMk id="7" creationId="{90F13AB6-0922-38AA-A77F-5347B26DAEFF}"/>
          </ac:spMkLst>
        </pc:spChg>
        <pc:spChg chg="mod">
          <ac:chgData name="Gaurav Thorat" userId="d252abfd01d6085f" providerId="LiveId" clId="{A9617220-6915-4E40-9588-A37A60FA7935}" dt="2025-07-03T19:40:32.611" v="641" actId="1076"/>
          <ac:spMkLst>
            <pc:docMk/>
            <pc:sldMk cId="2628145800" sldId="257"/>
            <ac:spMk id="8" creationId="{6531B1E3-666E-D4E6-E0F3-C3EBCA3B8FAD}"/>
          </ac:spMkLst>
        </pc:spChg>
        <pc:spChg chg="mod">
          <ac:chgData name="Gaurav Thorat" userId="d252abfd01d6085f" providerId="LiveId" clId="{A9617220-6915-4E40-9588-A37A60FA7935}" dt="2025-07-03T19:37:29.012" v="592" actId="14100"/>
          <ac:spMkLst>
            <pc:docMk/>
            <pc:sldMk cId="2628145800" sldId="257"/>
            <ac:spMk id="9" creationId="{E43E503A-5794-3F74-88B1-2015D37C5CE8}"/>
          </ac:spMkLst>
        </pc:spChg>
        <pc:spChg chg="del mod">
          <ac:chgData name="Gaurav Thorat" userId="d252abfd01d6085f" providerId="LiveId" clId="{A9617220-6915-4E40-9588-A37A60FA7935}" dt="2025-07-03T19:35:55.138" v="580" actId="478"/>
          <ac:spMkLst>
            <pc:docMk/>
            <pc:sldMk cId="2628145800" sldId="257"/>
            <ac:spMk id="10" creationId="{42588DB2-3B6C-1324-0756-BABD3B53EFBC}"/>
          </ac:spMkLst>
        </pc:spChg>
        <pc:spChg chg="mod">
          <ac:chgData name="Gaurav Thorat" userId="d252abfd01d6085f" providerId="LiveId" clId="{A9617220-6915-4E40-9588-A37A60FA7935}" dt="2025-07-03T19:35:36.749" v="573" actId="571"/>
          <ac:spMkLst>
            <pc:docMk/>
            <pc:sldMk cId="2628145800" sldId="257"/>
            <ac:spMk id="11" creationId="{EB872762-ADC5-EC0B-B06A-32A372D73FF9}"/>
          </ac:spMkLst>
        </pc:spChg>
        <pc:spChg chg="mod">
          <ac:chgData name="Gaurav Thorat" userId="d252abfd01d6085f" providerId="LiveId" clId="{A9617220-6915-4E40-9588-A37A60FA7935}" dt="2025-07-03T19:35:36.749" v="573" actId="571"/>
          <ac:spMkLst>
            <pc:docMk/>
            <pc:sldMk cId="2628145800" sldId="257"/>
            <ac:spMk id="12" creationId="{3C01F4E7-1FCA-A988-2933-A60B8BCB915A}"/>
          </ac:spMkLst>
        </pc:spChg>
        <pc:spChg chg="add del mod">
          <ac:chgData name="Gaurav Thorat" userId="d252abfd01d6085f" providerId="LiveId" clId="{A9617220-6915-4E40-9588-A37A60FA7935}" dt="2025-07-03T19:35:36.749" v="573" actId="571"/>
          <ac:spMkLst>
            <pc:docMk/>
            <pc:sldMk cId="2628145800" sldId="257"/>
            <ac:spMk id="13" creationId="{DEBC71F6-D2C9-7246-EB0F-27B2E28A51AD}"/>
          </ac:spMkLst>
        </pc:spChg>
        <pc:spChg chg="del">
          <ac:chgData name="Gaurav Thorat" userId="d252abfd01d6085f" providerId="LiveId" clId="{A9617220-6915-4E40-9588-A37A60FA7935}" dt="2025-07-03T19:35:08.140" v="563" actId="478"/>
          <ac:spMkLst>
            <pc:docMk/>
            <pc:sldMk cId="2628145800" sldId="257"/>
            <ac:spMk id="14" creationId="{86DD0707-069D-D5CA-551A-8F9A8E346E2B}"/>
          </ac:spMkLst>
        </pc:spChg>
        <pc:spChg chg="mod">
          <ac:chgData name="Gaurav Thorat" userId="d252abfd01d6085f" providerId="LiveId" clId="{A9617220-6915-4E40-9588-A37A60FA7935}" dt="2025-07-03T19:35:36.749" v="573" actId="571"/>
          <ac:spMkLst>
            <pc:docMk/>
            <pc:sldMk cId="2628145800" sldId="257"/>
            <ac:spMk id="15" creationId="{BA1CF608-D8CE-943A-4E77-8CB3E3787A3F}"/>
          </ac:spMkLst>
        </pc:spChg>
        <pc:spChg chg="mod">
          <ac:chgData name="Gaurav Thorat" userId="d252abfd01d6085f" providerId="LiveId" clId="{A9617220-6915-4E40-9588-A37A60FA7935}" dt="2025-07-03T19:35:36.749" v="573" actId="571"/>
          <ac:spMkLst>
            <pc:docMk/>
            <pc:sldMk cId="2628145800" sldId="257"/>
            <ac:spMk id="16" creationId="{FB3B006F-CE86-EFA7-3B9E-D43A8D450605}"/>
          </ac:spMkLst>
        </pc:spChg>
        <pc:spChg chg="mod">
          <ac:chgData name="Gaurav Thorat" userId="d252abfd01d6085f" providerId="LiveId" clId="{A9617220-6915-4E40-9588-A37A60FA7935}" dt="2025-07-03T19:35:36.749" v="573" actId="571"/>
          <ac:spMkLst>
            <pc:docMk/>
            <pc:sldMk cId="2628145800" sldId="257"/>
            <ac:spMk id="17" creationId="{970B23EA-733E-C0A9-D321-EA96915D7B21}"/>
          </ac:spMkLst>
        </pc:spChg>
        <pc:spChg chg="del mod">
          <ac:chgData name="Gaurav Thorat" userId="d252abfd01d6085f" providerId="LiveId" clId="{A9617220-6915-4E40-9588-A37A60FA7935}" dt="2025-07-03T19:35:16.025" v="567" actId="478"/>
          <ac:spMkLst>
            <pc:docMk/>
            <pc:sldMk cId="2628145800" sldId="257"/>
            <ac:spMk id="18" creationId="{423C4CEC-E387-92FE-E040-C6E01C73BE2D}"/>
          </ac:spMkLst>
        </pc:spChg>
        <pc:spChg chg="mod">
          <ac:chgData name="Gaurav Thorat" userId="d252abfd01d6085f" providerId="LiveId" clId="{A9617220-6915-4E40-9588-A37A60FA7935}" dt="2025-07-03T19:48:30.649" v="965" actId="2711"/>
          <ac:spMkLst>
            <pc:docMk/>
            <pc:sldMk cId="2628145800" sldId="257"/>
            <ac:spMk id="19" creationId="{98CD29EB-5FDA-BFD1-F496-E97F57F563B2}"/>
          </ac:spMkLst>
        </pc:spChg>
        <pc:spChg chg="mod">
          <ac:chgData name="Gaurav Thorat" userId="d252abfd01d6085f" providerId="LiveId" clId="{A9617220-6915-4E40-9588-A37A60FA7935}" dt="2025-07-03T19:48:43.826" v="967" actId="5793"/>
          <ac:spMkLst>
            <pc:docMk/>
            <pc:sldMk cId="2628145800" sldId="257"/>
            <ac:spMk id="20" creationId="{FF153BBE-5D5A-3D0F-5194-74B3919A9794}"/>
          </ac:spMkLst>
        </pc:spChg>
        <pc:spChg chg="del mod">
          <ac:chgData name="Gaurav Thorat" userId="d252abfd01d6085f" providerId="LiveId" clId="{A9617220-6915-4E40-9588-A37A60FA7935}" dt="2025-07-03T19:35:52.735" v="579" actId="478"/>
          <ac:spMkLst>
            <pc:docMk/>
            <pc:sldMk cId="2628145800" sldId="257"/>
            <ac:spMk id="21" creationId="{D0A55ABF-34E4-4517-EFD3-21CEF20485D6}"/>
          </ac:spMkLst>
        </pc:spChg>
        <pc:spChg chg="mod">
          <ac:chgData name="Gaurav Thorat" userId="d252abfd01d6085f" providerId="LiveId" clId="{A9617220-6915-4E40-9588-A37A60FA7935}" dt="2025-07-03T19:35:36.749" v="573" actId="571"/>
          <ac:spMkLst>
            <pc:docMk/>
            <pc:sldMk cId="2628145800" sldId="257"/>
            <ac:spMk id="22" creationId="{1B8F33AB-8867-57C8-DA4A-3ED21599A79D}"/>
          </ac:spMkLst>
        </pc:spChg>
        <pc:spChg chg="mod">
          <ac:chgData name="Gaurav Thorat" userId="d252abfd01d6085f" providerId="LiveId" clId="{A9617220-6915-4E40-9588-A37A60FA7935}" dt="2025-07-03T19:48:54.870" v="968" actId="12"/>
          <ac:spMkLst>
            <pc:docMk/>
            <pc:sldMk cId="2628145800" sldId="257"/>
            <ac:spMk id="24" creationId="{50A3BB13-5428-0DF1-6BF8-20E78C879A52}"/>
          </ac:spMkLst>
        </pc:spChg>
        <pc:grpChg chg="add mod">
          <ac:chgData name="Gaurav Thorat" userId="d252abfd01d6085f" providerId="LiveId" clId="{A9617220-6915-4E40-9588-A37A60FA7935}" dt="2025-07-03T19:35:36.749" v="573" actId="571"/>
          <ac:grpSpMkLst>
            <pc:docMk/>
            <pc:sldMk cId="2628145800" sldId="257"/>
            <ac:grpSpMk id="6" creationId="{467F117E-CEA0-67CA-574A-EB77544849CC}"/>
          </ac:grpSpMkLst>
        </pc:grpChg>
        <pc:grpChg chg="mod">
          <ac:chgData name="Gaurav Thorat" userId="d252abfd01d6085f" providerId="LiveId" clId="{A9617220-6915-4E40-9588-A37A60FA7935}" dt="2025-07-03T19:35:41.544" v="575" actId="1076"/>
          <ac:grpSpMkLst>
            <pc:docMk/>
            <pc:sldMk cId="2628145800" sldId="257"/>
            <ac:grpSpMk id="41" creationId="{8FCDB217-15B4-4F48-1D60-0340DBACFA12}"/>
          </ac:grpSpMkLst>
        </pc:grpChg>
        <pc:graphicFrameChg chg="mod">
          <ac:chgData name="Gaurav Thorat" userId="d252abfd01d6085f" providerId="LiveId" clId="{A9617220-6915-4E40-9588-A37A60FA7935}" dt="2025-07-03T19:35:36.749" v="573" actId="571"/>
          <ac:graphicFrameMkLst>
            <pc:docMk/>
            <pc:sldMk cId="2628145800" sldId="257"/>
            <ac:graphicFrameMk id="25" creationId="{97B9823B-E9B1-45EF-01BC-AF467FAE2681}"/>
          </ac:graphicFrameMkLst>
        </pc:graphicFrameChg>
        <pc:graphicFrameChg chg="del mod">
          <ac:chgData name="Gaurav Thorat" userId="d252abfd01d6085f" providerId="LiveId" clId="{A9617220-6915-4E40-9588-A37A60FA7935}" dt="2025-07-03T19:36:13.760" v="583" actId="478"/>
          <ac:graphicFrameMkLst>
            <pc:docMk/>
            <pc:sldMk cId="2628145800" sldId="257"/>
            <ac:graphicFrameMk id="37" creationId="{E7154F4B-0942-773A-FEC9-257FDAE1BCD2}"/>
          </ac:graphicFrameMkLst>
        </pc:graphicFrameChg>
      </pc:sldChg>
      <pc:sldChg chg="del">
        <pc:chgData name="Gaurav Thorat" userId="d252abfd01d6085f" providerId="LiveId" clId="{A9617220-6915-4E40-9588-A37A60FA7935}" dt="2025-07-03T19:49:22.585" v="969" actId="47"/>
        <pc:sldMkLst>
          <pc:docMk/>
          <pc:sldMk cId="2146023983" sldId="258"/>
        </pc:sldMkLst>
      </pc:sldChg>
      <pc:sldChg chg="addSp delSp modSp add mod setBg">
        <pc:chgData name="Gaurav Thorat" userId="d252abfd01d6085f" providerId="LiveId" clId="{A9617220-6915-4E40-9588-A37A60FA7935}" dt="2025-07-03T21:15:20.346" v="4020" actId="26606"/>
        <pc:sldMkLst>
          <pc:docMk/>
          <pc:sldMk cId="0" sldId="262"/>
        </pc:sldMkLst>
        <pc:spChg chg="mod">
          <ac:chgData name="Gaurav Thorat" userId="d252abfd01d6085f" providerId="LiveId" clId="{A9617220-6915-4E40-9588-A37A60FA7935}" dt="2025-07-03T21:15:20.346" v="4020" actId="26606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Gaurav Thorat" userId="d252abfd01d6085f" providerId="LiveId" clId="{A9617220-6915-4E40-9588-A37A60FA7935}" dt="2025-07-03T21:15:20.346" v="4020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Gaurav Thorat" userId="d252abfd01d6085f" providerId="LiveId" clId="{A9617220-6915-4E40-9588-A37A60FA7935}" dt="2025-07-03T20:42:44.718" v="2766"/>
          <ac:spMkLst>
            <pc:docMk/>
            <pc:sldMk cId="0" sldId="262"/>
            <ac:spMk id="4" creationId="{A8EBF552-9E56-702F-6CD7-B2412B13524A}"/>
          </ac:spMkLst>
        </pc:spChg>
        <pc:spChg chg="add">
          <ac:chgData name="Gaurav Thorat" userId="d252abfd01d6085f" providerId="LiveId" clId="{A9617220-6915-4E40-9588-A37A60FA7935}" dt="2025-07-03T20:52:25.938" v="3298"/>
          <ac:spMkLst>
            <pc:docMk/>
            <pc:sldMk cId="0" sldId="262"/>
            <ac:spMk id="5" creationId="{D39CABAF-2237-63A8-0405-DAA9945A4309}"/>
          </ac:spMkLst>
        </pc:spChg>
        <pc:spChg chg="add">
          <ac:chgData name="Gaurav Thorat" userId="d252abfd01d6085f" providerId="LiveId" clId="{A9617220-6915-4E40-9588-A37A60FA7935}" dt="2025-07-03T20:54:56.548" v="3361"/>
          <ac:spMkLst>
            <pc:docMk/>
            <pc:sldMk cId="0" sldId="262"/>
            <ac:spMk id="6" creationId="{EE587318-7371-F6B4-7612-28C89DE243C9}"/>
          </ac:spMkLst>
        </pc:spChg>
        <pc:spChg chg="add">
          <ac:chgData name="Gaurav Thorat" userId="d252abfd01d6085f" providerId="LiveId" clId="{A9617220-6915-4E40-9588-A37A60FA7935}" dt="2025-07-03T21:15:20.346" v="4020" actId="26606"/>
          <ac:spMkLst>
            <pc:docMk/>
            <pc:sldMk cId="0" sldId="262"/>
            <ac:spMk id="8" creationId="{DEE2AD96-B495-4E06-9291-B71706F728CB}"/>
          </ac:spMkLst>
        </pc:spChg>
        <pc:spChg chg="add del">
          <ac:chgData name="Gaurav Thorat" userId="d252abfd01d6085f" providerId="LiveId" clId="{A9617220-6915-4E40-9588-A37A60FA7935}" dt="2025-07-03T21:15:08.378" v="4015" actId="26606"/>
          <ac:spMkLst>
            <pc:docMk/>
            <pc:sldMk cId="0" sldId="262"/>
            <ac:spMk id="9" creationId="{BACC6370-2D7E-4714-9D71-7542949D7D5D}"/>
          </ac:spMkLst>
        </pc:spChg>
        <pc:spChg chg="add">
          <ac:chgData name="Gaurav Thorat" userId="d252abfd01d6085f" providerId="LiveId" clId="{A9617220-6915-4E40-9588-A37A60FA7935}" dt="2025-07-03T21:15:20.346" v="4020" actId="26606"/>
          <ac:spMkLst>
            <pc:docMk/>
            <pc:sldMk cId="0" sldId="262"/>
            <ac:spMk id="10" creationId="{53CF6D67-C5A8-4ADD-9E8E-1E38CA1D3166}"/>
          </ac:spMkLst>
        </pc:spChg>
        <pc:spChg chg="add del">
          <ac:chgData name="Gaurav Thorat" userId="d252abfd01d6085f" providerId="LiveId" clId="{A9617220-6915-4E40-9588-A37A60FA7935}" dt="2025-07-03T21:15:08.378" v="4015" actId="26606"/>
          <ac:spMkLst>
            <pc:docMk/>
            <pc:sldMk cId="0" sldId="262"/>
            <ac:spMk id="11" creationId="{F68B3F68-107C-434F-AA38-110D5EA91B85}"/>
          </ac:spMkLst>
        </pc:spChg>
        <pc:spChg chg="add">
          <ac:chgData name="Gaurav Thorat" userId="d252abfd01d6085f" providerId="LiveId" clId="{A9617220-6915-4E40-9588-A37A60FA7935}" dt="2025-07-03T21:15:20.346" v="4020" actId="26606"/>
          <ac:spMkLst>
            <pc:docMk/>
            <pc:sldMk cId="0" sldId="262"/>
            <ac:spMk id="12" creationId="{86909FA0-B515-4681-B7A8-FA281D133B94}"/>
          </ac:spMkLst>
        </pc:spChg>
        <pc:spChg chg="add del">
          <ac:chgData name="Gaurav Thorat" userId="d252abfd01d6085f" providerId="LiveId" clId="{A9617220-6915-4E40-9588-A37A60FA7935}" dt="2025-07-03T21:15:08.378" v="4015" actId="26606"/>
          <ac:spMkLst>
            <pc:docMk/>
            <pc:sldMk cId="0" sldId="262"/>
            <ac:spMk id="13" creationId="{AAD0DBB9-1A4B-4391-81D4-CB19F9AB918A}"/>
          </ac:spMkLst>
        </pc:spChg>
        <pc:spChg chg="add">
          <ac:chgData name="Gaurav Thorat" userId="d252abfd01d6085f" providerId="LiveId" clId="{A9617220-6915-4E40-9588-A37A60FA7935}" dt="2025-07-03T21:15:20.346" v="4020" actId="26606"/>
          <ac:spMkLst>
            <pc:docMk/>
            <pc:sldMk cId="0" sldId="262"/>
            <ac:spMk id="14" creationId="{21C9FE86-FCC3-4A31-AA1C-C882262B7FE7}"/>
          </ac:spMkLst>
        </pc:spChg>
        <pc:spChg chg="add del">
          <ac:chgData name="Gaurav Thorat" userId="d252abfd01d6085f" providerId="LiveId" clId="{A9617220-6915-4E40-9588-A37A60FA7935}" dt="2025-07-03T21:15:08.378" v="4015" actId="26606"/>
          <ac:spMkLst>
            <pc:docMk/>
            <pc:sldMk cId="0" sldId="262"/>
            <ac:spMk id="15" creationId="{063BBA22-50EA-4C4D-BE05-F1CE4E63AA56}"/>
          </ac:spMkLst>
        </pc:spChg>
        <pc:spChg chg="add">
          <ac:chgData name="Gaurav Thorat" userId="d252abfd01d6085f" providerId="LiveId" clId="{A9617220-6915-4E40-9588-A37A60FA7935}" dt="2025-07-03T21:15:20.346" v="4020" actId="26606"/>
          <ac:spMkLst>
            <pc:docMk/>
            <pc:sldMk cId="0" sldId="262"/>
            <ac:spMk id="16" creationId="{7D96243B-ECED-4B71-8E06-AE9A285EAD20}"/>
          </ac:spMkLst>
        </pc:spChg>
        <pc:spChg chg="add del">
          <ac:chgData name="Gaurav Thorat" userId="d252abfd01d6085f" providerId="LiveId" clId="{A9617220-6915-4E40-9588-A37A60FA7935}" dt="2025-07-03T21:15:15.132" v="4017" actId="26606"/>
          <ac:spMkLst>
            <pc:docMk/>
            <pc:sldMk cId="0" sldId="262"/>
            <ac:spMk id="17" creationId="{43F8A58B-5155-44CE-A5FF-7647B47D0A7A}"/>
          </ac:spMkLst>
        </pc:spChg>
        <pc:spChg chg="add del">
          <ac:chgData name="Gaurav Thorat" userId="d252abfd01d6085f" providerId="LiveId" clId="{A9617220-6915-4E40-9588-A37A60FA7935}" dt="2025-07-03T21:15:15.132" v="4017" actId="26606"/>
          <ac:spMkLst>
            <pc:docMk/>
            <pc:sldMk cId="0" sldId="262"/>
            <ac:spMk id="18" creationId="{BACC6370-2D7E-4714-9D71-7542949D7D5D}"/>
          </ac:spMkLst>
        </pc:spChg>
        <pc:spChg chg="add del">
          <ac:chgData name="Gaurav Thorat" userId="d252abfd01d6085f" providerId="LiveId" clId="{A9617220-6915-4E40-9588-A37A60FA7935}" dt="2025-07-03T21:15:15.132" v="4017" actId="26606"/>
          <ac:spMkLst>
            <pc:docMk/>
            <pc:sldMk cId="0" sldId="262"/>
            <ac:spMk id="19" creationId="{443F2ACA-E6D6-4028-82DD-F03C262D5DE6}"/>
          </ac:spMkLst>
        </pc:spChg>
        <pc:spChg chg="add del">
          <ac:chgData name="Gaurav Thorat" userId="d252abfd01d6085f" providerId="LiveId" clId="{A9617220-6915-4E40-9588-A37A60FA7935}" dt="2025-07-03T21:15:15.132" v="4017" actId="26606"/>
          <ac:spMkLst>
            <pc:docMk/>
            <pc:sldMk cId="0" sldId="262"/>
            <ac:spMk id="20" creationId="{256B2C21-A230-48C0-8DF1-C46611373C44}"/>
          </ac:spMkLst>
        </pc:spChg>
        <pc:spChg chg="add del">
          <ac:chgData name="Gaurav Thorat" userId="d252abfd01d6085f" providerId="LiveId" clId="{A9617220-6915-4E40-9588-A37A60FA7935}" dt="2025-07-03T21:15:15.132" v="4017" actId="26606"/>
          <ac:spMkLst>
            <pc:docMk/>
            <pc:sldMk cId="0" sldId="262"/>
            <ac:spMk id="21" creationId="{3847E18C-932D-4C95-AABA-FEC7C9499AD7}"/>
          </ac:spMkLst>
        </pc:spChg>
        <pc:spChg chg="add del">
          <ac:chgData name="Gaurav Thorat" userId="d252abfd01d6085f" providerId="LiveId" clId="{A9617220-6915-4E40-9588-A37A60FA7935}" dt="2025-07-03T21:15:15.132" v="4017" actId="26606"/>
          <ac:spMkLst>
            <pc:docMk/>
            <pc:sldMk cId="0" sldId="262"/>
            <ac:spMk id="22" creationId="{3150CB11-0C61-439E-910F-5787759E72A0}"/>
          </ac:spMkLst>
        </pc:spChg>
        <pc:spChg chg="add del">
          <ac:chgData name="Gaurav Thorat" userId="d252abfd01d6085f" providerId="LiveId" clId="{A9617220-6915-4E40-9588-A37A60FA7935}" dt="2025-07-03T21:15:20.337" v="4019" actId="26606"/>
          <ac:spMkLst>
            <pc:docMk/>
            <pc:sldMk cId="0" sldId="262"/>
            <ac:spMk id="25" creationId="{BACC6370-2D7E-4714-9D71-7542949D7D5D}"/>
          </ac:spMkLst>
        </pc:spChg>
        <pc:spChg chg="add del">
          <ac:chgData name="Gaurav Thorat" userId="d252abfd01d6085f" providerId="LiveId" clId="{A9617220-6915-4E40-9588-A37A60FA7935}" dt="2025-07-03T21:15:20.337" v="4019" actId="26606"/>
          <ac:spMkLst>
            <pc:docMk/>
            <pc:sldMk cId="0" sldId="262"/>
            <ac:spMk id="26" creationId="{256B2C21-A230-48C0-8DF1-C46611373C44}"/>
          </ac:spMkLst>
        </pc:spChg>
        <pc:spChg chg="add del">
          <ac:chgData name="Gaurav Thorat" userId="d252abfd01d6085f" providerId="LiveId" clId="{A9617220-6915-4E40-9588-A37A60FA7935}" dt="2025-07-03T21:15:20.337" v="4019" actId="26606"/>
          <ac:spMkLst>
            <pc:docMk/>
            <pc:sldMk cId="0" sldId="262"/>
            <ac:spMk id="27" creationId="{3847E18C-932D-4C95-AABA-FEC7C9499AD7}"/>
          </ac:spMkLst>
        </pc:spChg>
        <pc:spChg chg="add del">
          <ac:chgData name="Gaurav Thorat" userId="d252abfd01d6085f" providerId="LiveId" clId="{A9617220-6915-4E40-9588-A37A60FA7935}" dt="2025-07-03T21:15:20.337" v="4019" actId="26606"/>
          <ac:spMkLst>
            <pc:docMk/>
            <pc:sldMk cId="0" sldId="262"/>
            <ac:spMk id="28" creationId="{3150CB11-0C61-439E-910F-5787759E72A0}"/>
          </ac:spMkLst>
        </pc:spChg>
        <pc:spChg chg="add del">
          <ac:chgData name="Gaurav Thorat" userId="d252abfd01d6085f" providerId="LiveId" clId="{A9617220-6915-4E40-9588-A37A60FA7935}" dt="2025-07-03T21:15:20.337" v="4019" actId="26606"/>
          <ac:spMkLst>
            <pc:docMk/>
            <pc:sldMk cId="0" sldId="262"/>
            <ac:spMk id="29" creationId="{43F8A58B-5155-44CE-A5FF-7647B47D0A7A}"/>
          </ac:spMkLst>
        </pc:spChg>
        <pc:spChg chg="add del">
          <ac:chgData name="Gaurav Thorat" userId="d252abfd01d6085f" providerId="LiveId" clId="{A9617220-6915-4E40-9588-A37A60FA7935}" dt="2025-07-03T21:15:20.337" v="4019" actId="26606"/>
          <ac:spMkLst>
            <pc:docMk/>
            <pc:sldMk cId="0" sldId="262"/>
            <ac:spMk id="30" creationId="{443F2ACA-E6D6-4028-82DD-F03C262D5DE6}"/>
          </ac:spMkLst>
        </pc:spChg>
        <pc:spChg chg="add">
          <ac:chgData name="Gaurav Thorat" userId="d252abfd01d6085f" providerId="LiveId" clId="{A9617220-6915-4E40-9588-A37A60FA7935}" dt="2025-07-03T21:15:20.346" v="4020" actId="26606"/>
          <ac:spMkLst>
            <pc:docMk/>
            <pc:sldMk cId="0" sldId="262"/>
            <ac:spMk id="33" creationId="{A09989E4-EFDC-4A90-A633-E0525FB4139E}"/>
          </ac:spMkLst>
        </pc:spChg>
        <pc:spChg chg="add">
          <ac:chgData name="Gaurav Thorat" userId="d252abfd01d6085f" providerId="LiveId" clId="{A9617220-6915-4E40-9588-A37A60FA7935}" dt="2025-07-03T21:15:20.346" v="4020" actId="26606"/>
          <ac:spMkLst>
            <pc:docMk/>
            <pc:sldMk cId="0" sldId="262"/>
            <ac:spMk id="34" creationId="{00000000-0000-0000-0000-000000000000}"/>
          </ac:spMkLst>
        </pc:spChg>
        <pc:graphicFrameChg chg="add del">
          <ac:chgData name="Gaurav Thorat" userId="d252abfd01d6085f" providerId="LiveId" clId="{A9617220-6915-4E40-9588-A37A60FA7935}" dt="2025-07-03T21:15:08.378" v="4015" actId="26606"/>
          <ac:graphicFrameMkLst>
            <pc:docMk/>
            <pc:sldMk cId="0" sldId="262"/>
            <ac:graphicFrameMk id="7" creationId="{A16C691D-D1A5-27A4-53D3-68434BA29C48}"/>
          </ac:graphicFrameMkLst>
        </pc:graphicFrameChg>
        <pc:graphicFrameChg chg="add del">
          <ac:chgData name="Gaurav Thorat" userId="d252abfd01d6085f" providerId="LiveId" clId="{A9617220-6915-4E40-9588-A37A60FA7935}" dt="2025-07-03T21:15:15.132" v="4017" actId="26606"/>
          <ac:graphicFrameMkLst>
            <pc:docMk/>
            <pc:sldMk cId="0" sldId="262"/>
            <ac:graphicFrameMk id="23" creationId="{6D8F3B90-6E9D-3470-8665-9CC429D5D9CD}"/>
          </ac:graphicFrameMkLst>
        </pc:graphicFrameChg>
        <pc:graphicFrameChg chg="add del">
          <ac:chgData name="Gaurav Thorat" userId="d252abfd01d6085f" providerId="LiveId" clId="{A9617220-6915-4E40-9588-A37A60FA7935}" dt="2025-07-03T21:15:20.337" v="4019" actId="26606"/>
          <ac:graphicFrameMkLst>
            <pc:docMk/>
            <pc:sldMk cId="0" sldId="262"/>
            <ac:graphicFrameMk id="31" creationId="{AFBAB263-E34A-F322-8016-3679B1311E94}"/>
          </ac:graphicFrameMkLst>
        </pc:graphicFrameChg>
      </pc:sldChg>
      <pc:sldChg chg="addSp modSp add mod setBg">
        <pc:chgData name="Gaurav Thorat" userId="d252abfd01d6085f" providerId="LiveId" clId="{A9617220-6915-4E40-9588-A37A60FA7935}" dt="2025-07-03T21:15:39.379" v="4022" actId="26606"/>
        <pc:sldMkLst>
          <pc:docMk/>
          <pc:sldMk cId="0" sldId="263"/>
        </pc:sldMkLst>
        <pc:spChg chg="mod">
          <ac:chgData name="Gaurav Thorat" userId="d252abfd01d6085f" providerId="LiveId" clId="{A9617220-6915-4E40-9588-A37A60FA7935}" dt="2025-07-03T21:15:39.379" v="4022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Gaurav Thorat" userId="d252abfd01d6085f" providerId="LiveId" clId="{A9617220-6915-4E40-9588-A37A60FA7935}" dt="2025-07-03T21:15:39.379" v="4022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Gaurav Thorat" userId="d252abfd01d6085f" providerId="LiveId" clId="{A9617220-6915-4E40-9588-A37A60FA7935}" dt="2025-07-03T21:15:39.379" v="4022" actId="26606"/>
          <ac:spMkLst>
            <pc:docMk/>
            <pc:sldMk cId="0" sldId="263"/>
            <ac:spMk id="8" creationId="{DEE2AD96-B495-4E06-9291-B71706F728CB}"/>
          </ac:spMkLst>
        </pc:spChg>
        <pc:spChg chg="add">
          <ac:chgData name="Gaurav Thorat" userId="d252abfd01d6085f" providerId="LiveId" clId="{A9617220-6915-4E40-9588-A37A60FA7935}" dt="2025-07-03T21:15:39.379" v="4022" actId="26606"/>
          <ac:spMkLst>
            <pc:docMk/>
            <pc:sldMk cId="0" sldId="263"/>
            <ac:spMk id="10" creationId="{53CF6D67-C5A8-4ADD-9E8E-1E38CA1D3166}"/>
          </ac:spMkLst>
        </pc:spChg>
        <pc:spChg chg="add">
          <ac:chgData name="Gaurav Thorat" userId="d252abfd01d6085f" providerId="LiveId" clId="{A9617220-6915-4E40-9588-A37A60FA7935}" dt="2025-07-03T21:15:39.379" v="4022" actId="26606"/>
          <ac:spMkLst>
            <pc:docMk/>
            <pc:sldMk cId="0" sldId="263"/>
            <ac:spMk id="12" creationId="{86909FA0-B515-4681-B7A8-FA281D133B94}"/>
          </ac:spMkLst>
        </pc:spChg>
        <pc:spChg chg="add">
          <ac:chgData name="Gaurav Thorat" userId="d252abfd01d6085f" providerId="LiveId" clId="{A9617220-6915-4E40-9588-A37A60FA7935}" dt="2025-07-03T21:15:39.379" v="4022" actId="26606"/>
          <ac:spMkLst>
            <pc:docMk/>
            <pc:sldMk cId="0" sldId="263"/>
            <ac:spMk id="14" creationId="{21C9FE86-FCC3-4A31-AA1C-C882262B7FE7}"/>
          </ac:spMkLst>
        </pc:spChg>
        <pc:spChg chg="add">
          <ac:chgData name="Gaurav Thorat" userId="d252abfd01d6085f" providerId="LiveId" clId="{A9617220-6915-4E40-9588-A37A60FA7935}" dt="2025-07-03T21:15:39.379" v="4022" actId="26606"/>
          <ac:spMkLst>
            <pc:docMk/>
            <pc:sldMk cId="0" sldId="263"/>
            <ac:spMk id="16" creationId="{7D96243B-ECED-4B71-8E06-AE9A285EAD20}"/>
          </ac:spMkLst>
        </pc:spChg>
        <pc:spChg chg="add">
          <ac:chgData name="Gaurav Thorat" userId="d252abfd01d6085f" providerId="LiveId" clId="{A9617220-6915-4E40-9588-A37A60FA7935}" dt="2025-07-03T21:15:39.379" v="4022" actId="26606"/>
          <ac:spMkLst>
            <pc:docMk/>
            <pc:sldMk cId="0" sldId="263"/>
            <ac:spMk id="18" creationId="{A09989E4-EFDC-4A90-A633-E0525FB4139E}"/>
          </ac:spMkLst>
        </pc:spChg>
      </pc:sldChg>
      <pc:sldChg chg="del">
        <pc:chgData name="Gaurav Thorat" userId="d252abfd01d6085f" providerId="LiveId" clId="{A9617220-6915-4E40-9588-A37A60FA7935}" dt="2025-07-03T19:49:22.585" v="969" actId="47"/>
        <pc:sldMkLst>
          <pc:docMk/>
          <pc:sldMk cId="1657984405" sldId="270"/>
        </pc:sldMkLst>
      </pc:sldChg>
      <pc:sldChg chg="del">
        <pc:chgData name="Gaurav Thorat" userId="d252abfd01d6085f" providerId="LiveId" clId="{A9617220-6915-4E40-9588-A37A60FA7935}" dt="2025-07-03T19:49:22.585" v="969" actId="47"/>
        <pc:sldMkLst>
          <pc:docMk/>
          <pc:sldMk cId="3371248329" sldId="271"/>
        </pc:sldMkLst>
      </pc:sldChg>
      <pc:sldChg chg="del">
        <pc:chgData name="Gaurav Thorat" userId="d252abfd01d6085f" providerId="LiveId" clId="{A9617220-6915-4E40-9588-A37A60FA7935}" dt="2025-07-03T19:49:22.585" v="969" actId="47"/>
        <pc:sldMkLst>
          <pc:docMk/>
          <pc:sldMk cId="3918788271" sldId="272"/>
        </pc:sldMkLst>
      </pc:sldChg>
      <pc:sldChg chg="del">
        <pc:chgData name="Gaurav Thorat" userId="d252abfd01d6085f" providerId="LiveId" clId="{A9617220-6915-4E40-9588-A37A60FA7935}" dt="2025-07-03T19:49:27.670" v="971" actId="47"/>
        <pc:sldMkLst>
          <pc:docMk/>
          <pc:sldMk cId="2804872053" sldId="274"/>
        </pc:sldMkLst>
      </pc:sldChg>
      <pc:sldChg chg="del">
        <pc:chgData name="Gaurav Thorat" userId="d252abfd01d6085f" providerId="LiveId" clId="{A9617220-6915-4E40-9588-A37A60FA7935}" dt="2025-07-03T19:49:25.830" v="970" actId="47"/>
        <pc:sldMkLst>
          <pc:docMk/>
          <pc:sldMk cId="1493000038" sldId="275"/>
        </pc:sldMkLst>
      </pc:sldChg>
      <pc:sldChg chg="addSp delSp modSp mod">
        <pc:chgData name="Gaurav Thorat" userId="d252abfd01d6085f" providerId="LiveId" clId="{A9617220-6915-4E40-9588-A37A60FA7935}" dt="2025-07-03T21:13:42.626" v="3992" actId="26606"/>
        <pc:sldMkLst>
          <pc:docMk/>
          <pc:sldMk cId="1378497824" sldId="277"/>
        </pc:sldMkLst>
        <pc:spChg chg="mod">
          <ac:chgData name="Gaurav Thorat" userId="d252abfd01d6085f" providerId="LiveId" clId="{A9617220-6915-4E40-9588-A37A60FA7935}" dt="2025-07-03T21:13:42.626" v="3992" actId="26606"/>
          <ac:spMkLst>
            <pc:docMk/>
            <pc:sldMk cId="1378497824" sldId="277"/>
            <ac:spMk id="2" creationId="{C2200A15-A218-0AEE-1481-D861380334C3}"/>
          </ac:spMkLst>
        </pc:spChg>
        <pc:spChg chg="mod ord">
          <ac:chgData name="Gaurav Thorat" userId="d252abfd01d6085f" providerId="LiveId" clId="{A9617220-6915-4E40-9588-A37A60FA7935}" dt="2025-07-03T21:13:42.626" v="3992" actId="26606"/>
          <ac:spMkLst>
            <pc:docMk/>
            <pc:sldMk cId="1378497824" sldId="277"/>
            <ac:spMk id="10" creationId="{CA797807-DFBA-6F65-0696-02D66388070A}"/>
          </ac:spMkLst>
        </pc:spChg>
        <pc:spChg chg="del">
          <ac:chgData name="Gaurav Thorat" userId="d252abfd01d6085f" providerId="LiveId" clId="{A9617220-6915-4E40-9588-A37A60FA7935}" dt="2025-07-03T21:13:42.626" v="3992" actId="26606"/>
          <ac:spMkLst>
            <pc:docMk/>
            <pc:sldMk cId="1378497824" sldId="277"/>
            <ac:spMk id="15" creationId="{B95B9BA8-1D69-4796-85F5-B6D0BD52354B}"/>
          </ac:spMkLst>
        </pc:spChg>
        <pc:spChg chg="add">
          <ac:chgData name="Gaurav Thorat" userId="d252abfd01d6085f" providerId="LiveId" clId="{A9617220-6915-4E40-9588-A37A60FA7935}" dt="2025-07-03T21:13:42.626" v="3992" actId="26606"/>
          <ac:spMkLst>
            <pc:docMk/>
            <pc:sldMk cId="1378497824" sldId="277"/>
            <ac:spMk id="1031" creationId="{1B15ED52-F352-441B-82BF-E0EA34836D08}"/>
          </ac:spMkLst>
        </pc:spChg>
        <pc:spChg chg="add">
          <ac:chgData name="Gaurav Thorat" userId="d252abfd01d6085f" providerId="LiveId" clId="{A9617220-6915-4E40-9588-A37A60FA7935}" dt="2025-07-03T21:13:42.626" v="3992" actId="26606"/>
          <ac:spMkLst>
            <pc:docMk/>
            <pc:sldMk cId="1378497824" sldId="277"/>
            <ac:spMk id="1033" creationId="{3B2E3793-BFE6-45A2-9B7B-E18844431C99}"/>
          </ac:spMkLst>
        </pc:spChg>
        <pc:spChg chg="add">
          <ac:chgData name="Gaurav Thorat" userId="d252abfd01d6085f" providerId="LiveId" clId="{A9617220-6915-4E40-9588-A37A60FA7935}" dt="2025-07-03T21:13:42.626" v="3992" actId="26606"/>
          <ac:spMkLst>
            <pc:docMk/>
            <pc:sldMk cId="1378497824" sldId="277"/>
            <ac:spMk id="1035" creationId="{BC4C4868-CB8F-4AF9-9CDB-8108F2C19B67}"/>
          </ac:spMkLst>
        </pc:spChg>
        <pc:spChg chg="add">
          <ac:chgData name="Gaurav Thorat" userId="d252abfd01d6085f" providerId="LiveId" clId="{A9617220-6915-4E40-9588-A37A60FA7935}" dt="2025-07-03T21:13:42.626" v="3992" actId="26606"/>
          <ac:spMkLst>
            <pc:docMk/>
            <pc:sldMk cId="1378497824" sldId="277"/>
            <ac:spMk id="1037" creationId="{375E0459-6403-40CD-989D-56A4407CA12E}"/>
          </ac:spMkLst>
        </pc:spChg>
        <pc:spChg chg="add">
          <ac:chgData name="Gaurav Thorat" userId="d252abfd01d6085f" providerId="LiveId" clId="{A9617220-6915-4E40-9588-A37A60FA7935}" dt="2025-07-03T21:13:42.626" v="3992" actId="26606"/>
          <ac:spMkLst>
            <pc:docMk/>
            <pc:sldMk cId="1378497824" sldId="277"/>
            <ac:spMk id="1039" creationId="{53E5B1A8-3AC9-4BD1-9BBC-78CA94F2D1BA}"/>
          </ac:spMkLst>
        </pc:spChg>
        <pc:picChg chg="add del">
          <ac:chgData name="Gaurav Thorat" userId="d252abfd01d6085f" providerId="LiveId" clId="{A9617220-6915-4E40-9588-A37A60FA7935}" dt="2025-07-03T19:28:24.324" v="92" actId="478"/>
          <ac:picMkLst>
            <pc:docMk/>
            <pc:sldMk cId="1378497824" sldId="277"/>
            <ac:picMk id="6" creationId="{587126D3-33AF-0252-96F6-74FDC85CB8CF}"/>
          </ac:picMkLst>
        </pc:picChg>
        <pc:picChg chg="add del mod">
          <ac:chgData name="Gaurav Thorat" userId="d252abfd01d6085f" providerId="LiveId" clId="{A9617220-6915-4E40-9588-A37A60FA7935}" dt="2025-07-03T21:13:42.626" v="3992" actId="26606"/>
          <ac:picMkLst>
            <pc:docMk/>
            <pc:sldMk cId="1378497824" sldId="277"/>
            <ac:picMk id="1026" creationId="{969FC124-93E0-A581-7469-2CF0FAA9A5AD}"/>
          </ac:picMkLst>
        </pc:picChg>
      </pc:sldChg>
      <pc:sldChg chg="addSp modSp add mod ord">
        <pc:chgData name="Gaurav Thorat" userId="d252abfd01d6085f" providerId="LiveId" clId="{A9617220-6915-4E40-9588-A37A60FA7935}" dt="2025-07-03T19:51:12.544" v="1013" actId="255"/>
        <pc:sldMkLst>
          <pc:docMk/>
          <pc:sldMk cId="997252287" sldId="278"/>
        </pc:sldMkLst>
        <pc:spChg chg="add mod">
          <ac:chgData name="Gaurav Thorat" userId="d252abfd01d6085f" providerId="LiveId" clId="{A9617220-6915-4E40-9588-A37A60FA7935}" dt="2025-07-03T19:46:36.130" v="822" actId="1076"/>
          <ac:spMkLst>
            <pc:docMk/>
            <pc:sldMk cId="997252287" sldId="278"/>
            <ac:spMk id="2" creationId="{0FAAAD79-9D80-3B2A-2D2C-BA0022650AEE}"/>
          </ac:spMkLst>
        </pc:spChg>
        <pc:spChg chg="add mod">
          <ac:chgData name="Gaurav Thorat" userId="d252abfd01d6085f" providerId="LiveId" clId="{A9617220-6915-4E40-9588-A37A60FA7935}" dt="2025-07-03T19:47:50.742" v="959" actId="1076"/>
          <ac:spMkLst>
            <pc:docMk/>
            <pc:sldMk cId="997252287" sldId="278"/>
            <ac:spMk id="3" creationId="{4C697349-6D4C-D60C-469D-E113369A1F9E}"/>
          </ac:spMkLst>
        </pc:spChg>
        <pc:spChg chg="mod">
          <ac:chgData name="Gaurav Thorat" userId="d252abfd01d6085f" providerId="LiveId" clId="{A9617220-6915-4E40-9588-A37A60FA7935}" dt="2025-07-03T19:41:31.016" v="656" actId="20577"/>
          <ac:spMkLst>
            <pc:docMk/>
            <pc:sldMk cId="997252287" sldId="278"/>
            <ac:spMk id="13" creationId="{8B093E2A-672C-69CA-471D-7FF2D440BDA4}"/>
          </ac:spMkLst>
        </pc:spChg>
        <pc:graphicFrameChg chg="mod modGraphic">
          <ac:chgData name="Gaurav Thorat" userId="d252abfd01d6085f" providerId="LiveId" clId="{A9617220-6915-4E40-9588-A37A60FA7935}" dt="2025-07-03T19:51:12.544" v="1013" actId="255"/>
          <ac:graphicFrameMkLst>
            <pc:docMk/>
            <pc:sldMk cId="997252287" sldId="278"/>
            <ac:graphicFrameMk id="12" creationId="{BE68BA77-A2A6-1C26-29C8-8E2DA1D34E8A}"/>
          </ac:graphicFrameMkLst>
        </pc:graphicFrameChg>
      </pc:sldChg>
      <pc:sldChg chg="addSp delSp modSp new mod setBg">
        <pc:chgData name="Gaurav Thorat" userId="d252abfd01d6085f" providerId="LiveId" clId="{A9617220-6915-4E40-9588-A37A60FA7935}" dt="2025-07-03T21:14:21.988" v="4007" actId="26606"/>
        <pc:sldMkLst>
          <pc:docMk/>
          <pc:sldMk cId="1684027443" sldId="279"/>
        </pc:sldMkLst>
        <pc:spChg chg="mod">
          <ac:chgData name="Gaurav Thorat" userId="d252abfd01d6085f" providerId="LiveId" clId="{A9617220-6915-4E40-9588-A37A60FA7935}" dt="2025-07-03T21:14:21.988" v="4007" actId="26606"/>
          <ac:spMkLst>
            <pc:docMk/>
            <pc:sldMk cId="1684027443" sldId="279"/>
            <ac:spMk id="2" creationId="{BD9B3AD3-6E16-4F7C-4F1A-73A91D31EC9A}"/>
          </ac:spMkLst>
        </pc:spChg>
        <pc:spChg chg="mod">
          <ac:chgData name="Gaurav Thorat" userId="d252abfd01d6085f" providerId="LiveId" clId="{A9617220-6915-4E40-9588-A37A60FA7935}" dt="2025-07-03T21:14:21.988" v="4007" actId="26606"/>
          <ac:spMkLst>
            <pc:docMk/>
            <pc:sldMk cId="1684027443" sldId="279"/>
            <ac:spMk id="3" creationId="{94EC8C2D-333B-EB21-B931-FFE8A378EA91}"/>
          </ac:spMkLst>
        </pc:spChg>
        <pc:spChg chg="add del">
          <ac:chgData name="Gaurav Thorat" userId="d252abfd01d6085f" providerId="LiveId" clId="{A9617220-6915-4E40-9588-A37A60FA7935}" dt="2025-07-03T21:14:17.906" v="3998" actId="26606"/>
          <ac:spMkLst>
            <pc:docMk/>
            <pc:sldMk cId="1684027443" sldId="279"/>
            <ac:spMk id="8" creationId="{DEE2AD96-B495-4E06-9291-B71706F728CB}"/>
          </ac:spMkLst>
        </pc:spChg>
        <pc:spChg chg="add del">
          <ac:chgData name="Gaurav Thorat" userId="d252abfd01d6085f" providerId="LiveId" clId="{A9617220-6915-4E40-9588-A37A60FA7935}" dt="2025-07-03T21:14:17.906" v="3998" actId="26606"/>
          <ac:spMkLst>
            <pc:docMk/>
            <pc:sldMk cId="1684027443" sldId="279"/>
            <ac:spMk id="10" creationId="{53CF6D67-C5A8-4ADD-9E8E-1E38CA1D3166}"/>
          </ac:spMkLst>
        </pc:spChg>
        <pc:spChg chg="add del">
          <ac:chgData name="Gaurav Thorat" userId="d252abfd01d6085f" providerId="LiveId" clId="{A9617220-6915-4E40-9588-A37A60FA7935}" dt="2025-07-03T21:14:17.906" v="3998" actId="26606"/>
          <ac:spMkLst>
            <pc:docMk/>
            <pc:sldMk cId="1684027443" sldId="279"/>
            <ac:spMk id="12" creationId="{86909FA0-B515-4681-B7A8-FA281D133B94}"/>
          </ac:spMkLst>
        </pc:spChg>
        <pc:spChg chg="add del">
          <ac:chgData name="Gaurav Thorat" userId="d252abfd01d6085f" providerId="LiveId" clId="{A9617220-6915-4E40-9588-A37A60FA7935}" dt="2025-07-03T21:14:17.906" v="3998" actId="26606"/>
          <ac:spMkLst>
            <pc:docMk/>
            <pc:sldMk cId="1684027443" sldId="279"/>
            <ac:spMk id="14" creationId="{21C9FE86-FCC3-4A31-AA1C-C882262B7FE7}"/>
          </ac:spMkLst>
        </pc:spChg>
        <pc:spChg chg="add del">
          <ac:chgData name="Gaurav Thorat" userId="d252abfd01d6085f" providerId="LiveId" clId="{A9617220-6915-4E40-9588-A37A60FA7935}" dt="2025-07-03T21:14:17.906" v="3998" actId="26606"/>
          <ac:spMkLst>
            <pc:docMk/>
            <pc:sldMk cId="1684027443" sldId="279"/>
            <ac:spMk id="16" creationId="{7D96243B-ECED-4B71-8E06-AE9A285EAD20}"/>
          </ac:spMkLst>
        </pc:spChg>
        <pc:spChg chg="add del">
          <ac:chgData name="Gaurav Thorat" userId="d252abfd01d6085f" providerId="LiveId" clId="{A9617220-6915-4E40-9588-A37A60FA7935}" dt="2025-07-03T21:14:17.906" v="3998" actId="26606"/>
          <ac:spMkLst>
            <pc:docMk/>
            <pc:sldMk cId="1684027443" sldId="279"/>
            <ac:spMk id="18" creationId="{A09989E4-EFDC-4A90-A633-E0525FB4139E}"/>
          </ac:spMkLst>
        </pc:spChg>
        <pc:spChg chg="add del">
          <ac:chgData name="Gaurav Thorat" userId="d252abfd01d6085f" providerId="LiveId" clId="{A9617220-6915-4E40-9588-A37A60FA7935}" dt="2025-07-03T21:14:18.844" v="4000" actId="26606"/>
          <ac:spMkLst>
            <pc:docMk/>
            <pc:sldMk cId="1684027443" sldId="279"/>
            <ac:spMk id="20" creationId="{8D71EDA1-87BF-4D5D-AB79-F346FD19278A}"/>
          </ac:spMkLst>
        </pc:spChg>
        <pc:spChg chg="add del">
          <ac:chgData name="Gaurav Thorat" userId="d252abfd01d6085f" providerId="LiveId" clId="{A9617220-6915-4E40-9588-A37A60FA7935}" dt="2025-07-03T21:14:18.844" v="4000" actId="26606"/>
          <ac:spMkLst>
            <pc:docMk/>
            <pc:sldMk cId="1684027443" sldId="279"/>
            <ac:spMk id="21" creationId="{09588DA8-065E-4F6F-8EFD-43104AB2E0CF}"/>
          </ac:spMkLst>
        </pc:spChg>
        <pc:spChg chg="add del">
          <ac:chgData name="Gaurav Thorat" userId="d252abfd01d6085f" providerId="LiveId" clId="{A9617220-6915-4E40-9588-A37A60FA7935}" dt="2025-07-03T21:14:18.844" v="4000" actId="26606"/>
          <ac:spMkLst>
            <pc:docMk/>
            <pc:sldMk cId="1684027443" sldId="279"/>
            <ac:spMk id="22" creationId="{C4285719-470E-454C-AF62-8323075F1F5B}"/>
          </ac:spMkLst>
        </pc:spChg>
        <pc:spChg chg="add del">
          <ac:chgData name="Gaurav Thorat" userId="d252abfd01d6085f" providerId="LiveId" clId="{A9617220-6915-4E40-9588-A37A60FA7935}" dt="2025-07-03T21:14:18.844" v="4000" actId="26606"/>
          <ac:spMkLst>
            <pc:docMk/>
            <pc:sldMk cId="1684027443" sldId="279"/>
            <ac:spMk id="23" creationId="{CD9FE4EF-C4D8-49A0-B2FF-81D8DB7D8A24}"/>
          </ac:spMkLst>
        </pc:spChg>
        <pc:spChg chg="add del">
          <ac:chgData name="Gaurav Thorat" userId="d252abfd01d6085f" providerId="LiveId" clId="{A9617220-6915-4E40-9588-A37A60FA7935}" dt="2025-07-03T21:14:18.844" v="4000" actId="26606"/>
          <ac:spMkLst>
            <pc:docMk/>
            <pc:sldMk cId="1684027443" sldId="279"/>
            <ac:spMk id="24" creationId="{4300840D-0A0B-4512-BACA-B439D5B9C57C}"/>
          </ac:spMkLst>
        </pc:spChg>
        <pc:spChg chg="add del">
          <ac:chgData name="Gaurav Thorat" userId="d252abfd01d6085f" providerId="LiveId" clId="{A9617220-6915-4E40-9588-A37A60FA7935}" dt="2025-07-03T21:14:18.844" v="4000" actId="26606"/>
          <ac:spMkLst>
            <pc:docMk/>
            <pc:sldMk cId="1684027443" sldId="279"/>
            <ac:spMk id="25" creationId="{D2B78728-A580-49A7-84F9-6EF6F583ADE0}"/>
          </ac:spMkLst>
        </pc:spChg>
        <pc:spChg chg="add del">
          <ac:chgData name="Gaurav Thorat" userId="d252abfd01d6085f" providerId="LiveId" clId="{A9617220-6915-4E40-9588-A37A60FA7935}" dt="2025-07-03T21:14:18.844" v="4000" actId="26606"/>
          <ac:spMkLst>
            <pc:docMk/>
            <pc:sldMk cId="1684027443" sldId="279"/>
            <ac:spMk id="26" creationId="{38FAA1A1-D861-433F-88FA-1E9D6FD31D11}"/>
          </ac:spMkLst>
        </pc:spChg>
        <pc:spChg chg="add del">
          <ac:chgData name="Gaurav Thorat" userId="d252abfd01d6085f" providerId="LiveId" clId="{A9617220-6915-4E40-9588-A37A60FA7935}" dt="2025-07-03T21:14:20.294" v="4002" actId="26606"/>
          <ac:spMkLst>
            <pc:docMk/>
            <pc:sldMk cId="1684027443" sldId="279"/>
            <ac:spMk id="28" creationId="{DEE2AD96-B495-4E06-9291-B71706F728CB}"/>
          </ac:spMkLst>
        </pc:spChg>
        <pc:spChg chg="add del">
          <ac:chgData name="Gaurav Thorat" userId="d252abfd01d6085f" providerId="LiveId" clId="{A9617220-6915-4E40-9588-A37A60FA7935}" dt="2025-07-03T21:14:20.294" v="4002" actId="26606"/>
          <ac:spMkLst>
            <pc:docMk/>
            <pc:sldMk cId="1684027443" sldId="279"/>
            <ac:spMk id="29" creationId="{53CF6D67-C5A8-4ADD-9E8E-1E38CA1D3166}"/>
          </ac:spMkLst>
        </pc:spChg>
        <pc:spChg chg="add del">
          <ac:chgData name="Gaurav Thorat" userId="d252abfd01d6085f" providerId="LiveId" clId="{A9617220-6915-4E40-9588-A37A60FA7935}" dt="2025-07-03T21:14:20.294" v="4002" actId="26606"/>
          <ac:spMkLst>
            <pc:docMk/>
            <pc:sldMk cId="1684027443" sldId="279"/>
            <ac:spMk id="30" creationId="{86909FA0-B515-4681-B7A8-FA281D133B94}"/>
          </ac:spMkLst>
        </pc:spChg>
        <pc:spChg chg="add del">
          <ac:chgData name="Gaurav Thorat" userId="d252abfd01d6085f" providerId="LiveId" clId="{A9617220-6915-4E40-9588-A37A60FA7935}" dt="2025-07-03T21:14:20.294" v="4002" actId="26606"/>
          <ac:spMkLst>
            <pc:docMk/>
            <pc:sldMk cId="1684027443" sldId="279"/>
            <ac:spMk id="31" creationId="{21C9FE86-FCC3-4A31-AA1C-C882262B7FE7}"/>
          </ac:spMkLst>
        </pc:spChg>
        <pc:spChg chg="add del">
          <ac:chgData name="Gaurav Thorat" userId="d252abfd01d6085f" providerId="LiveId" clId="{A9617220-6915-4E40-9588-A37A60FA7935}" dt="2025-07-03T21:14:20.294" v="4002" actId="26606"/>
          <ac:spMkLst>
            <pc:docMk/>
            <pc:sldMk cId="1684027443" sldId="279"/>
            <ac:spMk id="32" creationId="{7D96243B-ECED-4B71-8E06-AE9A285EAD20}"/>
          </ac:spMkLst>
        </pc:spChg>
        <pc:spChg chg="add del">
          <ac:chgData name="Gaurav Thorat" userId="d252abfd01d6085f" providerId="LiveId" clId="{A9617220-6915-4E40-9588-A37A60FA7935}" dt="2025-07-03T21:14:20.294" v="4002" actId="26606"/>
          <ac:spMkLst>
            <pc:docMk/>
            <pc:sldMk cId="1684027443" sldId="279"/>
            <ac:spMk id="33" creationId="{A09989E4-EFDC-4A90-A633-E0525FB4139E}"/>
          </ac:spMkLst>
        </pc:spChg>
        <pc:spChg chg="add del">
          <ac:chgData name="Gaurav Thorat" userId="d252abfd01d6085f" providerId="LiveId" clId="{A9617220-6915-4E40-9588-A37A60FA7935}" dt="2025-07-03T21:14:21.301" v="4004" actId="26606"/>
          <ac:spMkLst>
            <pc:docMk/>
            <pc:sldMk cId="1684027443" sldId="279"/>
            <ac:spMk id="35" creationId="{09588DA8-065E-4F6F-8EFD-43104AB2E0CF}"/>
          </ac:spMkLst>
        </pc:spChg>
        <pc:spChg chg="add del">
          <ac:chgData name="Gaurav Thorat" userId="d252abfd01d6085f" providerId="LiveId" clId="{A9617220-6915-4E40-9588-A37A60FA7935}" dt="2025-07-03T21:14:21.301" v="4004" actId="26606"/>
          <ac:spMkLst>
            <pc:docMk/>
            <pc:sldMk cId="1684027443" sldId="279"/>
            <ac:spMk id="36" creationId="{C4285719-470E-454C-AF62-8323075F1F5B}"/>
          </ac:spMkLst>
        </pc:spChg>
        <pc:spChg chg="add del">
          <ac:chgData name="Gaurav Thorat" userId="d252abfd01d6085f" providerId="LiveId" clId="{A9617220-6915-4E40-9588-A37A60FA7935}" dt="2025-07-03T21:14:21.301" v="4004" actId="26606"/>
          <ac:spMkLst>
            <pc:docMk/>
            <pc:sldMk cId="1684027443" sldId="279"/>
            <ac:spMk id="37" creationId="{CD9FE4EF-C4D8-49A0-B2FF-81D8DB7D8A24}"/>
          </ac:spMkLst>
        </pc:spChg>
        <pc:spChg chg="add del">
          <ac:chgData name="Gaurav Thorat" userId="d252abfd01d6085f" providerId="LiveId" clId="{A9617220-6915-4E40-9588-A37A60FA7935}" dt="2025-07-03T21:14:21.301" v="4004" actId="26606"/>
          <ac:spMkLst>
            <pc:docMk/>
            <pc:sldMk cId="1684027443" sldId="279"/>
            <ac:spMk id="38" creationId="{4300840D-0A0B-4512-BACA-B439D5B9C57C}"/>
          </ac:spMkLst>
        </pc:spChg>
        <pc:spChg chg="add del">
          <ac:chgData name="Gaurav Thorat" userId="d252abfd01d6085f" providerId="LiveId" clId="{A9617220-6915-4E40-9588-A37A60FA7935}" dt="2025-07-03T21:14:21.301" v="4004" actId="26606"/>
          <ac:spMkLst>
            <pc:docMk/>
            <pc:sldMk cId="1684027443" sldId="279"/>
            <ac:spMk id="39" creationId="{D2B78728-A580-49A7-84F9-6EF6F583ADE0}"/>
          </ac:spMkLst>
        </pc:spChg>
        <pc:spChg chg="add del">
          <ac:chgData name="Gaurav Thorat" userId="d252abfd01d6085f" providerId="LiveId" clId="{A9617220-6915-4E40-9588-A37A60FA7935}" dt="2025-07-03T21:14:21.301" v="4004" actId="26606"/>
          <ac:spMkLst>
            <pc:docMk/>
            <pc:sldMk cId="1684027443" sldId="279"/>
            <ac:spMk id="40" creationId="{38FAA1A1-D861-433F-88FA-1E9D6FD31D11}"/>
          </ac:spMkLst>
        </pc:spChg>
        <pc:spChg chg="add del">
          <ac:chgData name="Gaurav Thorat" userId="d252abfd01d6085f" providerId="LiveId" clId="{A9617220-6915-4E40-9588-A37A60FA7935}" dt="2025-07-03T21:14:21.301" v="4004" actId="26606"/>
          <ac:spMkLst>
            <pc:docMk/>
            <pc:sldMk cId="1684027443" sldId="279"/>
            <ac:spMk id="41" creationId="{8D71EDA1-87BF-4D5D-AB79-F346FD19278A}"/>
          </ac:spMkLst>
        </pc:spChg>
        <pc:spChg chg="add del">
          <ac:chgData name="Gaurav Thorat" userId="d252abfd01d6085f" providerId="LiveId" clId="{A9617220-6915-4E40-9588-A37A60FA7935}" dt="2025-07-03T21:14:21.979" v="4006" actId="26606"/>
          <ac:spMkLst>
            <pc:docMk/>
            <pc:sldMk cId="1684027443" sldId="279"/>
            <ac:spMk id="43" creationId="{DEE2AD96-B495-4E06-9291-B71706F728CB}"/>
          </ac:spMkLst>
        </pc:spChg>
        <pc:spChg chg="add del">
          <ac:chgData name="Gaurav Thorat" userId="d252abfd01d6085f" providerId="LiveId" clId="{A9617220-6915-4E40-9588-A37A60FA7935}" dt="2025-07-03T21:14:21.979" v="4006" actId="26606"/>
          <ac:spMkLst>
            <pc:docMk/>
            <pc:sldMk cId="1684027443" sldId="279"/>
            <ac:spMk id="44" creationId="{53CF6D67-C5A8-4ADD-9E8E-1E38CA1D3166}"/>
          </ac:spMkLst>
        </pc:spChg>
        <pc:spChg chg="add del">
          <ac:chgData name="Gaurav Thorat" userId="d252abfd01d6085f" providerId="LiveId" clId="{A9617220-6915-4E40-9588-A37A60FA7935}" dt="2025-07-03T21:14:21.979" v="4006" actId="26606"/>
          <ac:spMkLst>
            <pc:docMk/>
            <pc:sldMk cId="1684027443" sldId="279"/>
            <ac:spMk id="45" creationId="{86909FA0-B515-4681-B7A8-FA281D133B94}"/>
          </ac:spMkLst>
        </pc:spChg>
        <pc:spChg chg="add del">
          <ac:chgData name="Gaurav Thorat" userId="d252abfd01d6085f" providerId="LiveId" clId="{A9617220-6915-4E40-9588-A37A60FA7935}" dt="2025-07-03T21:14:21.979" v="4006" actId="26606"/>
          <ac:spMkLst>
            <pc:docMk/>
            <pc:sldMk cId="1684027443" sldId="279"/>
            <ac:spMk id="46" creationId="{21C9FE86-FCC3-4A31-AA1C-C882262B7FE7}"/>
          </ac:spMkLst>
        </pc:spChg>
        <pc:spChg chg="add del">
          <ac:chgData name="Gaurav Thorat" userId="d252abfd01d6085f" providerId="LiveId" clId="{A9617220-6915-4E40-9588-A37A60FA7935}" dt="2025-07-03T21:14:21.979" v="4006" actId="26606"/>
          <ac:spMkLst>
            <pc:docMk/>
            <pc:sldMk cId="1684027443" sldId="279"/>
            <ac:spMk id="47" creationId="{7D96243B-ECED-4B71-8E06-AE9A285EAD20}"/>
          </ac:spMkLst>
        </pc:spChg>
        <pc:spChg chg="add del">
          <ac:chgData name="Gaurav Thorat" userId="d252abfd01d6085f" providerId="LiveId" clId="{A9617220-6915-4E40-9588-A37A60FA7935}" dt="2025-07-03T21:14:21.979" v="4006" actId="26606"/>
          <ac:spMkLst>
            <pc:docMk/>
            <pc:sldMk cId="1684027443" sldId="279"/>
            <ac:spMk id="48" creationId="{A09989E4-EFDC-4A90-A633-E0525FB4139E}"/>
          </ac:spMkLst>
        </pc:spChg>
        <pc:spChg chg="add">
          <ac:chgData name="Gaurav Thorat" userId="d252abfd01d6085f" providerId="LiveId" clId="{A9617220-6915-4E40-9588-A37A60FA7935}" dt="2025-07-03T21:14:21.988" v="4007" actId="26606"/>
          <ac:spMkLst>
            <pc:docMk/>
            <pc:sldMk cId="1684027443" sldId="279"/>
            <ac:spMk id="50" creationId="{09588DA8-065E-4F6F-8EFD-43104AB2E0CF}"/>
          </ac:spMkLst>
        </pc:spChg>
        <pc:spChg chg="add">
          <ac:chgData name="Gaurav Thorat" userId="d252abfd01d6085f" providerId="LiveId" clId="{A9617220-6915-4E40-9588-A37A60FA7935}" dt="2025-07-03T21:14:21.988" v="4007" actId="26606"/>
          <ac:spMkLst>
            <pc:docMk/>
            <pc:sldMk cId="1684027443" sldId="279"/>
            <ac:spMk id="51" creationId="{C4285719-470E-454C-AF62-8323075F1F5B}"/>
          </ac:spMkLst>
        </pc:spChg>
        <pc:spChg chg="add">
          <ac:chgData name="Gaurav Thorat" userId="d252abfd01d6085f" providerId="LiveId" clId="{A9617220-6915-4E40-9588-A37A60FA7935}" dt="2025-07-03T21:14:21.988" v="4007" actId="26606"/>
          <ac:spMkLst>
            <pc:docMk/>
            <pc:sldMk cId="1684027443" sldId="279"/>
            <ac:spMk id="52" creationId="{CD9FE4EF-C4D8-49A0-B2FF-81D8DB7D8A24}"/>
          </ac:spMkLst>
        </pc:spChg>
        <pc:spChg chg="add">
          <ac:chgData name="Gaurav Thorat" userId="d252abfd01d6085f" providerId="LiveId" clId="{A9617220-6915-4E40-9588-A37A60FA7935}" dt="2025-07-03T21:14:21.988" v="4007" actId="26606"/>
          <ac:spMkLst>
            <pc:docMk/>
            <pc:sldMk cId="1684027443" sldId="279"/>
            <ac:spMk id="53" creationId="{4300840D-0A0B-4512-BACA-B439D5B9C57C}"/>
          </ac:spMkLst>
        </pc:spChg>
        <pc:spChg chg="add">
          <ac:chgData name="Gaurav Thorat" userId="d252abfd01d6085f" providerId="LiveId" clId="{A9617220-6915-4E40-9588-A37A60FA7935}" dt="2025-07-03T21:14:21.988" v="4007" actId="26606"/>
          <ac:spMkLst>
            <pc:docMk/>
            <pc:sldMk cId="1684027443" sldId="279"/>
            <ac:spMk id="54" creationId="{D2B78728-A580-49A7-84F9-6EF6F583ADE0}"/>
          </ac:spMkLst>
        </pc:spChg>
        <pc:spChg chg="add">
          <ac:chgData name="Gaurav Thorat" userId="d252abfd01d6085f" providerId="LiveId" clId="{A9617220-6915-4E40-9588-A37A60FA7935}" dt="2025-07-03T21:14:21.988" v="4007" actId="26606"/>
          <ac:spMkLst>
            <pc:docMk/>
            <pc:sldMk cId="1684027443" sldId="279"/>
            <ac:spMk id="55" creationId="{38FAA1A1-D861-433F-88FA-1E9D6FD31D11}"/>
          </ac:spMkLst>
        </pc:spChg>
        <pc:spChg chg="add">
          <ac:chgData name="Gaurav Thorat" userId="d252abfd01d6085f" providerId="LiveId" clId="{A9617220-6915-4E40-9588-A37A60FA7935}" dt="2025-07-03T21:14:21.988" v="4007" actId="26606"/>
          <ac:spMkLst>
            <pc:docMk/>
            <pc:sldMk cId="1684027443" sldId="279"/>
            <ac:spMk id="56" creationId="{8D71EDA1-87BF-4D5D-AB79-F346FD19278A}"/>
          </ac:spMkLst>
        </pc:spChg>
      </pc:sldChg>
      <pc:sldChg chg="addSp modSp add mod modClrScheme chgLayout">
        <pc:chgData name="Gaurav Thorat" userId="d252abfd01d6085f" providerId="LiveId" clId="{A9617220-6915-4E40-9588-A37A60FA7935}" dt="2025-07-03T20:15:31.958" v="1196" actId="14100"/>
        <pc:sldMkLst>
          <pc:docMk/>
          <pc:sldMk cId="535656388" sldId="280"/>
        </pc:sldMkLst>
        <pc:spChg chg="mod ord">
          <ac:chgData name="Gaurav Thorat" userId="d252abfd01d6085f" providerId="LiveId" clId="{A9617220-6915-4E40-9588-A37A60FA7935}" dt="2025-07-03T19:55:06.957" v="1169" actId="700"/>
          <ac:spMkLst>
            <pc:docMk/>
            <pc:sldMk cId="535656388" sldId="280"/>
            <ac:spMk id="2" creationId="{0C4271AE-A188-5E0C-E84D-CBA6173D3EA4}"/>
          </ac:spMkLst>
        </pc:spChg>
        <pc:spChg chg="mod ord">
          <ac:chgData name="Gaurav Thorat" userId="d252abfd01d6085f" providerId="LiveId" clId="{A9617220-6915-4E40-9588-A37A60FA7935}" dt="2025-07-03T19:55:15.172" v="1174" actId="12"/>
          <ac:spMkLst>
            <pc:docMk/>
            <pc:sldMk cId="535656388" sldId="280"/>
            <ac:spMk id="3" creationId="{BEBFD5BD-01DF-0AAF-6C10-85BA2253ED3A}"/>
          </ac:spMkLst>
        </pc:spChg>
        <pc:spChg chg="add">
          <ac:chgData name="Gaurav Thorat" userId="d252abfd01d6085f" providerId="LiveId" clId="{A9617220-6915-4E40-9588-A37A60FA7935}" dt="2025-07-03T19:53:03.697" v="1066"/>
          <ac:spMkLst>
            <pc:docMk/>
            <pc:sldMk cId="535656388" sldId="280"/>
            <ac:spMk id="4" creationId="{D8DF44DE-9E22-2E5E-2982-C4DD50C0EFC5}"/>
          </ac:spMkLst>
        </pc:spChg>
        <pc:spChg chg="add">
          <ac:chgData name="Gaurav Thorat" userId="d252abfd01d6085f" providerId="LiveId" clId="{A9617220-6915-4E40-9588-A37A60FA7935}" dt="2025-07-03T19:53:06.704" v="1068"/>
          <ac:spMkLst>
            <pc:docMk/>
            <pc:sldMk cId="535656388" sldId="280"/>
            <ac:spMk id="5" creationId="{1B2EBC4C-0AF0-29C6-A8AB-34A4E0CB3957}"/>
          </ac:spMkLst>
        </pc:spChg>
        <pc:spChg chg="add">
          <ac:chgData name="Gaurav Thorat" userId="d252abfd01d6085f" providerId="LiveId" clId="{A9617220-6915-4E40-9588-A37A60FA7935}" dt="2025-07-03T19:53:11.900" v="1069"/>
          <ac:spMkLst>
            <pc:docMk/>
            <pc:sldMk cId="535656388" sldId="280"/>
            <ac:spMk id="6" creationId="{F3B7662D-184A-BEE7-4D17-C4C9690E363E}"/>
          </ac:spMkLst>
        </pc:spChg>
        <pc:spChg chg="add">
          <ac:chgData name="Gaurav Thorat" userId="d252abfd01d6085f" providerId="LiveId" clId="{A9617220-6915-4E40-9588-A37A60FA7935}" dt="2025-07-03T19:54:07.479" v="1101"/>
          <ac:spMkLst>
            <pc:docMk/>
            <pc:sldMk cId="535656388" sldId="280"/>
            <ac:spMk id="7" creationId="{D99D1F7C-E981-37C3-6CE6-44872817A985}"/>
          </ac:spMkLst>
        </pc:spChg>
        <pc:spChg chg="add">
          <ac:chgData name="Gaurav Thorat" userId="d252abfd01d6085f" providerId="LiveId" clId="{A9617220-6915-4E40-9588-A37A60FA7935}" dt="2025-07-03T19:54:38.182" v="1163"/>
          <ac:spMkLst>
            <pc:docMk/>
            <pc:sldMk cId="535656388" sldId="280"/>
            <ac:spMk id="8" creationId="{0B652E3E-C55B-3B42-761F-121AA7380555}"/>
          </ac:spMkLst>
        </pc:spChg>
        <pc:spChg chg="add mod ord">
          <ac:chgData name="Gaurav Thorat" userId="d252abfd01d6085f" providerId="LiveId" clId="{A9617220-6915-4E40-9588-A37A60FA7935}" dt="2025-07-03T19:55:36.843" v="1188" actId="5793"/>
          <ac:spMkLst>
            <pc:docMk/>
            <pc:sldMk cId="535656388" sldId="280"/>
            <ac:spMk id="9" creationId="{5D1DD75D-BDA1-9487-C9D2-81E1A1EB7F3A}"/>
          </ac:spMkLst>
        </pc:spChg>
        <pc:picChg chg="add mod">
          <ac:chgData name="Gaurav Thorat" userId="d252abfd01d6085f" providerId="LiveId" clId="{A9617220-6915-4E40-9588-A37A60FA7935}" dt="2025-07-03T20:15:31.958" v="1196" actId="14100"/>
          <ac:picMkLst>
            <pc:docMk/>
            <pc:sldMk cId="535656388" sldId="280"/>
            <ac:picMk id="11" creationId="{E5A918FF-A150-4E56-DCF8-C2FEEA510B9F}"/>
          </ac:picMkLst>
        </pc:picChg>
      </pc:sldChg>
      <pc:sldChg chg="addSp modSp add mod ord setBg">
        <pc:chgData name="Gaurav Thorat" userId="d252abfd01d6085f" providerId="LiveId" clId="{A9617220-6915-4E40-9588-A37A60FA7935}" dt="2025-07-03T21:14:33.059" v="4008" actId="26606"/>
        <pc:sldMkLst>
          <pc:docMk/>
          <pc:sldMk cId="2263079294" sldId="281"/>
        </pc:sldMkLst>
        <pc:spChg chg="mod">
          <ac:chgData name="Gaurav Thorat" userId="d252abfd01d6085f" providerId="LiveId" clId="{A9617220-6915-4E40-9588-A37A60FA7935}" dt="2025-07-03T21:14:33.059" v="4008" actId="26606"/>
          <ac:spMkLst>
            <pc:docMk/>
            <pc:sldMk cId="2263079294" sldId="281"/>
            <ac:spMk id="2" creationId="{896C6005-CBBA-46EE-83E7-C2A337EAA24F}"/>
          </ac:spMkLst>
        </pc:spChg>
        <pc:spChg chg="mod">
          <ac:chgData name="Gaurav Thorat" userId="d252abfd01d6085f" providerId="LiveId" clId="{A9617220-6915-4E40-9588-A37A60FA7935}" dt="2025-07-03T21:14:33.059" v="4008" actId="26606"/>
          <ac:spMkLst>
            <pc:docMk/>
            <pc:sldMk cId="2263079294" sldId="281"/>
            <ac:spMk id="3" creationId="{6D4CA70B-FE08-FE25-7C7A-A4C376F6130D}"/>
          </ac:spMkLst>
        </pc:spChg>
        <pc:spChg chg="add">
          <ac:chgData name="Gaurav Thorat" userId="d252abfd01d6085f" providerId="LiveId" clId="{A9617220-6915-4E40-9588-A37A60FA7935}" dt="2025-07-03T20:20:22.316" v="1477"/>
          <ac:spMkLst>
            <pc:docMk/>
            <pc:sldMk cId="2263079294" sldId="281"/>
            <ac:spMk id="4" creationId="{D9103356-8DE9-FA3E-E9DF-4B9B6C54034C}"/>
          </ac:spMkLst>
        </pc:spChg>
        <pc:spChg chg="add">
          <ac:chgData name="Gaurav Thorat" userId="d252abfd01d6085f" providerId="LiveId" clId="{A9617220-6915-4E40-9588-A37A60FA7935}" dt="2025-07-03T21:14:33.059" v="4008" actId="26606"/>
          <ac:spMkLst>
            <pc:docMk/>
            <pc:sldMk cId="2263079294" sldId="281"/>
            <ac:spMk id="8" creationId="{09588DA8-065E-4F6F-8EFD-43104AB2E0CF}"/>
          </ac:spMkLst>
        </pc:spChg>
        <pc:spChg chg="add">
          <ac:chgData name="Gaurav Thorat" userId="d252abfd01d6085f" providerId="LiveId" clId="{A9617220-6915-4E40-9588-A37A60FA7935}" dt="2025-07-03T21:14:33.059" v="4008" actId="26606"/>
          <ac:spMkLst>
            <pc:docMk/>
            <pc:sldMk cId="2263079294" sldId="281"/>
            <ac:spMk id="10" creationId="{C4285719-470E-454C-AF62-8323075F1F5B}"/>
          </ac:spMkLst>
        </pc:spChg>
        <pc:spChg chg="add">
          <ac:chgData name="Gaurav Thorat" userId="d252abfd01d6085f" providerId="LiveId" clId="{A9617220-6915-4E40-9588-A37A60FA7935}" dt="2025-07-03T21:14:33.059" v="4008" actId="26606"/>
          <ac:spMkLst>
            <pc:docMk/>
            <pc:sldMk cId="2263079294" sldId="281"/>
            <ac:spMk id="12" creationId="{CD9FE4EF-C4D8-49A0-B2FF-81D8DB7D8A24}"/>
          </ac:spMkLst>
        </pc:spChg>
        <pc:spChg chg="add">
          <ac:chgData name="Gaurav Thorat" userId="d252abfd01d6085f" providerId="LiveId" clId="{A9617220-6915-4E40-9588-A37A60FA7935}" dt="2025-07-03T21:14:33.059" v="4008" actId="26606"/>
          <ac:spMkLst>
            <pc:docMk/>
            <pc:sldMk cId="2263079294" sldId="281"/>
            <ac:spMk id="14" creationId="{4300840D-0A0B-4512-BACA-B439D5B9C57C}"/>
          </ac:spMkLst>
        </pc:spChg>
        <pc:spChg chg="add">
          <ac:chgData name="Gaurav Thorat" userId="d252abfd01d6085f" providerId="LiveId" clId="{A9617220-6915-4E40-9588-A37A60FA7935}" dt="2025-07-03T21:14:33.059" v="4008" actId="26606"/>
          <ac:spMkLst>
            <pc:docMk/>
            <pc:sldMk cId="2263079294" sldId="281"/>
            <ac:spMk id="16" creationId="{D2B78728-A580-49A7-84F9-6EF6F583ADE0}"/>
          </ac:spMkLst>
        </pc:spChg>
        <pc:spChg chg="add">
          <ac:chgData name="Gaurav Thorat" userId="d252abfd01d6085f" providerId="LiveId" clId="{A9617220-6915-4E40-9588-A37A60FA7935}" dt="2025-07-03T21:14:33.059" v="4008" actId="26606"/>
          <ac:spMkLst>
            <pc:docMk/>
            <pc:sldMk cId="2263079294" sldId="281"/>
            <ac:spMk id="18" creationId="{38FAA1A1-D861-433F-88FA-1E9D6FD31D11}"/>
          </ac:spMkLst>
        </pc:spChg>
        <pc:spChg chg="add">
          <ac:chgData name="Gaurav Thorat" userId="d252abfd01d6085f" providerId="LiveId" clId="{A9617220-6915-4E40-9588-A37A60FA7935}" dt="2025-07-03T21:14:33.059" v="4008" actId="26606"/>
          <ac:spMkLst>
            <pc:docMk/>
            <pc:sldMk cId="2263079294" sldId="281"/>
            <ac:spMk id="20" creationId="{8D71EDA1-87BF-4D5D-AB79-F346FD19278A}"/>
          </ac:spMkLst>
        </pc:spChg>
      </pc:sldChg>
      <pc:sldChg chg="addSp modSp add mod ord setBg">
        <pc:chgData name="Gaurav Thorat" userId="d252abfd01d6085f" providerId="LiveId" clId="{A9617220-6915-4E40-9588-A37A60FA7935}" dt="2025-07-03T21:14:11.193" v="3996" actId="26606"/>
        <pc:sldMkLst>
          <pc:docMk/>
          <pc:sldMk cId="198168336" sldId="282"/>
        </pc:sldMkLst>
        <pc:spChg chg="mod">
          <ac:chgData name="Gaurav Thorat" userId="d252abfd01d6085f" providerId="LiveId" clId="{A9617220-6915-4E40-9588-A37A60FA7935}" dt="2025-07-03T21:14:11.193" v="3996" actId="26606"/>
          <ac:spMkLst>
            <pc:docMk/>
            <pc:sldMk cId="198168336" sldId="282"/>
            <ac:spMk id="2" creationId="{B2C4B2BD-F62A-2ABE-0A16-33DCC31E70C3}"/>
          </ac:spMkLst>
        </pc:spChg>
        <pc:spChg chg="mod">
          <ac:chgData name="Gaurav Thorat" userId="d252abfd01d6085f" providerId="LiveId" clId="{A9617220-6915-4E40-9588-A37A60FA7935}" dt="2025-07-03T21:14:11.193" v="3996" actId="26606"/>
          <ac:spMkLst>
            <pc:docMk/>
            <pc:sldMk cId="198168336" sldId="282"/>
            <ac:spMk id="3" creationId="{07C7C926-018E-7A6E-1682-C97EFFF671F7}"/>
          </ac:spMkLst>
        </pc:spChg>
        <pc:spChg chg="add">
          <ac:chgData name="Gaurav Thorat" userId="d252abfd01d6085f" providerId="LiveId" clId="{A9617220-6915-4E40-9588-A37A60FA7935}" dt="2025-07-03T21:14:11.193" v="3996" actId="26606"/>
          <ac:spMkLst>
            <pc:docMk/>
            <pc:sldMk cId="198168336" sldId="282"/>
            <ac:spMk id="8" creationId="{DEE2AD96-B495-4E06-9291-B71706F728CB}"/>
          </ac:spMkLst>
        </pc:spChg>
        <pc:spChg chg="add">
          <ac:chgData name="Gaurav Thorat" userId="d252abfd01d6085f" providerId="LiveId" clId="{A9617220-6915-4E40-9588-A37A60FA7935}" dt="2025-07-03T21:14:11.193" v="3996" actId="26606"/>
          <ac:spMkLst>
            <pc:docMk/>
            <pc:sldMk cId="198168336" sldId="282"/>
            <ac:spMk id="10" creationId="{53CF6D67-C5A8-4ADD-9E8E-1E38CA1D3166}"/>
          </ac:spMkLst>
        </pc:spChg>
        <pc:spChg chg="add">
          <ac:chgData name="Gaurav Thorat" userId="d252abfd01d6085f" providerId="LiveId" clId="{A9617220-6915-4E40-9588-A37A60FA7935}" dt="2025-07-03T21:14:11.193" v="3996" actId="26606"/>
          <ac:spMkLst>
            <pc:docMk/>
            <pc:sldMk cId="198168336" sldId="282"/>
            <ac:spMk id="12" creationId="{86909FA0-B515-4681-B7A8-FA281D133B94}"/>
          </ac:spMkLst>
        </pc:spChg>
        <pc:spChg chg="add">
          <ac:chgData name="Gaurav Thorat" userId="d252abfd01d6085f" providerId="LiveId" clId="{A9617220-6915-4E40-9588-A37A60FA7935}" dt="2025-07-03T21:14:11.193" v="3996" actId="26606"/>
          <ac:spMkLst>
            <pc:docMk/>
            <pc:sldMk cId="198168336" sldId="282"/>
            <ac:spMk id="14" creationId="{21C9FE86-FCC3-4A31-AA1C-C882262B7FE7}"/>
          </ac:spMkLst>
        </pc:spChg>
        <pc:spChg chg="add">
          <ac:chgData name="Gaurav Thorat" userId="d252abfd01d6085f" providerId="LiveId" clId="{A9617220-6915-4E40-9588-A37A60FA7935}" dt="2025-07-03T21:14:11.193" v="3996" actId="26606"/>
          <ac:spMkLst>
            <pc:docMk/>
            <pc:sldMk cId="198168336" sldId="282"/>
            <ac:spMk id="16" creationId="{7D96243B-ECED-4B71-8E06-AE9A285EAD20}"/>
          </ac:spMkLst>
        </pc:spChg>
        <pc:spChg chg="add">
          <ac:chgData name="Gaurav Thorat" userId="d252abfd01d6085f" providerId="LiveId" clId="{A9617220-6915-4E40-9588-A37A60FA7935}" dt="2025-07-03T21:14:11.193" v="3996" actId="26606"/>
          <ac:spMkLst>
            <pc:docMk/>
            <pc:sldMk cId="198168336" sldId="282"/>
            <ac:spMk id="18" creationId="{A09989E4-EFDC-4A90-A633-E0525FB4139E}"/>
          </ac:spMkLst>
        </pc:spChg>
      </pc:sldChg>
      <pc:sldChg chg="addSp delSp modSp add mod setBg">
        <pc:chgData name="Gaurav Thorat" userId="d252abfd01d6085f" providerId="LiveId" clId="{A9617220-6915-4E40-9588-A37A60FA7935}" dt="2025-07-03T21:14:07.034" v="3995" actId="26606"/>
        <pc:sldMkLst>
          <pc:docMk/>
          <pc:sldMk cId="173064232" sldId="283"/>
        </pc:sldMkLst>
        <pc:spChg chg="add">
          <ac:chgData name="Gaurav Thorat" userId="d252abfd01d6085f" providerId="LiveId" clId="{A9617220-6915-4E40-9588-A37A60FA7935}" dt="2025-07-03T20:23:54.387" v="1676"/>
          <ac:spMkLst>
            <pc:docMk/>
            <pc:sldMk cId="173064232" sldId="283"/>
            <ac:spMk id="2" creationId="{F1B48022-FA45-4B19-8AF6-F8B0639C6FFC}"/>
          </ac:spMkLst>
        </pc:spChg>
        <pc:spChg chg="add">
          <ac:chgData name="Gaurav Thorat" userId="d252abfd01d6085f" providerId="LiveId" clId="{A9617220-6915-4E40-9588-A37A60FA7935}" dt="2025-07-03T20:23:56.218" v="1679"/>
          <ac:spMkLst>
            <pc:docMk/>
            <pc:sldMk cId="173064232" sldId="283"/>
            <ac:spMk id="3" creationId="{CAF385BC-34E4-50A8-0604-8D0233C819D3}"/>
          </ac:spMkLst>
        </pc:spChg>
        <pc:spChg chg="add">
          <ac:chgData name="Gaurav Thorat" userId="d252abfd01d6085f" providerId="LiveId" clId="{A9617220-6915-4E40-9588-A37A60FA7935}" dt="2025-07-03T20:30:47.237" v="2113"/>
          <ac:spMkLst>
            <pc:docMk/>
            <pc:sldMk cId="173064232" sldId="283"/>
            <ac:spMk id="4" creationId="{1A6020B2-EF4E-1CD9-81FE-4EFCAEC36031}"/>
          </ac:spMkLst>
        </pc:spChg>
        <pc:spChg chg="add mod">
          <ac:chgData name="Gaurav Thorat" userId="d252abfd01d6085f" providerId="LiveId" clId="{A9617220-6915-4E40-9588-A37A60FA7935}" dt="2025-07-03T21:14:07.034" v="3995" actId="26606"/>
          <ac:spMkLst>
            <pc:docMk/>
            <pc:sldMk cId="173064232" sldId="283"/>
            <ac:spMk id="5" creationId="{6AC7214B-B48F-3948-0544-C6B42D567850}"/>
          </ac:spMkLst>
        </pc:spChg>
        <pc:spChg chg="del mod">
          <ac:chgData name="Gaurav Thorat" userId="d252abfd01d6085f" providerId="LiveId" clId="{A9617220-6915-4E40-9588-A37A60FA7935}" dt="2025-07-03T20:30:18.610" v="2108" actId="478"/>
          <ac:spMkLst>
            <pc:docMk/>
            <pc:sldMk cId="173064232" sldId="283"/>
            <ac:spMk id="7" creationId="{90F13AB6-0922-38AA-A77F-5347B26DAEFF}"/>
          </ac:spMkLst>
        </pc:spChg>
        <pc:spChg chg="mod">
          <ac:chgData name="Gaurav Thorat" userId="d252abfd01d6085f" providerId="LiveId" clId="{A9617220-6915-4E40-9588-A37A60FA7935}" dt="2025-07-03T20:24:01.821" v="1681"/>
          <ac:spMkLst>
            <pc:docMk/>
            <pc:sldMk cId="173064232" sldId="283"/>
            <ac:spMk id="8" creationId="{6531B1E3-666E-D4E6-E0F3-C3EBCA3B8FAD}"/>
          </ac:spMkLst>
        </pc:spChg>
        <pc:spChg chg="mod">
          <ac:chgData name="Gaurav Thorat" userId="d252abfd01d6085f" providerId="LiveId" clId="{A9617220-6915-4E40-9588-A37A60FA7935}" dt="2025-07-03T20:24:01.821" v="1681"/>
          <ac:spMkLst>
            <pc:docMk/>
            <pc:sldMk cId="173064232" sldId="283"/>
            <ac:spMk id="9" creationId="{E43E503A-5794-3F74-88B1-2015D37C5CE8}"/>
          </ac:spMkLst>
        </pc:spChg>
        <pc:spChg chg="mod">
          <ac:chgData name="Gaurav Thorat" userId="d252abfd01d6085f" providerId="LiveId" clId="{A9617220-6915-4E40-9588-A37A60FA7935}" dt="2025-07-03T20:24:01.821" v="1681"/>
          <ac:spMkLst>
            <pc:docMk/>
            <pc:sldMk cId="173064232" sldId="283"/>
            <ac:spMk id="10" creationId="{42588DB2-3B6C-1324-0756-BABD3B53EFBC}"/>
          </ac:spMkLst>
        </pc:spChg>
        <pc:spChg chg="add del">
          <ac:chgData name="Gaurav Thorat" userId="d252abfd01d6085f" providerId="LiveId" clId="{A9617220-6915-4E40-9588-A37A60FA7935}" dt="2025-07-03T20:30:07.173" v="2105" actId="478"/>
          <ac:spMkLst>
            <pc:docMk/>
            <pc:sldMk cId="173064232" sldId="283"/>
            <ac:spMk id="14" creationId="{86DD0707-069D-D5CA-551A-8F9A8E346E2B}"/>
          </ac:spMkLst>
        </pc:spChg>
        <pc:spChg chg="add del mod ord">
          <ac:chgData name="Gaurav Thorat" userId="d252abfd01d6085f" providerId="LiveId" clId="{A9617220-6915-4E40-9588-A37A60FA7935}" dt="2025-07-03T21:14:07.034" v="3995" actId="26606"/>
          <ac:spMkLst>
            <pc:docMk/>
            <pc:sldMk cId="173064232" sldId="283"/>
            <ac:spMk id="18" creationId="{423C4CEC-E387-92FE-E040-C6E01C73BE2D}"/>
          </ac:spMkLst>
        </pc:spChg>
        <pc:spChg chg="mod">
          <ac:chgData name="Gaurav Thorat" userId="d252abfd01d6085f" providerId="LiveId" clId="{A9617220-6915-4E40-9588-A37A60FA7935}" dt="2025-07-03T20:28:44.947" v="2077" actId="255"/>
          <ac:spMkLst>
            <pc:docMk/>
            <pc:sldMk cId="173064232" sldId="283"/>
            <ac:spMk id="19" creationId="{98CD29EB-5FDA-BFD1-F496-E97F57F563B2}"/>
          </ac:spMkLst>
        </pc:spChg>
        <pc:spChg chg="mod">
          <ac:chgData name="Gaurav Thorat" userId="d252abfd01d6085f" providerId="LiveId" clId="{A9617220-6915-4E40-9588-A37A60FA7935}" dt="2025-07-03T20:28:55.255" v="2082" actId="255"/>
          <ac:spMkLst>
            <pc:docMk/>
            <pc:sldMk cId="173064232" sldId="283"/>
            <ac:spMk id="20" creationId="{FF153BBE-5D5A-3D0F-5194-74B3919A9794}"/>
          </ac:spMkLst>
        </pc:spChg>
        <pc:spChg chg="mod">
          <ac:chgData name="Gaurav Thorat" userId="d252abfd01d6085f" providerId="LiveId" clId="{A9617220-6915-4E40-9588-A37A60FA7935}" dt="2025-07-03T20:29:01.288" v="2083" actId="255"/>
          <ac:spMkLst>
            <pc:docMk/>
            <pc:sldMk cId="173064232" sldId="283"/>
            <ac:spMk id="21" creationId="{D0A55ABF-34E4-4517-EFD3-21CEF20485D6}"/>
          </ac:spMkLst>
        </pc:spChg>
        <pc:spChg chg="mod">
          <ac:chgData name="Gaurav Thorat" userId="d252abfd01d6085f" providerId="LiveId" clId="{A9617220-6915-4E40-9588-A37A60FA7935}" dt="2025-07-03T21:14:07.034" v="3995" actId="26606"/>
          <ac:spMkLst>
            <pc:docMk/>
            <pc:sldMk cId="173064232" sldId="283"/>
            <ac:spMk id="23" creationId="{B43C0713-D3E5-8CCF-4DD0-8C0F544AE53E}"/>
          </ac:spMkLst>
        </pc:spChg>
        <pc:spChg chg="mod">
          <ac:chgData name="Gaurav Thorat" userId="d252abfd01d6085f" providerId="LiveId" clId="{A9617220-6915-4E40-9588-A37A60FA7935}" dt="2025-07-03T20:28:51.003" v="2081" actId="255"/>
          <ac:spMkLst>
            <pc:docMk/>
            <pc:sldMk cId="173064232" sldId="283"/>
            <ac:spMk id="24" creationId="{50A3BB13-5428-0DF1-6BF8-20E78C879A52}"/>
          </ac:spMkLst>
        </pc:spChg>
        <pc:spChg chg="add del">
          <ac:chgData name="Gaurav Thorat" userId="d252abfd01d6085f" providerId="LiveId" clId="{A9617220-6915-4E40-9588-A37A60FA7935}" dt="2025-07-03T21:14:07.020" v="3994" actId="26606"/>
          <ac:spMkLst>
            <pc:docMk/>
            <pc:sldMk cId="173064232" sldId="283"/>
            <ac:spMk id="28" creationId="{1B15ED52-F352-441B-82BF-E0EA34836D08}"/>
          </ac:spMkLst>
        </pc:spChg>
        <pc:spChg chg="add del">
          <ac:chgData name="Gaurav Thorat" userId="d252abfd01d6085f" providerId="LiveId" clId="{A9617220-6915-4E40-9588-A37A60FA7935}" dt="2025-07-03T21:14:07.020" v="3994" actId="26606"/>
          <ac:spMkLst>
            <pc:docMk/>
            <pc:sldMk cId="173064232" sldId="283"/>
            <ac:spMk id="30" creationId="{3B2E3793-BFE6-45A2-9B7B-E18844431C99}"/>
          </ac:spMkLst>
        </pc:spChg>
        <pc:spChg chg="add del">
          <ac:chgData name="Gaurav Thorat" userId="d252abfd01d6085f" providerId="LiveId" clId="{A9617220-6915-4E40-9588-A37A60FA7935}" dt="2025-07-03T21:14:07.020" v="3994" actId="26606"/>
          <ac:spMkLst>
            <pc:docMk/>
            <pc:sldMk cId="173064232" sldId="283"/>
            <ac:spMk id="32" creationId="{BC4C4868-CB8F-4AF9-9CDB-8108F2C19B67}"/>
          </ac:spMkLst>
        </pc:spChg>
        <pc:spChg chg="add del">
          <ac:chgData name="Gaurav Thorat" userId="d252abfd01d6085f" providerId="LiveId" clId="{A9617220-6915-4E40-9588-A37A60FA7935}" dt="2025-07-03T21:14:07.020" v="3994" actId="26606"/>
          <ac:spMkLst>
            <pc:docMk/>
            <pc:sldMk cId="173064232" sldId="283"/>
            <ac:spMk id="34" creationId="{375E0459-6403-40CD-989D-56A4407CA12E}"/>
          </ac:spMkLst>
        </pc:spChg>
        <pc:spChg chg="add del">
          <ac:chgData name="Gaurav Thorat" userId="d252abfd01d6085f" providerId="LiveId" clId="{A9617220-6915-4E40-9588-A37A60FA7935}" dt="2025-07-03T21:14:07.020" v="3994" actId="26606"/>
          <ac:spMkLst>
            <pc:docMk/>
            <pc:sldMk cId="173064232" sldId="283"/>
            <ac:spMk id="36" creationId="{53E5B1A8-3AC9-4BD1-9BBC-78CA94F2D1BA}"/>
          </ac:spMkLst>
        </pc:spChg>
        <pc:spChg chg="add">
          <ac:chgData name="Gaurav Thorat" userId="d252abfd01d6085f" providerId="LiveId" clId="{A9617220-6915-4E40-9588-A37A60FA7935}" dt="2025-07-03T21:14:07.034" v="3995" actId="26606"/>
          <ac:spMkLst>
            <pc:docMk/>
            <pc:sldMk cId="173064232" sldId="283"/>
            <ac:spMk id="38" creationId="{A09989E4-EFDC-4A90-A633-E0525FB4139E}"/>
          </ac:spMkLst>
        </pc:spChg>
        <pc:spChg chg="add">
          <ac:chgData name="Gaurav Thorat" userId="d252abfd01d6085f" providerId="LiveId" clId="{A9617220-6915-4E40-9588-A37A60FA7935}" dt="2025-07-03T21:14:07.034" v="3995" actId="26606"/>
          <ac:spMkLst>
            <pc:docMk/>
            <pc:sldMk cId="173064232" sldId="283"/>
            <ac:spMk id="39" creationId="{DEE2AD96-B495-4E06-9291-B71706F728CB}"/>
          </ac:spMkLst>
        </pc:spChg>
        <pc:spChg chg="add">
          <ac:chgData name="Gaurav Thorat" userId="d252abfd01d6085f" providerId="LiveId" clId="{A9617220-6915-4E40-9588-A37A60FA7935}" dt="2025-07-03T21:14:07.034" v="3995" actId="26606"/>
          <ac:spMkLst>
            <pc:docMk/>
            <pc:sldMk cId="173064232" sldId="283"/>
            <ac:spMk id="40" creationId="{53CF6D67-C5A8-4ADD-9E8E-1E38CA1D3166}"/>
          </ac:spMkLst>
        </pc:spChg>
        <pc:spChg chg="add">
          <ac:chgData name="Gaurav Thorat" userId="d252abfd01d6085f" providerId="LiveId" clId="{A9617220-6915-4E40-9588-A37A60FA7935}" dt="2025-07-03T21:14:07.034" v="3995" actId="26606"/>
          <ac:spMkLst>
            <pc:docMk/>
            <pc:sldMk cId="173064232" sldId="283"/>
            <ac:spMk id="42" creationId="{86909FA0-B515-4681-B7A8-FA281D133B94}"/>
          </ac:spMkLst>
        </pc:spChg>
        <pc:spChg chg="add">
          <ac:chgData name="Gaurav Thorat" userId="d252abfd01d6085f" providerId="LiveId" clId="{A9617220-6915-4E40-9588-A37A60FA7935}" dt="2025-07-03T21:14:07.034" v="3995" actId="26606"/>
          <ac:spMkLst>
            <pc:docMk/>
            <pc:sldMk cId="173064232" sldId="283"/>
            <ac:spMk id="43" creationId="{21C9FE86-FCC3-4A31-AA1C-C882262B7FE7}"/>
          </ac:spMkLst>
        </pc:spChg>
        <pc:spChg chg="add">
          <ac:chgData name="Gaurav Thorat" userId="d252abfd01d6085f" providerId="LiveId" clId="{A9617220-6915-4E40-9588-A37A60FA7935}" dt="2025-07-03T21:14:07.034" v="3995" actId="26606"/>
          <ac:spMkLst>
            <pc:docMk/>
            <pc:sldMk cId="173064232" sldId="283"/>
            <ac:spMk id="44" creationId="{7D96243B-ECED-4B71-8E06-AE9A285EAD20}"/>
          </ac:spMkLst>
        </pc:spChg>
        <pc:grpChg chg="del mod">
          <ac:chgData name="Gaurav Thorat" userId="d252abfd01d6085f" providerId="LiveId" clId="{A9617220-6915-4E40-9588-A37A60FA7935}" dt="2025-07-03T20:30:16.667" v="2107" actId="478"/>
          <ac:grpSpMkLst>
            <pc:docMk/>
            <pc:sldMk cId="173064232" sldId="283"/>
            <ac:grpSpMk id="41" creationId="{8FCDB217-15B4-4F48-1D60-0340DBACFA12}"/>
          </ac:grpSpMkLst>
        </pc:grpChg>
        <pc:graphicFrameChg chg="mod">
          <ac:chgData name="Gaurav Thorat" userId="d252abfd01d6085f" providerId="LiveId" clId="{A9617220-6915-4E40-9588-A37A60FA7935}" dt="2025-07-03T20:24:01.821" v="1681"/>
          <ac:graphicFrameMkLst>
            <pc:docMk/>
            <pc:sldMk cId="173064232" sldId="283"/>
            <ac:graphicFrameMk id="37" creationId="{E7154F4B-0942-773A-FEC9-257FDAE1BCD2}"/>
          </ac:graphicFrameMkLst>
        </pc:graphicFrameChg>
      </pc:sldChg>
      <pc:sldChg chg="addSp modSp add mod ord setBg">
        <pc:chgData name="Gaurav Thorat" userId="d252abfd01d6085f" providerId="LiveId" clId="{A9617220-6915-4E40-9588-A37A60FA7935}" dt="2025-07-03T21:14:43.219" v="4010" actId="26606"/>
        <pc:sldMkLst>
          <pc:docMk/>
          <pc:sldMk cId="52989825" sldId="284"/>
        </pc:sldMkLst>
        <pc:spChg chg="mod">
          <ac:chgData name="Gaurav Thorat" userId="d252abfd01d6085f" providerId="LiveId" clId="{A9617220-6915-4E40-9588-A37A60FA7935}" dt="2025-07-03T21:14:43.219" v="4010" actId="26606"/>
          <ac:spMkLst>
            <pc:docMk/>
            <pc:sldMk cId="52989825" sldId="284"/>
            <ac:spMk id="2" creationId="{16C4DD94-5A8E-A9A0-1278-F85F7D40B4C8}"/>
          </ac:spMkLst>
        </pc:spChg>
        <pc:spChg chg="mod">
          <ac:chgData name="Gaurav Thorat" userId="d252abfd01d6085f" providerId="LiveId" clId="{A9617220-6915-4E40-9588-A37A60FA7935}" dt="2025-07-03T21:14:43.219" v="4010" actId="26606"/>
          <ac:spMkLst>
            <pc:docMk/>
            <pc:sldMk cId="52989825" sldId="284"/>
            <ac:spMk id="3" creationId="{9F97F25C-19E3-922E-905B-1E79AE70CCA6}"/>
          </ac:spMkLst>
        </pc:spChg>
        <pc:spChg chg="add">
          <ac:chgData name="Gaurav Thorat" userId="d252abfd01d6085f" providerId="LiveId" clId="{A9617220-6915-4E40-9588-A37A60FA7935}" dt="2025-07-03T21:10:45.145" v="3899"/>
          <ac:spMkLst>
            <pc:docMk/>
            <pc:sldMk cId="52989825" sldId="284"/>
            <ac:spMk id="4" creationId="{5D2CF6CB-C23F-E8C6-BE56-ECE99250F63A}"/>
          </ac:spMkLst>
        </pc:spChg>
        <pc:spChg chg="add">
          <ac:chgData name="Gaurav Thorat" userId="d252abfd01d6085f" providerId="LiveId" clId="{A9617220-6915-4E40-9588-A37A60FA7935}" dt="2025-07-03T21:14:43.219" v="4010" actId="26606"/>
          <ac:spMkLst>
            <pc:docMk/>
            <pc:sldMk cId="52989825" sldId="284"/>
            <ac:spMk id="8" creationId="{DEE2AD96-B495-4E06-9291-B71706F728CB}"/>
          </ac:spMkLst>
        </pc:spChg>
        <pc:spChg chg="add">
          <ac:chgData name="Gaurav Thorat" userId="d252abfd01d6085f" providerId="LiveId" clId="{A9617220-6915-4E40-9588-A37A60FA7935}" dt="2025-07-03T21:14:43.219" v="4010" actId="26606"/>
          <ac:spMkLst>
            <pc:docMk/>
            <pc:sldMk cId="52989825" sldId="284"/>
            <ac:spMk id="10" creationId="{53CF6D67-C5A8-4ADD-9E8E-1E38CA1D3166}"/>
          </ac:spMkLst>
        </pc:spChg>
        <pc:spChg chg="add">
          <ac:chgData name="Gaurav Thorat" userId="d252abfd01d6085f" providerId="LiveId" clId="{A9617220-6915-4E40-9588-A37A60FA7935}" dt="2025-07-03T21:14:43.219" v="4010" actId="26606"/>
          <ac:spMkLst>
            <pc:docMk/>
            <pc:sldMk cId="52989825" sldId="284"/>
            <ac:spMk id="12" creationId="{86909FA0-B515-4681-B7A8-FA281D133B94}"/>
          </ac:spMkLst>
        </pc:spChg>
        <pc:spChg chg="add">
          <ac:chgData name="Gaurav Thorat" userId="d252abfd01d6085f" providerId="LiveId" clId="{A9617220-6915-4E40-9588-A37A60FA7935}" dt="2025-07-03T21:14:43.219" v="4010" actId="26606"/>
          <ac:spMkLst>
            <pc:docMk/>
            <pc:sldMk cId="52989825" sldId="284"/>
            <ac:spMk id="14" creationId="{21C9FE86-FCC3-4A31-AA1C-C882262B7FE7}"/>
          </ac:spMkLst>
        </pc:spChg>
        <pc:spChg chg="add">
          <ac:chgData name="Gaurav Thorat" userId="d252abfd01d6085f" providerId="LiveId" clId="{A9617220-6915-4E40-9588-A37A60FA7935}" dt="2025-07-03T21:14:43.219" v="4010" actId="26606"/>
          <ac:spMkLst>
            <pc:docMk/>
            <pc:sldMk cId="52989825" sldId="284"/>
            <ac:spMk id="16" creationId="{7D96243B-ECED-4B71-8E06-AE9A285EAD20}"/>
          </ac:spMkLst>
        </pc:spChg>
        <pc:spChg chg="add">
          <ac:chgData name="Gaurav Thorat" userId="d252abfd01d6085f" providerId="LiveId" clId="{A9617220-6915-4E40-9588-A37A60FA7935}" dt="2025-07-03T21:14:43.219" v="4010" actId="26606"/>
          <ac:spMkLst>
            <pc:docMk/>
            <pc:sldMk cId="52989825" sldId="284"/>
            <ac:spMk id="18" creationId="{A09989E4-EFDC-4A90-A633-E0525FB4139E}"/>
          </ac:spMkLst>
        </pc:spChg>
      </pc:sldChg>
      <pc:sldChg chg="add del">
        <pc:chgData name="Gaurav Thorat" userId="d252abfd01d6085f" providerId="LiveId" clId="{A9617220-6915-4E40-9588-A37A60FA7935}" dt="2025-07-03T20:57:26.183" v="3390" actId="47"/>
        <pc:sldMkLst>
          <pc:docMk/>
          <pc:sldMk cId="1452083808" sldId="285"/>
        </pc:sldMkLst>
      </pc:sldChg>
      <pc:sldChg chg="addSp modSp add mod setBg">
        <pc:chgData name="Gaurav Thorat" userId="d252abfd01d6085f" providerId="LiveId" clId="{A9617220-6915-4E40-9588-A37A60FA7935}" dt="2025-07-03T21:15:34.686" v="4021" actId="26606"/>
        <pc:sldMkLst>
          <pc:docMk/>
          <pc:sldMk cId="3479006348" sldId="285"/>
        </pc:sldMkLst>
        <pc:spChg chg="mod">
          <ac:chgData name="Gaurav Thorat" userId="d252abfd01d6085f" providerId="LiveId" clId="{A9617220-6915-4E40-9588-A37A60FA7935}" dt="2025-07-03T21:15:34.686" v="4021" actId="26606"/>
          <ac:spMkLst>
            <pc:docMk/>
            <pc:sldMk cId="3479006348" sldId="285"/>
            <ac:spMk id="2" creationId="{D8554258-8541-FFE9-D55F-A1AA917A0424}"/>
          </ac:spMkLst>
        </pc:spChg>
        <pc:spChg chg="mod">
          <ac:chgData name="Gaurav Thorat" userId="d252abfd01d6085f" providerId="LiveId" clId="{A9617220-6915-4E40-9588-A37A60FA7935}" dt="2025-07-03T21:15:34.686" v="4021" actId="26606"/>
          <ac:spMkLst>
            <pc:docMk/>
            <pc:sldMk cId="3479006348" sldId="285"/>
            <ac:spMk id="3" creationId="{EC96118F-19C8-6317-745F-5A0C28713B76}"/>
          </ac:spMkLst>
        </pc:spChg>
        <pc:spChg chg="add">
          <ac:chgData name="Gaurav Thorat" userId="d252abfd01d6085f" providerId="LiveId" clId="{A9617220-6915-4E40-9588-A37A60FA7935}" dt="2025-07-03T20:59:29.056" v="3511"/>
          <ac:spMkLst>
            <pc:docMk/>
            <pc:sldMk cId="3479006348" sldId="285"/>
            <ac:spMk id="4" creationId="{65B3DFE8-FA6B-F461-6496-3D2143D8BFBA}"/>
          </ac:spMkLst>
        </pc:spChg>
        <pc:spChg chg="add">
          <ac:chgData name="Gaurav Thorat" userId="d252abfd01d6085f" providerId="LiveId" clId="{A9617220-6915-4E40-9588-A37A60FA7935}" dt="2025-07-03T21:00:51.019" v="3636"/>
          <ac:spMkLst>
            <pc:docMk/>
            <pc:sldMk cId="3479006348" sldId="285"/>
            <ac:spMk id="5" creationId="{78F468C6-A44A-EC4B-C864-DBCE1EA3CE8C}"/>
          </ac:spMkLst>
        </pc:spChg>
        <pc:spChg chg="add">
          <ac:chgData name="Gaurav Thorat" userId="d252abfd01d6085f" providerId="LiveId" clId="{A9617220-6915-4E40-9588-A37A60FA7935}" dt="2025-07-03T21:15:34.686" v="4021" actId="26606"/>
          <ac:spMkLst>
            <pc:docMk/>
            <pc:sldMk cId="3479006348" sldId="285"/>
            <ac:spMk id="8" creationId="{DEE2AD96-B495-4E06-9291-B71706F728CB}"/>
          </ac:spMkLst>
        </pc:spChg>
        <pc:spChg chg="add">
          <ac:chgData name="Gaurav Thorat" userId="d252abfd01d6085f" providerId="LiveId" clId="{A9617220-6915-4E40-9588-A37A60FA7935}" dt="2025-07-03T21:15:34.686" v="4021" actId="26606"/>
          <ac:spMkLst>
            <pc:docMk/>
            <pc:sldMk cId="3479006348" sldId="285"/>
            <ac:spMk id="10" creationId="{53CF6D67-C5A8-4ADD-9E8E-1E38CA1D3166}"/>
          </ac:spMkLst>
        </pc:spChg>
        <pc:spChg chg="add">
          <ac:chgData name="Gaurav Thorat" userId="d252abfd01d6085f" providerId="LiveId" clId="{A9617220-6915-4E40-9588-A37A60FA7935}" dt="2025-07-03T21:15:34.686" v="4021" actId="26606"/>
          <ac:spMkLst>
            <pc:docMk/>
            <pc:sldMk cId="3479006348" sldId="285"/>
            <ac:spMk id="12" creationId="{86909FA0-B515-4681-B7A8-FA281D133B94}"/>
          </ac:spMkLst>
        </pc:spChg>
        <pc:spChg chg="add">
          <ac:chgData name="Gaurav Thorat" userId="d252abfd01d6085f" providerId="LiveId" clId="{A9617220-6915-4E40-9588-A37A60FA7935}" dt="2025-07-03T21:15:34.686" v="4021" actId="26606"/>
          <ac:spMkLst>
            <pc:docMk/>
            <pc:sldMk cId="3479006348" sldId="285"/>
            <ac:spMk id="14" creationId="{21C9FE86-FCC3-4A31-AA1C-C882262B7FE7}"/>
          </ac:spMkLst>
        </pc:spChg>
        <pc:spChg chg="add">
          <ac:chgData name="Gaurav Thorat" userId="d252abfd01d6085f" providerId="LiveId" clId="{A9617220-6915-4E40-9588-A37A60FA7935}" dt="2025-07-03T21:15:34.686" v="4021" actId="26606"/>
          <ac:spMkLst>
            <pc:docMk/>
            <pc:sldMk cId="3479006348" sldId="285"/>
            <ac:spMk id="16" creationId="{7D96243B-ECED-4B71-8E06-AE9A285EAD20}"/>
          </ac:spMkLst>
        </pc:spChg>
        <pc:spChg chg="add">
          <ac:chgData name="Gaurav Thorat" userId="d252abfd01d6085f" providerId="LiveId" clId="{A9617220-6915-4E40-9588-A37A60FA7935}" dt="2025-07-03T21:15:34.686" v="4021" actId="26606"/>
          <ac:spMkLst>
            <pc:docMk/>
            <pc:sldMk cId="3479006348" sldId="285"/>
            <ac:spMk id="18" creationId="{A09989E4-EFDC-4A90-A633-E0525FB4139E}"/>
          </ac:spMkLst>
        </pc:spChg>
      </pc:sldChg>
      <pc:sldChg chg="add del ord">
        <pc:chgData name="Gaurav Thorat" userId="d252abfd01d6085f" providerId="LiveId" clId="{A9617220-6915-4E40-9588-A37A60FA7935}" dt="2025-07-03T21:09:29.291" v="3837" actId="47"/>
        <pc:sldMkLst>
          <pc:docMk/>
          <pc:sldMk cId="304615596" sldId="286"/>
        </pc:sldMkLst>
      </pc:sldChg>
      <pc:sldChg chg="addSp modSp add mod ord setBg">
        <pc:chgData name="Gaurav Thorat" userId="d252abfd01d6085f" providerId="LiveId" clId="{A9617220-6915-4E40-9588-A37A60FA7935}" dt="2025-07-03T21:14:39.214" v="4009" actId="26606"/>
        <pc:sldMkLst>
          <pc:docMk/>
          <pc:sldMk cId="2308033984" sldId="287"/>
        </pc:sldMkLst>
        <pc:spChg chg="mod">
          <ac:chgData name="Gaurav Thorat" userId="d252abfd01d6085f" providerId="LiveId" clId="{A9617220-6915-4E40-9588-A37A60FA7935}" dt="2025-07-03T21:14:39.214" v="4009" actId="26606"/>
          <ac:spMkLst>
            <pc:docMk/>
            <pc:sldMk cId="2308033984" sldId="287"/>
            <ac:spMk id="2" creationId="{13CD27E3-8324-173A-93E6-F835F549BA60}"/>
          </ac:spMkLst>
        </pc:spChg>
        <pc:spChg chg="mod">
          <ac:chgData name="Gaurav Thorat" userId="d252abfd01d6085f" providerId="LiveId" clId="{A9617220-6915-4E40-9588-A37A60FA7935}" dt="2025-07-03T21:14:39.214" v="4009" actId="26606"/>
          <ac:spMkLst>
            <pc:docMk/>
            <pc:sldMk cId="2308033984" sldId="287"/>
            <ac:spMk id="3" creationId="{B45CA991-C337-E03C-18EF-B38A80FF974C}"/>
          </ac:spMkLst>
        </pc:spChg>
        <pc:spChg chg="add">
          <ac:chgData name="Gaurav Thorat" userId="d252abfd01d6085f" providerId="LiveId" clId="{A9617220-6915-4E40-9588-A37A60FA7935}" dt="2025-07-03T21:06:25.010" v="3793"/>
          <ac:spMkLst>
            <pc:docMk/>
            <pc:sldMk cId="2308033984" sldId="287"/>
            <ac:spMk id="4" creationId="{6514543B-72FD-8482-9720-5D1AFB8BC108}"/>
          </ac:spMkLst>
        </pc:spChg>
        <pc:spChg chg="add">
          <ac:chgData name="Gaurav Thorat" userId="d252abfd01d6085f" providerId="LiveId" clId="{A9617220-6915-4E40-9588-A37A60FA7935}" dt="2025-07-03T21:07:09.064" v="3809"/>
          <ac:spMkLst>
            <pc:docMk/>
            <pc:sldMk cId="2308033984" sldId="287"/>
            <ac:spMk id="5" creationId="{63A2ACAE-A6C2-59D1-6850-FB6269C6B20F}"/>
          </ac:spMkLst>
        </pc:spChg>
        <pc:spChg chg="add">
          <ac:chgData name="Gaurav Thorat" userId="d252abfd01d6085f" providerId="LiveId" clId="{A9617220-6915-4E40-9588-A37A60FA7935}" dt="2025-07-03T21:14:39.214" v="4009" actId="26606"/>
          <ac:spMkLst>
            <pc:docMk/>
            <pc:sldMk cId="2308033984" sldId="287"/>
            <ac:spMk id="8" creationId="{DEE2AD96-B495-4E06-9291-B71706F728CB}"/>
          </ac:spMkLst>
        </pc:spChg>
        <pc:spChg chg="add">
          <ac:chgData name="Gaurav Thorat" userId="d252abfd01d6085f" providerId="LiveId" clId="{A9617220-6915-4E40-9588-A37A60FA7935}" dt="2025-07-03T21:14:39.214" v="4009" actId="26606"/>
          <ac:spMkLst>
            <pc:docMk/>
            <pc:sldMk cId="2308033984" sldId="287"/>
            <ac:spMk id="10" creationId="{53CF6D67-C5A8-4ADD-9E8E-1E38CA1D3166}"/>
          </ac:spMkLst>
        </pc:spChg>
        <pc:spChg chg="add">
          <ac:chgData name="Gaurav Thorat" userId="d252abfd01d6085f" providerId="LiveId" clId="{A9617220-6915-4E40-9588-A37A60FA7935}" dt="2025-07-03T21:14:39.214" v="4009" actId="26606"/>
          <ac:spMkLst>
            <pc:docMk/>
            <pc:sldMk cId="2308033984" sldId="287"/>
            <ac:spMk id="12" creationId="{86909FA0-B515-4681-B7A8-FA281D133B94}"/>
          </ac:spMkLst>
        </pc:spChg>
        <pc:spChg chg="add">
          <ac:chgData name="Gaurav Thorat" userId="d252abfd01d6085f" providerId="LiveId" clId="{A9617220-6915-4E40-9588-A37A60FA7935}" dt="2025-07-03T21:14:39.214" v="4009" actId="26606"/>
          <ac:spMkLst>
            <pc:docMk/>
            <pc:sldMk cId="2308033984" sldId="287"/>
            <ac:spMk id="14" creationId="{21C9FE86-FCC3-4A31-AA1C-C882262B7FE7}"/>
          </ac:spMkLst>
        </pc:spChg>
        <pc:spChg chg="add">
          <ac:chgData name="Gaurav Thorat" userId="d252abfd01d6085f" providerId="LiveId" clId="{A9617220-6915-4E40-9588-A37A60FA7935}" dt="2025-07-03T21:14:39.214" v="4009" actId="26606"/>
          <ac:spMkLst>
            <pc:docMk/>
            <pc:sldMk cId="2308033984" sldId="287"/>
            <ac:spMk id="16" creationId="{7D96243B-ECED-4B71-8E06-AE9A285EAD20}"/>
          </ac:spMkLst>
        </pc:spChg>
        <pc:spChg chg="add">
          <ac:chgData name="Gaurav Thorat" userId="d252abfd01d6085f" providerId="LiveId" clId="{A9617220-6915-4E40-9588-A37A60FA7935}" dt="2025-07-03T21:14:39.214" v="4009" actId="26606"/>
          <ac:spMkLst>
            <pc:docMk/>
            <pc:sldMk cId="2308033984" sldId="287"/>
            <ac:spMk id="18" creationId="{A09989E4-EFDC-4A90-A633-E0525FB4139E}"/>
          </ac:spMkLst>
        </pc:spChg>
      </pc:sldChg>
      <pc:sldChg chg="addSp delSp modSp add mod setBg">
        <pc:chgData name="Gaurav Thorat" userId="d252abfd01d6085f" providerId="LiveId" clId="{A9617220-6915-4E40-9588-A37A60FA7935}" dt="2025-07-03T21:14:51.268" v="4013" actId="26606"/>
        <pc:sldMkLst>
          <pc:docMk/>
          <pc:sldMk cId="2305103174" sldId="288"/>
        </pc:sldMkLst>
        <pc:spChg chg="mod">
          <ac:chgData name="Gaurav Thorat" userId="d252abfd01d6085f" providerId="LiveId" clId="{A9617220-6915-4E40-9588-A37A60FA7935}" dt="2025-07-03T21:14:51.268" v="4013" actId="26606"/>
          <ac:spMkLst>
            <pc:docMk/>
            <pc:sldMk cId="2305103174" sldId="288"/>
            <ac:spMk id="2" creationId="{4B2503A6-7D3A-A057-1EAE-ACF8678D0D5E}"/>
          </ac:spMkLst>
        </pc:spChg>
        <pc:spChg chg="del mod">
          <ac:chgData name="Gaurav Thorat" userId="d252abfd01d6085f" providerId="LiveId" clId="{A9617220-6915-4E40-9588-A37A60FA7935}" dt="2025-07-03T21:14:51.268" v="4013" actId="26606"/>
          <ac:spMkLst>
            <pc:docMk/>
            <pc:sldMk cId="2305103174" sldId="288"/>
            <ac:spMk id="3" creationId="{37DC8A4F-861B-FCA1-ED79-932C179BEEBE}"/>
          </ac:spMkLst>
        </pc:spChg>
        <pc:spChg chg="add del">
          <ac:chgData name="Gaurav Thorat" userId="d252abfd01d6085f" providerId="LiveId" clId="{A9617220-6915-4E40-9588-A37A60FA7935}" dt="2025-07-03T21:14:51.205" v="4012" actId="26606"/>
          <ac:spMkLst>
            <pc:docMk/>
            <pc:sldMk cId="2305103174" sldId="288"/>
            <ac:spMk id="8" creationId="{DEE2AD96-B495-4E06-9291-B71706F728CB}"/>
          </ac:spMkLst>
        </pc:spChg>
        <pc:spChg chg="add">
          <ac:chgData name="Gaurav Thorat" userId="d252abfd01d6085f" providerId="LiveId" clId="{A9617220-6915-4E40-9588-A37A60FA7935}" dt="2025-07-03T21:14:51.268" v="4013" actId="26606"/>
          <ac:spMkLst>
            <pc:docMk/>
            <pc:sldMk cId="2305103174" sldId="288"/>
            <ac:spMk id="9" creationId="{BACC6370-2D7E-4714-9D71-7542949D7D5D}"/>
          </ac:spMkLst>
        </pc:spChg>
        <pc:spChg chg="add del">
          <ac:chgData name="Gaurav Thorat" userId="d252abfd01d6085f" providerId="LiveId" clId="{A9617220-6915-4E40-9588-A37A60FA7935}" dt="2025-07-03T21:14:51.205" v="4012" actId="26606"/>
          <ac:spMkLst>
            <pc:docMk/>
            <pc:sldMk cId="2305103174" sldId="288"/>
            <ac:spMk id="10" creationId="{53CF6D67-C5A8-4ADD-9E8E-1E38CA1D3166}"/>
          </ac:spMkLst>
        </pc:spChg>
        <pc:spChg chg="add">
          <ac:chgData name="Gaurav Thorat" userId="d252abfd01d6085f" providerId="LiveId" clId="{A9617220-6915-4E40-9588-A37A60FA7935}" dt="2025-07-03T21:14:51.268" v="4013" actId="26606"/>
          <ac:spMkLst>
            <pc:docMk/>
            <pc:sldMk cId="2305103174" sldId="288"/>
            <ac:spMk id="11" creationId="{256B2C21-A230-48C0-8DF1-C46611373C44}"/>
          </ac:spMkLst>
        </pc:spChg>
        <pc:spChg chg="add del">
          <ac:chgData name="Gaurav Thorat" userId="d252abfd01d6085f" providerId="LiveId" clId="{A9617220-6915-4E40-9588-A37A60FA7935}" dt="2025-07-03T21:14:51.205" v="4012" actId="26606"/>
          <ac:spMkLst>
            <pc:docMk/>
            <pc:sldMk cId="2305103174" sldId="288"/>
            <ac:spMk id="12" creationId="{86909FA0-B515-4681-B7A8-FA281D133B94}"/>
          </ac:spMkLst>
        </pc:spChg>
        <pc:spChg chg="add">
          <ac:chgData name="Gaurav Thorat" userId="d252abfd01d6085f" providerId="LiveId" clId="{A9617220-6915-4E40-9588-A37A60FA7935}" dt="2025-07-03T21:14:51.268" v="4013" actId="26606"/>
          <ac:spMkLst>
            <pc:docMk/>
            <pc:sldMk cId="2305103174" sldId="288"/>
            <ac:spMk id="13" creationId="{3847E18C-932D-4C95-AABA-FEC7C9499AD7}"/>
          </ac:spMkLst>
        </pc:spChg>
        <pc:spChg chg="add del">
          <ac:chgData name="Gaurav Thorat" userId="d252abfd01d6085f" providerId="LiveId" clId="{A9617220-6915-4E40-9588-A37A60FA7935}" dt="2025-07-03T21:14:51.205" v="4012" actId="26606"/>
          <ac:spMkLst>
            <pc:docMk/>
            <pc:sldMk cId="2305103174" sldId="288"/>
            <ac:spMk id="14" creationId="{21C9FE86-FCC3-4A31-AA1C-C882262B7FE7}"/>
          </ac:spMkLst>
        </pc:spChg>
        <pc:spChg chg="add">
          <ac:chgData name="Gaurav Thorat" userId="d252abfd01d6085f" providerId="LiveId" clId="{A9617220-6915-4E40-9588-A37A60FA7935}" dt="2025-07-03T21:14:51.268" v="4013" actId="26606"/>
          <ac:spMkLst>
            <pc:docMk/>
            <pc:sldMk cId="2305103174" sldId="288"/>
            <ac:spMk id="15" creationId="{3150CB11-0C61-439E-910F-5787759E72A0}"/>
          </ac:spMkLst>
        </pc:spChg>
        <pc:spChg chg="add del">
          <ac:chgData name="Gaurav Thorat" userId="d252abfd01d6085f" providerId="LiveId" clId="{A9617220-6915-4E40-9588-A37A60FA7935}" dt="2025-07-03T21:14:51.205" v="4012" actId="26606"/>
          <ac:spMkLst>
            <pc:docMk/>
            <pc:sldMk cId="2305103174" sldId="288"/>
            <ac:spMk id="16" creationId="{7D96243B-ECED-4B71-8E06-AE9A285EAD20}"/>
          </ac:spMkLst>
        </pc:spChg>
        <pc:spChg chg="add">
          <ac:chgData name="Gaurav Thorat" userId="d252abfd01d6085f" providerId="LiveId" clId="{A9617220-6915-4E40-9588-A37A60FA7935}" dt="2025-07-03T21:14:51.268" v="4013" actId="26606"/>
          <ac:spMkLst>
            <pc:docMk/>
            <pc:sldMk cId="2305103174" sldId="288"/>
            <ac:spMk id="17" creationId="{43F8A58B-5155-44CE-A5FF-7647B47D0A7A}"/>
          </ac:spMkLst>
        </pc:spChg>
        <pc:spChg chg="add del">
          <ac:chgData name="Gaurav Thorat" userId="d252abfd01d6085f" providerId="LiveId" clId="{A9617220-6915-4E40-9588-A37A60FA7935}" dt="2025-07-03T21:14:51.205" v="4012" actId="26606"/>
          <ac:spMkLst>
            <pc:docMk/>
            <pc:sldMk cId="2305103174" sldId="288"/>
            <ac:spMk id="18" creationId="{A09989E4-EFDC-4A90-A633-E0525FB4139E}"/>
          </ac:spMkLst>
        </pc:spChg>
        <pc:spChg chg="add">
          <ac:chgData name="Gaurav Thorat" userId="d252abfd01d6085f" providerId="LiveId" clId="{A9617220-6915-4E40-9588-A37A60FA7935}" dt="2025-07-03T21:14:51.268" v="4013" actId="26606"/>
          <ac:spMkLst>
            <pc:docMk/>
            <pc:sldMk cId="2305103174" sldId="288"/>
            <ac:spMk id="19" creationId="{443F2ACA-E6D6-4028-82DD-F03C262D5DE6}"/>
          </ac:spMkLst>
        </pc:spChg>
        <pc:graphicFrameChg chg="add">
          <ac:chgData name="Gaurav Thorat" userId="d252abfd01d6085f" providerId="LiveId" clId="{A9617220-6915-4E40-9588-A37A60FA7935}" dt="2025-07-03T21:14:51.268" v="4013" actId="26606"/>
          <ac:graphicFrameMkLst>
            <pc:docMk/>
            <pc:sldMk cId="2305103174" sldId="288"/>
            <ac:graphicFrameMk id="5" creationId="{345C32D7-AAF7-4AB1-CB32-FB4AD58BC6E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C6252-5E38-474B-8311-4730AEEF7E4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D96BA2-35A3-4DB2-838F-1220657DD17E}">
      <dgm:prSet/>
      <dgm:spPr/>
      <dgm:t>
        <a:bodyPr/>
        <a:lstStyle/>
        <a:p>
          <a:r>
            <a:rPr lang="en-US"/>
            <a:t>Microservice Architecture</a:t>
          </a:r>
        </a:p>
      </dgm:t>
    </dgm:pt>
    <dgm:pt modelId="{A2D81038-8D0E-4015-BDF2-E481EC782465}" type="parTrans" cxnId="{27DB0087-4873-4C54-8A4B-2B03E5A2CF9F}">
      <dgm:prSet/>
      <dgm:spPr/>
      <dgm:t>
        <a:bodyPr/>
        <a:lstStyle/>
        <a:p>
          <a:endParaRPr lang="en-US"/>
        </a:p>
      </dgm:t>
    </dgm:pt>
    <dgm:pt modelId="{01AC9E3F-EEBF-4F7D-9A2E-D3AACB7D482C}" type="sibTrans" cxnId="{27DB0087-4873-4C54-8A4B-2B03E5A2CF9F}">
      <dgm:prSet/>
      <dgm:spPr/>
      <dgm:t>
        <a:bodyPr/>
        <a:lstStyle/>
        <a:p>
          <a:endParaRPr lang="en-US"/>
        </a:p>
      </dgm:t>
    </dgm:pt>
    <dgm:pt modelId="{5A8BB572-4CCF-4FAA-89EA-AC2A57C67082}">
      <dgm:prSet/>
      <dgm:spPr/>
      <dgm:t>
        <a:bodyPr/>
        <a:lstStyle/>
        <a:p>
          <a:r>
            <a:rPr lang="en-US"/>
            <a:t>Choice: Single-responsibility weather service</a:t>
          </a:r>
        </a:p>
      </dgm:t>
    </dgm:pt>
    <dgm:pt modelId="{371CAC15-2618-4C87-82FD-EAEBA03FCDEF}" type="parTrans" cxnId="{EA2AE3A2-48EB-4366-B5F6-FA229435725C}">
      <dgm:prSet/>
      <dgm:spPr/>
      <dgm:t>
        <a:bodyPr/>
        <a:lstStyle/>
        <a:p>
          <a:endParaRPr lang="en-US"/>
        </a:p>
      </dgm:t>
    </dgm:pt>
    <dgm:pt modelId="{2163A454-A1A5-472B-ACFC-6FC91D88FE2F}" type="sibTrans" cxnId="{EA2AE3A2-48EB-4366-B5F6-FA229435725C}">
      <dgm:prSet/>
      <dgm:spPr/>
      <dgm:t>
        <a:bodyPr/>
        <a:lstStyle/>
        <a:p>
          <a:endParaRPr lang="en-US"/>
        </a:p>
      </dgm:t>
    </dgm:pt>
    <dgm:pt modelId="{F4C2C90D-620B-4360-863B-059409871099}">
      <dgm:prSet/>
      <dgm:spPr/>
      <dgm:t>
        <a:bodyPr/>
        <a:lstStyle/>
        <a:p>
          <a:r>
            <a:rPr lang="en-US"/>
            <a:t>Rationale: Easier to scale, deploy, and maintain independently</a:t>
          </a:r>
        </a:p>
      </dgm:t>
    </dgm:pt>
    <dgm:pt modelId="{BFF5305C-A467-439F-9B02-A1E7E8B593F2}" type="parTrans" cxnId="{E511F283-B883-4808-A265-ED65C5E84FA2}">
      <dgm:prSet/>
      <dgm:spPr/>
      <dgm:t>
        <a:bodyPr/>
        <a:lstStyle/>
        <a:p>
          <a:endParaRPr lang="en-US"/>
        </a:p>
      </dgm:t>
    </dgm:pt>
    <dgm:pt modelId="{318FA1B3-326B-40DC-8FB4-68DE72F44E6E}" type="sibTrans" cxnId="{E511F283-B883-4808-A265-ED65C5E84FA2}">
      <dgm:prSet/>
      <dgm:spPr/>
      <dgm:t>
        <a:bodyPr/>
        <a:lstStyle/>
        <a:p>
          <a:endParaRPr lang="en-US"/>
        </a:p>
      </dgm:t>
    </dgm:pt>
    <dgm:pt modelId="{21882558-1178-4F6E-BDB9-B732415BF962}">
      <dgm:prSet/>
      <dgm:spPr/>
      <dgm:t>
        <a:bodyPr/>
        <a:lstStyle/>
        <a:p>
          <a:r>
            <a:rPr lang="en-US"/>
            <a:t>Alternative: Monolithic application</a:t>
          </a:r>
        </a:p>
      </dgm:t>
    </dgm:pt>
    <dgm:pt modelId="{2BE11BBD-5F7D-41D4-9140-D0269ABFAE99}" type="parTrans" cxnId="{20A7567C-4326-4246-B688-7E7EAC1D741C}">
      <dgm:prSet/>
      <dgm:spPr/>
      <dgm:t>
        <a:bodyPr/>
        <a:lstStyle/>
        <a:p>
          <a:endParaRPr lang="en-US"/>
        </a:p>
      </dgm:t>
    </dgm:pt>
    <dgm:pt modelId="{D7DA70BD-BFCE-4BB3-96CB-9421AB99C8FC}" type="sibTrans" cxnId="{20A7567C-4326-4246-B688-7E7EAC1D741C}">
      <dgm:prSet/>
      <dgm:spPr/>
      <dgm:t>
        <a:bodyPr/>
        <a:lstStyle/>
        <a:p>
          <a:endParaRPr lang="en-US"/>
        </a:p>
      </dgm:t>
    </dgm:pt>
    <dgm:pt modelId="{8D6935BE-47B5-4254-B8D2-789D172F252C}">
      <dgm:prSet/>
      <dgm:spPr/>
      <dgm:t>
        <a:bodyPr/>
        <a:lstStyle/>
        <a:p>
          <a:r>
            <a:rPr lang="en-US"/>
            <a:t>Trade-off: Slightly more complex deployment vs. better scalability</a:t>
          </a:r>
        </a:p>
      </dgm:t>
    </dgm:pt>
    <dgm:pt modelId="{97787BE2-00FC-4CCF-93D3-9F56F4058B15}" type="parTrans" cxnId="{25A15F49-2DAB-4862-953A-BE8FB263A892}">
      <dgm:prSet/>
      <dgm:spPr/>
      <dgm:t>
        <a:bodyPr/>
        <a:lstStyle/>
        <a:p>
          <a:endParaRPr lang="en-US"/>
        </a:p>
      </dgm:t>
    </dgm:pt>
    <dgm:pt modelId="{466D5393-DFE2-4B70-9141-BB1E44549F60}" type="sibTrans" cxnId="{25A15F49-2DAB-4862-953A-BE8FB263A892}">
      <dgm:prSet/>
      <dgm:spPr/>
      <dgm:t>
        <a:bodyPr/>
        <a:lstStyle/>
        <a:p>
          <a:endParaRPr lang="en-US"/>
        </a:p>
      </dgm:t>
    </dgm:pt>
    <dgm:pt modelId="{BFB6211B-0C1F-4A0D-9F78-2E71CD95C5B0}">
      <dgm:prSet/>
      <dgm:spPr/>
      <dgm:t>
        <a:bodyPr/>
        <a:lstStyle/>
        <a:p>
          <a:r>
            <a:rPr lang="en-US"/>
            <a:t>2.  FastAPI Framework</a:t>
          </a:r>
        </a:p>
      </dgm:t>
    </dgm:pt>
    <dgm:pt modelId="{9D357B78-7A1A-43E7-B50F-DD76AE09D921}" type="parTrans" cxnId="{5047A25A-7DC9-4480-8A06-1FCD970A3E04}">
      <dgm:prSet/>
      <dgm:spPr/>
      <dgm:t>
        <a:bodyPr/>
        <a:lstStyle/>
        <a:p>
          <a:endParaRPr lang="en-US"/>
        </a:p>
      </dgm:t>
    </dgm:pt>
    <dgm:pt modelId="{280BC26A-1132-43EA-9F7E-CF114F3ABC7A}" type="sibTrans" cxnId="{5047A25A-7DC9-4480-8A06-1FCD970A3E04}">
      <dgm:prSet/>
      <dgm:spPr/>
      <dgm:t>
        <a:bodyPr/>
        <a:lstStyle/>
        <a:p>
          <a:endParaRPr lang="en-US"/>
        </a:p>
      </dgm:t>
    </dgm:pt>
    <dgm:pt modelId="{170FA9F4-D02E-42D0-87B3-C676969B7712}">
      <dgm:prSet/>
      <dgm:spPr/>
      <dgm:t>
        <a:bodyPr/>
        <a:lstStyle/>
        <a:p>
          <a:r>
            <a:rPr lang="en-US"/>
            <a:t>Choice: FastAPI over Flask/Django</a:t>
          </a:r>
        </a:p>
      </dgm:t>
    </dgm:pt>
    <dgm:pt modelId="{B1BB4B77-0C17-47D9-A6CF-1238FC5E1E8A}" type="parTrans" cxnId="{DC0CC0DE-B71B-4B7B-8672-014F5FC5D7A0}">
      <dgm:prSet/>
      <dgm:spPr/>
      <dgm:t>
        <a:bodyPr/>
        <a:lstStyle/>
        <a:p>
          <a:endParaRPr lang="en-US"/>
        </a:p>
      </dgm:t>
    </dgm:pt>
    <dgm:pt modelId="{468FD34A-2F2E-42B1-B9E2-39E674E1A70E}" type="sibTrans" cxnId="{DC0CC0DE-B71B-4B7B-8672-014F5FC5D7A0}">
      <dgm:prSet/>
      <dgm:spPr/>
      <dgm:t>
        <a:bodyPr/>
        <a:lstStyle/>
        <a:p>
          <a:endParaRPr lang="en-US"/>
        </a:p>
      </dgm:t>
    </dgm:pt>
    <dgm:pt modelId="{3EB6E2FB-6F00-47D3-806A-E7A43CE9209E}">
      <dgm:prSet/>
      <dgm:spPr/>
      <dgm:t>
        <a:bodyPr/>
        <a:lstStyle/>
        <a:p>
          <a:r>
            <a:rPr lang="en-US"/>
            <a:t>Rationale:</a:t>
          </a:r>
        </a:p>
      </dgm:t>
    </dgm:pt>
    <dgm:pt modelId="{CDCF3A8F-EDE4-4934-97F8-1C7E63C90F26}" type="parTrans" cxnId="{F9FB3FB3-5412-47B8-B140-3DC9AA64B598}">
      <dgm:prSet/>
      <dgm:spPr/>
      <dgm:t>
        <a:bodyPr/>
        <a:lstStyle/>
        <a:p>
          <a:endParaRPr lang="en-US"/>
        </a:p>
      </dgm:t>
    </dgm:pt>
    <dgm:pt modelId="{712B2E2A-DD81-42DD-8155-4B5386980116}" type="sibTrans" cxnId="{F9FB3FB3-5412-47B8-B140-3DC9AA64B598}">
      <dgm:prSet/>
      <dgm:spPr/>
      <dgm:t>
        <a:bodyPr/>
        <a:lstStyle/>
        <a:p>
          <a:endParaRPr lang="en-US"/>
        </a:p>
      </dgm:t>
    </dgm:pt>
    <dgm:pt modelId="{FBCF5E10-6650-4EA9-91DE-94B39CC33C86}">
      <dgm:prSet/>
      <dgm:spPr/>
      <dgm:t>
        <a:bodyPr/>
        <a:lstStyle/>
        <a:p>
          <a:r>
            <a:rPr lang="en-US"/>
            <a:t>Built-in async support for better performance</a:t>
          </a:r>
        </a:p>
      </dgm:t>
    </dgm:pt>
    <dgm:pt modelId="{B864F9A3-C766-4908-AB26-E8B794196DF8}" type="parTrans" cxnId="{4FC18686-F529-4F12-A0F9-EA4A85C28C18}">
      <dgm:prSet/>
      <dgm:spPr/>
      <dgm:t>
        <a:bodyPr/>
        <a:lstStyle/>
        <a:p>
          <a:endParaRPr lang="en-US"/>
        </a:p>
      </dgm:t>
    </dgm:pt>
    <dgm:pt modelId="{9E65DACF-B54D-46BF-9241-2D67D8CE153E}" type="sibTrans" cxnId="{4FC18686-F529-4F12-A0F9-EA4A85C28C18}">
      <dgm:prSet/>
      <dgm:spPr/>
      <dgm:t>
        <a:bodyPr/>
        <a:lstStyle/>
        <a:p>
          <a:endParaRPr lang="en-US"/>
        </a:p>
      </dgm:t>
    </dgm:pt>
    <dgm:pt modelId="{47AC9563-9955-4B06-8263-D82BF1EE6B55}">
      <dgm:prSet/>
      <dgm:spPr/>
      <dgm:t>
        <a:bodyPr/>
        <a:lstStyle/>
        <a:p>
          <a:r>
            <a:rPr lang="en-US"/>
            <a:t>Type hints and Pydantic validation</a:t>
          </a:r>
        </a:p>
      </dgm:t>
    </dgm:pt>
    <dgm:pt modelId="{FF2B92C4-CB20-494D-8556-4C88B4328CC9}" type="parTrans" cxnId="{B1D24CF4-341C-40A0-9C44-4405990B5D7D}">
      <dgm:prSet/>
      <dgm:spPr/>
      <dgm:t>
        <a:bodyPr/>
        <a:lstStyle/>
        <a:p>
          <a:endParaRPr lang="en-US"/>
        </a:p>
      </dgm:t>
    </dgm:pt>
    <dgm:pt modelId="{A61A193B-69CA-42A9-A66D-9C4A9FE58F21}" type="sibTrans" cxnId="{B1D24CF4-341C-40A0-9C44-4405990B5D7D}">
      <dgm:prSet/>
      <dgm:spPr/>
      <dgm:t>
        <a:bodyPr/>
        <a:lstStyle/>
        <a:p>
          <a:endParaRPr lang="en-US"/>
        </a:p>
      </dgm:t>
    </dgm:pt>
    <dgm:pt modelId="{3A5D91F2-DE8D-4008-87DC-2AB7AC7AE551}">
      <dgm:prSet/>
      <dgm:spPr/>
      <dgm:t>
        <a:bodyPr/>
        <a:lstStyle/>
        <a:p>
          <a:r>
            <a:rPr lang="en-US"/>
            <a:t>Modern Python 3.6+ features</a:t>
          </a:r>
        </a:p>
      </dgm:t>
    </dgm:pt>
    <dgm:pt modelId="{D44D6A01-2779-43F5-A5E9-3AB28BEB2915}" type="parTrans" cxnId="{708383B5-4BA2-401E-96DF-C289E97FFEF0}">
      <dgm:prSet/>
      <dgm:spPr/>
      <dgm:t>
        <a:bodyPr/>
        <a:lstStyle/>
        <a:p>
          <a:endParaRPr lang="en-US"/>
        </a:p>
      </dgm:t>
    </dgm:pt>
    <dgm:pt modelId="{584AD02B-1552-402B-9695-01080FE6B954}" type="sibTrans" cxnId="{708383B5-4BA2-401E-96DF-C289E97FFEF0}">
      <dgm:prSet/>
      <dgm:spPr/>
      <dgm:t>
        <a:bodyPr/>
        <a:lstStyle/>
        <a:p>
          <a:endParaRPr lang="en-US"/>
        </a:p>
      </dgm:t>
    </dgm:pt>
    <dgm:pt modelId="{E36D9C61-169E-4E3A-9E14-CD5BA29BF06A}">
      <dgm:prSet/>
      <dgm:spPr/>
      <dgm:t>
        <a:bodyPr/>
        <a:lstStyle/>
        <a:p>
          <a:r>
            <a:rPr lang="en-US"/>
            <a:t>Trade-off: Newer ecosystem vs. proven performance</a:t>
          </a:r>
        </a:p>
      </dgm:t>
    </dgm:pt>
    <dgm:pt modelId="{FC4745C5-5CC3-4E75-A100-A3578CBF7134}" type="parTrans" cxnId="{21D9DAB6-83C4-4F67-93C9-599DCB70AC28}">
      <dgm:prSet/>
      <dgm:spPr/>
      <dgm:t>
        <a:bodyPr/>
        <a:lstStyle/>
        <a:p>
          <a:endParaRPr lang="en-US"/>
        </a:p>
      </dgm:t>
    </dgm:pt>
    <dgm:pt modelId="{E070930C-05D2-451E-81DF-6EC94B098CBB}" type="sibTrans" cxnId="{21D9DAB6-83C4-4F67-93C9-599DCB70AC28}">
      <dgm:prSet/>
      <dgm:spPr/>
      <dgm:t>
        <a:bodyPr/>
        <a:lstStyle/>
        <a:p>
          <a:endParaRPr lang="en-US"/>
        </a:p>
      </dgm:t>
    </dgm:pt>
    <dgm:pt modelId="{F2C44DBF-4904-415D-9513-6B38421F61F1}">
      <dgm:prSet/>
      <dgm:spPr/>
      <dgm:t>
        <a:bodyPr/>
        <a:lstStyle/>
        <a:p>
          <a:r>
            <a:rPr lang="en-US"/>
            <a:t>3. PostgreSQL Database</a:t>
          </a:r>
        </a:p>
      </dgm:t>
    </dgm:pt>
    <dgm:pt modelId="{04744653-FEB0-43DF-B4D2-5EB3E8839561}" type="parTrans" cxnId="{B485063D-30CB-4245-A2AA-D1A9C2E0A5D4}">
      <dgm:prSet/>
      <dgm:spPr/>
      <dgm:t>
        <a:bodyPr/>
        <a:lstStyle/>
        <a:p>
          <a:endParaRPr lang="en-US"/>
        </a:p>
      </dgm:t>
    </dgm:pt>
    <dgm:pt modelId="{0AAA146F-9315-4925-B3BD-353058A9CF46}" type="sibTrans" cxnId="{B485063D-30CB-4245-A2AA-D1A9C2E0A5D4}">
      <dgm:prSet/>
      <dgm:spPr/>
      <dgm:t>
        <a:bodyPr/>
        <a:lstStyle/>
        <a:p>
          <a:endParaRPr lang="en-US"/>
        </a:p>
      </dgm:t>
    </dgm:pt>
    <dgm:pt modelId="{7655B7DB-0789-46AF-839D-1750F95CBBCC}">
      <dgm:prSet/>
      <dgm:spPr/>
      <dgm:t>
        <a:bodyPr/>
        <a:lstStyle/>
        <a:p>
          <a:r>
            <a:rPr lang="en-US"/>
            <a:t>Choice: PostgreSQL over NoSQL</a:t>
          </a:r>
        </a:p>
      </dgm:t>
    </dgm:pt>
    <dgm:pt modelId="{8730A182-C505-4FAD-B06B-C6122EF8A512}" type="parTrans" cxnId="{03D667F0-0C79-4936-A746-23B16E1CFD79}">
      <dgm:prSet/>
      <dgm:spPr/>
      <dgm:t>
        <a:bodyPr/>
        <a:lstStyle/>
        <a:p>
          <a:endParaRPr lang="en-US"/>
        </a:p>
      </dgm:t>
    </dgm:pt>
    <dgm:pt modelId="{60B2435C-9ECE-4AD3-A61F-0B0F59096127}" type="sibTrans" cxnId="{03D667F0-0C79-4936-A746-23B16E1CFD79}">
      <dgm:prSet/>
      <dgm:spPr/>
      <dgm:t>
        <a:bodyPr/>
        <a:lstStyle/>
        <a:p>
          <a:endParaRPr lang="en-US"/>
        </a:p>
      </dgm:t>
    </dgm:pt>
    <dgm:pt modelId="{E386D2A7-BC67-496A-8607-51654289CD64}">
      <dgm:prSet/>
      <dgm:spPr/>
      <dgm:t>
        <a:bodyPr/>
        <a:lstStyle/>
        <a:p>
          <a:r>
            <a:rPr lang="en-US"/>
            <a:t>Rationale:</a:t>
          </a:r>
        </a:p>
      </dgm:t>
    </dgm:pt>
    <dgm:pt modelId="{879F9F50-9FB6-4451-BEBA-F55DC7388A55}" type="parTrans" cxnId="{85D0E788-1BDC-4783-BE41-447DCB0FB3D6}">
      <dgm:prSet/>
      <dgm:spPr/>
      <dgm:t>
        <a:bodyPr/>
        <a:lstStyle/>
        <a:p>
          <a:endParaRPr lang="en-US"/>
        </a:p>
      </dgm:t>
    </dgm:pt>
    <dgm:pt modelId="{4D43EE33-4407-44A1-BA1F-2909BF8F28EE}" type="sibTrans" cxnId="{85D0E788-1BDC-4783-BE41-447DCB0FB3D6}">
      <dgm:prSet/>
      <dgm:spPr/>
      <dgm:t>
        <a:bodyPr/>
        <a:lstStyle/>
        <a:p>
          <a:endParaRPr lang="en-US"/>
        </a:p>
      </dgm:t>
    </dgm:pt>
    <dgm:pt modelId="{28794877-77E5-402D-A8A5-86F733C39D10}">
      <dgm:prSet/>
      <dgm:spPr/>
      <dgm:t>
        <a:bodyPr/>
        <a:lstStyle/>
        <a:p>
          <a:r>
            <a:rPr lang="en-US"/>
            <a:t>ACID compliant </a:t>
          </a:r>
        </a:p>
      </dgm:t>
    </dgm:pt>
    <dgm:pt modelId="{B39ED827-2DFC-4D41-A0E5-E2E82E41B608}" type="parTrans" cxnId="{CA0A5CB2-CBEE-4F42-8F51-59A9C34B273F}">
      <dgm:prSet/>
      <dgm:spPr/>
      <dgm:t>
        <a:bodyPr/>
        <a:lstStyle/>
        <a:p>
          <a:endParaRPr lang="en-US"/>
        </a:p>
      </dgm:t>
    </dgm:pt>
    <dgm:pt modelId="{B75E343F-D26B-41F3-8780-FAAA51A144A6}" type="sibTrans" cxnId="{CA0A5CB2-CBEE-4F42-8F51-59A9C34B273F}">
      <dgm:prSet/>
      <dgm:spPr/>
      <dgm:t>
        <a:bodyPr/>
        <a:lstStyle/>
        <a:p>
          <a:endParaRPr lang="en-US"/>
        </a:p>
      </dgm:t>
    </dgm:pt>
    <dgm:pt modelId="{A5892665-C6E8-4FFB-B7E5-D58FB26AED66}">
      <dgm:prSet/>
      <dgm:spPr/>
      <dgm:t>
        <a:bodyPr/>
        <a:lstStyle/>
        <a:p>
          <a:r>
            <a:rPr lang="en-US"/>
            <a:t>Stong JSON support for raw data storage</a:t>
          </a:r>
        </a:p>
      </dgm:t>
    </dgm:pt>
    <dgm:pt modelId="{2D691999-B41D-43D0-86AE-6A4EEB646420}" type="parTrans" cxnId="{F5DC0A95-8FA8-4B49-B162-6CF2D161EFD6}">
      <dgm:prSet/>
      <dgm:spPr/>
      <dgm:t>
        <a:bodyPr/>
        <a:lstStyle/>
        <a:p>
          <a:endParaRPr lang="en-US"/>
        </a:p>
      </dgm:t>
    </dgm:pt>
    <dgm:pt modelId="{E111EEF2-F22A-43DF-A2EF-2C23474ACF75}" type="sibTrans" cxnId="{F5DC0A95-8FA8-4B49-B162-6CF2D161EFD6}">
      <dgm:prSet/>
      <dgm:spPr/>
      <dgm:t>
        <a:bodyPr/>
        <a:lstStyle/>
        <a:p>
          <a:endParaRPr lang="en-US"/>
        </a:p>
      </dgm:t>
    </dgm:pt>
    <dgm:pt modelId="{80A6A8ED-7E97-46C5-A21C-04B64E07F151}">
      <dgm:prSet/>
      <dgm:spPr/>
      <dgm:t>
        <a:bodyPr/>
        <a:lstStyle/>
        <a:p>
          <a:r>
            <a:rPr lang="en-US"/>
            <a:t>Excellent geospatial capabilities (PostGIS ready)</a:t>
          </a:r>
        </a:p>
      </dgm:t>
    </dgm:pt>
    <dgm:pt modelId="{784D35E3-996F-4C37-BBDA-A0975F96C198}" type="parTrans" cxnId="{4CA0D725-1305-40DC-8201-21399EB73D89}">
      <dgm:prSet/>
      <dgm:spPr/>
      <dgm:t>
        <a:bodyPr/>
        <a:lstStyle/>
        <a:p>
          <a:endParaRPr lang="en-US"/>
        </a:p>
      </dgm:t>
    </dgm:pt>
    <dgm:pt modelId="{D5061288-B5D3-4FFE-8B33-167AA21618A0}" type="sibTrans" cxnId="{4CA0D725-1305-40DC-8201-21399EB73D89}">
      <dgm:prSet/>
      <dgm:spPr/>
      <dgm:t>
        <a:bodyPr/>
        <a:lstStyle/>
        <a:p>
          <a:endParaRPr lang="en-US"/>
        </a:p>
      </dgm:t>
    </dgm:pt>
    <dgm:pt modelId="{5D774CE5-B084-496E-A45B-4AF3C86F77FA}">
      <dgm:prSet/>
      <dgm:spPr/>
      <dgm:t>
        <a:bodyPr/>
        <a:lstStyle/>
        <a:p>
          <a:r>
            <a:rPr lang="en-US"/>
            <a:t>Trade-off: Structure schema vs document flexibilities</a:t>
          </a:r>
        </a:p>
      </dgm:t>
    </dgm:pt>
    <dgm:pt modelId="{1B12119A-DBA3-421E-AB55-402026DD28B9}" type="parTrans" cxnId="{87575AE2-C4D8-4543-B6EA-C3214AF6FC83}">
      <dgm:prSet/>
      <dgm:spPr/>
      <dgm:t>
        <a:bodyPr/>
        <a:lstStyle/>
        <a:p>
          <a:endParaRPr lang="en-US"/>
        </a:p>
      </dgm:t>
    </dgm:pt>
    <dgm:pt modelId="{D25EFFA0-78B4-4D64-B1B0-27F153BCBE57}" type="sibTrans" cxnId="{87575AE2-C4D8-4543-B6EA-C3214AF6FC83}">
      <dgm:prSet/>
      <dgm:spPr/>
      <dgm:t>
        <a:bodyPr/>
        <a:lstStyle/>
        <a:p>
          <a:endParaRPr lang="en-US"/>
        </a:p>
      </dgm:t>
    </dgm:pt>
    <dgm:pt modelId="{5D02462F-DEF5-451E-BCE3-DEDEFF04AB82}" type="pres">
      <dgm:prSet presAssocID="{2C4C6252-5E38-474B-8311-4730AEEF7E49}" presName="linear" presStyleCnt="0">
        <dgm:presLayoutVars>
          <dgm:dir/>
          <dgm:animLvl val="lvl"/>
          <dgm:resizeHandles val="exact"/>
        </dgm:presLayoutVars>
      </dgm:prSet>
      <dgm:spPr/>
    </dgm:pt>
    <dgm:pt modelId="{191FC02F-C81C-40CE-93D3-41CE7A9D6188}" type="pres">
      <dgm:prSet presAssocID="{8BD96BA2-35A3-4DB2-838F-1220657DD17E}" presName="parentLin" presStyleCnt="0"/>
      <dgm:spPr/>
    </dgm:pt>
    <dgm:pt modelId="{4AA2F12B-D68C-420E-9C0E-179128CB0AB3}" type="pres">
      <dgm:prSet presAssocID="{8BD96BA2-35A3-4DB2-838F-1220657DD17E}" presName="parentLeftMargin" presStyleLbl="node1" presStyleIdx="0" presStyleCnt="3"/>
      <dgm:spPr/>
    </dgm:pt>
    <dgm:pt modelId="{98FEBFB7-0DCC-4B44-9C77-1379DF3CDC05}" type="pres">
      <dgm:prSet presAssocID="{8BD96BA2-35A3-4DB2-838F-1220657DD1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9FAA80-7A48-41FD-BCDA-7288340B3B31}" type="pres">
      <dgm:prSet presAssocID="{8BD96BA2-35A3-4DB2-838F-1220657DD17E}" presName="negativeSpace" presStyleCnt="0"/>
      <dgm:spPr/>
    </dgm:pt>
    <dgm:pt modelId="{087A7EC4-3F12-46D6-A78C-7B7295C117CE}" type="pres">
      <dgm:prSet presAssocID="{8BD96BA2-35A3-4DB2-838F-1220657DD17E}" presName="childText" presStyleLbl="conFgAcc1" presStyleIdx="0" presStyleCnt="3">
        <dgm:presLayoutVars>
          <dgm:bulletEnabled val="1"/>
        </dgm:presLayoutVars>
      </dgm:prSet>
      <dgm:spPr/>
    </dgm:pt>
    <dgm:pt modelId="{9B5C8FF4-7434-4164-82DF-A8F06E51743E}" type="pres">
      <dgm:prSet presAssocID="{01AC9E3F-EEBF-4F7D-9A2E-D3AACB7D482C}" presName="spaceBetweenRectangles" presStyleCnt="0"/>
      <dgm:spPr/>
    </dgm:pt>
    <dgm:pt modelId="{9BAEC2AF-EE5F-4641-B8C0-C349A94E1DF9}" type="pres">
      <dgm:prSet presAssocID="{BFB6211B-0C1F-4A0D-9F78-2E71CD95C5B0}" presName="parentLin" presStyleCnt="0"/>
      <dgm:spPr/>
    </dgm:pt>
    <dgm:pt modelId="{3F909E9A-71D4-475A-A2DC-1E5127768970}" type="pres">
      <dgm:prSet presAssocID="{BFB6211B-0C1F-4A0D-9F78-2E71CD95C5B0}" presName="parentLeftMargin" presStyleLbl="node1" presStyleIdx="0" presStyleCnt="3"/>
      <dgm:spPr/>
    </dgm:pt>
    <dgm:pt modelId="{BCDBFF0C-77CA-43AD-A660-EDBE6CB91B06}" type="pres">
      <dgm:prSet presAssocID="{BFB6211B-0C1F-4A0D-9F78-2E71CD95C5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B05B1B-608B-47B2-AA84-43B06961C8DE}" type="pres">
      <dgm:prSet presAssocID="{BFB6211B-0C1F-4A0D-9F78-2E71CD95C5B0}" presName="negativeSpace" presStyleCnt="0"/>
      <dgm:spPr/>
    </dgm:pt>
    <dgm:pt modelId="{384911E7-C7D4-4ED1-AF49-A231C22A3057}" type="pres">
      <dgm:prSet presAssocID="{BFB6211B-0C1F-4A0D-9F78-2E71CD95C5B0}" presName="childText" presStyleLbl="conFgAcc1" presStyleIdx="1" presStyleCnt="3">
        <dgm:presLayoutVars>
          <dgm:bulletEnabled val="1"/>
        </dgm:presLayoutVars>
      </dgm:prSet>
      <dgm:spPr/>
    </dgm:pt>
    <dgm:pt modelId="{04E2C830-E9EE-4B77-9259-BF957CF85696}" type="pres">
      <dgm:prSet presAssocID="{280BC26A-1132-43EA-9F7E-CF114F3ABC7A}" presName="spaceBetweenRectangles" presStyleCnt="0"/>
      <dgm:spPr/>
    </dgm:pt>
    <dgm:pt modelId="{E4599B84-A823-4130-A472-8E105374AE5C}" type="pres">
      <dgm:prSet presAssocID="{F2C44DBF-4904-415D-9513-6B38421F61F1}" presName="parentLin" presStyleCnt="0"/>
      <dgm:spPr/>
    </dgm:pt>
    <dgm:pt modelId="{0E327706-D7CD-4284-95C4-956A4909C7F7}" type="pres">
      <dgm:prSet presAssocID="{F2C44DBF-4904-415D-9513-6B38421F61F1}" presName="parentLeftMargin" presStyleLbl="node1" presStyleIdx="1" presStyleCnt="3"/>
      <dgm:spPr/>
    </dgm:pt>
    <dgm:pt modelId="{52BD0C4F-9581-49C6-98F9-6955E585048B}" type="pres">
      <dgm:prSet presAssocID="{F2C44DBF-4904-415D-9513-6B38421F61F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F038DB-41AD-450B-A4ED-91F51FAAE18E}" type="pres">
      <dgm:prSet presAssocID="{F2C44DBF-4904-415D-9513-6B38421F61F1}" presName="negativeSpace" presStyleCnt="0"/>
      <dgm:spPr/>
    </dgm:pt>
    <dgm:pt modelId="{4D39A345-921A-4314-B844-0D2DF310411E}" type="pres">
      <dgm:prSet presAssocID="{F2C44DBF-4904-415D-9513-6B38421F61F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6C50C11-A479-473F-84A7-39E334552EA7}" type="presOf" srcId="{3EB6E2FB-6F00-47D3-806A-E7A43CE9209E}" destId="{384911E7-C7D4-4ED1-AF49-A231C22A3057}" srcOrd="0" destOrd="1" presId="urn:microsoft.com/office/officeart/2005/8/layout/list1"/>
    <dgm:cxn modelId="{4E08A217-DA4C-4350-AC21-1BCE9F66493C}" type="presOf" srcId="{2C4C6252-5E38-474B-8311-4730AEEF7E49}" destId="{5D02462F-DEF5-451E-BCE3-DEDEFF04AB82}" srcOrd="0" destOrd="0" presId="urn:microsoft.com/office/officeart/2005/8/layout/list1"/>
    <dgm:cxn modelId="{E97E731B-22A0-40DD-84E8-A2043AE0FC30}" type="presOf" srcId="{BFB6211B-0C1F-4A0D-9F78-2E71CD95C5B0}" destId="{BCDBFF0C-77CA-43AD-A660-EDBE6CB91B06}" srcOrd="1" destOrd="0" presId="urn:microsoft.com/office/officeart/2005/8/layout/list1"/>
    <dgm:cxn modelId="{5997231E-3C39-4362-B25C-B566FB0582F9}" type="presOf" srcId="{F4C2C90D-620B-4360-863B-059409871099}" destId="{087A7EC4-3F12-46D6-A78C-7B7295C117CE}" srcOrd="0" destOrd="1" presId="urn:microsoft.com/office/officeart/2005/8/layout/list1"/>
    <dgm:cxn modelId="{70361B22-6001-446E-9CB4-4A92F42DD8EC}" type="presOf" srcId="{E36D9C61-169E-4E3A-9E14-CD5BA29BF06A}" destId="{384911E7-C7D4-4ED1-AF49-A231C22A3057}" srcOrd="0" destOrd="5" presId="urn:microsoft.com/office/officeart/2005/8/layout/list1"/>
    <dgm:cxn modelId="{4CA0D725-1305-40DC-8201-21399EB73D89}" srcId="{E386D2A7-BC67-496A-8607-51654289CD64}" destId="{80A6A8ED-7E97-46C5-A21C-04B64E07F151}" srcOrd="2" destOrd="0" parTransId="{784D35E3-996F-4C37-BBDA-A0975F96C198}" sibTransId="{D5061288-B5D3-4FFE-8B33-167AA21618A0}"/>
    <dgm:cxn modelId="{53912128-8F76-4C99-BE53-209A9A67A3B6}" type="presOf" srcId="{7655B7DB-0789-46AF-839D-1750F95CBBCC}" destId="{4D39A345-921A-4314-B844-0D2DF310411E}" srcOrd="0" destOrd="0" presId="urn:microsoft.com/office/officeart/2005/8/layout/list1"/>
    <dgm:cxn modelId="{B485063D-30CB-4245-A2AA-D1A9C2E0A5D4}" srcId="{2C4C6252-5E38-474B-8311-4730AEEF7E49}" destId="{F2C44DBF-4904-415D-9513-6B38421F61F1}" srcOrd="2" destOrd="0" parTransId="{04744653-FEB0-43DF-B4D2-5EB3E8839561}" sibTransId="{0AAA146F-9315-4925-B3BD-353058A9CF46}"/>
    <dgm:cxn modelId="{BB2B8643-9BD8-460D-9AB1-C12C378B0352}" type="presOf" srcId="{8BD96BA2-35A3-4DB2-838F-1220657DD17E}" destId="{4AA2F12B-D68C-420E-9C0E-179128CB0AB3}" srcOrd="0" destOrd="0" presId="urn:microsoft.com/office/officeart/2005/8/layout/list1"/>
    <dgm:cxn modelId="{6FB21D69-987D-4D3F-9107-41728831B1E5}" type="presOf" srcId="{F2C44DBF-4904-415D-9513-6B38421F61F1}" destId="{52BD0C4F-9581-49C6-98F9-6955E585048B}" srcOrd="1" destOrd="0" presId="urn:microsoft.com/office/officeart/2005/8/layout/list1"/>
    <dgm:cxn modelId="{25A15F49-2DAB-4862-953A-BE8FB263A892}" srcId="{8BD96BA2-35A3-4DB2-838F-1220657DD17E}" destId="{8D6935BE-47B5-4254-B8D2-789D172F252C}" srcOrd="3" destOrd="0" parTransId="{97787BE2-00FC-4CCF-93D3-9F56F4058B15}" sibTransId="{466D5393-DFE2-4B70-9141-BB1E44549F60}"/>
    <dgm:cxn modelId="{0C877050-DF04-4D26-9E52-CE2A7E43ECCE}" type="presOf" srcId="{5D774CE5-B084-496E-A45B-4AF3C86F77FA}" destId="{4D39A345-921A-4314-B844-0D2DF310411E}" srcOrd="0" destOrd="5" presId="urn:microsoft.com/office/officeart/2005/8/layout/list1"/>
    <dgm:cxn modelId="{32D24375-2BF3-4350-B5DC-FE72B38CE7CF}" type="presOf" srcId="{21882558-1178-4F6E-BDB9-B732415BF962}" destId="{087A7EC4-3F12-46D6-A78C-7B7295C117CE}" srcOrd="0" destOrd="2" presId="urn:microsoft.com/office/officeart/2005/8/layout/list1"/>
    <dgm:cxn modelId="{32BBA956-F457-43C3-A31C-5D60A21F7B54}" type="presOf" srcId="{8BD96BA2-35A3-4DB2-838F-1220657DD17E}" destId="{98FEBFB7-0DCC-4B44-9C77-1379DF3CDC05}" srcOrd="1" destOrd="0" presId="urn:microsoft.com/office/officeart/2005/8/layout/list1"/>
    <dgm:cxn modelId="{38F5E679-1826-41FD-B95C-E64FB24C9104}" type="presOf" srcId="{47AC9563-9955-4B06-8263-D82BF1EE6B55}" destId="{384911E7-C7D4-4ED1-AF49-A231C22A3057}" srcOrd="0" destOrd="3" presId="urn:microsoft.com/office/officeart/2005/8/layout/list1"/>
    <dgm:cxn modelId="{5047A25A-7DC9-4480-8A06-1FCD970A3E04}" srcId="{2C4C6252-5E38-474B-8311-4730AEEF7E49}" destId="{BFB6211B-0C1F-4A0D-9F78-2E71CD95C5B0}" srcOrd="1" destOrd="0" parTransId="{9D357B78-7A1A-43E7-B50F-DD76AE09D921}" sibTransId="{280BC26A-1132-43EA-9F7E-CF114F3ABC7A}"/>
    <dgm:cxn modelId="{0FB1F57A-C98B-4038-8F33-17D0E2AD8FFE}" type="presOf" srcId="{3A5D91F2-DE8D-4008-87DC-2AB7AC7AE551}" destId="{384911E7-C7D4-4ED1-AF49-A231C22A3057}" srcOrd="0" destOrd="4" presId="urn:microsoft.com/office/officeart/2005/8/layout/list1"/>
    <dgm:cxn modelId="{20A7567C-4326-4246-B688-7E7EAC1D741C}" srcId="{8BD96BA2-35A3-4DB2-838F-1220657DD17E}" destId="{21882558-1178-4F6E-BDB9-B732415BF962}" srcOrd="2" destOrd="0" parTransId="{2BE11BBD-5F7D-41D4-9140-D0269ABFAE99}" sibTransId="{D7DA70BD-BFCE-4BB3-96CB-9421AB99C8FC}"/>
    <dgm:cxn modelId="{E511F283-B883-4808-A265-ED65C5E84FA2}" srcId="{8BD96BA2-35A3-4DB2-838F-1220657DD17E}" destId="{F4C2C90D-620B-4360-863B-059409871099}" srcOrd="1" destOrd="0" parTransId="{BFF5305C-A467-439F-9B02-A1E7E8B593F2}" sibTransId="{318FA1B3-326B-40DC-8FB4-68DE72F44E6E}"/>
    <dgm:cxn modelId="{4FC18686-F529-4F12-A0F9-EA4A85C28C18}" srcId="{3EB6E2FB-6F00-47D3-806A-E7A43CE9209E}" destId="{FBCF5E10-6650-4EA9-91DE-94B39CC33C86}" srcOrd="0" destOrd="0" parTransId="{B864F9A3-C766-4908-AB26-E8B794196DF8}" sibTransId="{9E65DACF-B54D-46BF-9241-2D67D8CE153E}"/>
    <dgm:cxn modelId="{27DB0087-4873-4C54-8A4B-2B03E5A2CF9F}" srcId="{2C4C6252-5E38-474B-8311-4730AEEF7E49}" destId="{8BD96BA2-35A3-4DB2-838F-1220657DD17E}" srcOrd="0" destOrd="0" parTransId="{A2D81038-8D0E-4015-BDF2-E481EC782465}" sibTransId="{01AC9E3F-EEBF-4F7D-9A2E-D3AACB7D482C}"/>
    <dgm:cxn modelId="{85D0E788-1BDC-4783-BE41-447DCB0FB3D6}" srcId="{F2C44DBF-4904-415D-9513-6B38421F61F1}" destId="{E386D2A7-BC67-496A-8607-51654289CD64}" srcOrd="1" destOrd="0" parTransId="{879F9F50-9FB6-4451-BEBA-F55DC7388A55}" sibTransId="{4D43EE33-4407-44A1-BA1F-2909BF8F28EE}"/>
    <dgm:cxn modelId="{5652EF90-6745-4FC5-8B46-C255D0A6B369}" type="presOf" srcId="{5A8BB572-4CCF-4FAA-89EA-AC2A57C67082}" destId="{087A7EC4-3F12-46D6-A78C-7B7295C117CE}" srcOrd="0" destOrd="0" presId="urn:microsoft.com/office/officeart/2005/8/layout/list1"/>
    <dgm:cxn modelId="{F5DC0A95-8FA8-4B49-B162-6CF2D161EFD6}" srcId="{E386D2A7-BC67-496A-8607-51654289CD64}" destId="{A5892665-C6E8-4FFB-B7E5-D58FB26AED66}" srcOrd="1" destOrd="0" parTransId="{2D691999-B41D-43D0-86AE-6A4EEB646420}" sibTransId="{E111EEF2-F22A-43DF-A2EF-2C23474ACF75}"/>
    <dgm:cxn modelId="{556BBC96-8AEA-4A56-8D88-BD9038AB4159}" type="presOf" srcId="{8D6935BE-47B5-4254-B8D2-789D172F252C}" destId="{087A7EC4-3F12-46D6-A78C-7B7295C117CE}" srcOrd="0" destOrd="3" presId="urn:microsoft.com/office/officeart/2005/8/layout/list1"/>
    <dgm:cxn modelId="{EA2AE3A2-48EB-4366-B5F6-FA229435725C}" srcId="{8BD96BA2-35A3-4DB2-838F-1220657DD17E}" destId="{5A8BB572-4CCF-4FAA-89EA-AC2A57C67082}" srcOrd="0" destOrd="0" parTransId="{371CAC15-2618-4C87-82FD-EAEBA03FCDEF}" sibTransId="{2163A454-A1A5-472B-ACFC-6FC91D88FE2F}"/>
    <dgm:cxn modelId="{E9EA67A4-10E9-44F0-BBD6-9AC848EEFB91}" type="presOf" srcId="{FBCF5E10-6650-4EA9-91DE-94B39CC33C86}" destId="{384911E7-C7D4-4ED1-AF49-A231C22A3057}" srcOrd="0" destOrd="2" presId="urn:microsoft.com/office/officeart/2005/8/layout/list1"/>
    <dgm:cxn modelId="{CA0A5CB2-CBEE-4F42-8F51-59A9C34B273F}" srcId="{E386D2A7-BC67-496A-8607-51654289CD64}" destId="{28794877-77E5-402D-A8A5-86F733C39D10}" srcOrd="0" destOrd="0" parTransId="{B39ED827-2DFC-4D41-A0E5-E2E82E41B608}" sibTransId="{B75E343F-D26B-41F3-8780-FAAA51A144A6}"/>
    <dgm:cxn modelId="{F9FB3FB3-5412-47B8-B140-3DC9AA64B598}" srcId="{BFB6211B-0C1F-4A0D-9F78-2E71CD95C5B0}" destId="{3EB6E2FB-6F00-47D3-806A-E7A43CE9209E}" srcOrd="1" destOrd="0" parTransId="{CDCF3A8F-EDE4-4934-97F8-1C7E63C90F26}" sibTransId="{712B2E2A-DD81-42DD-8155-4B5386980116}"/>
    <dgm:cxn modelId="{708383B5-4BA2-401E-96DF-C289E97FFEF0}" srcId="{3EB6E2FB-6F00-47D3-806A-E7A43CE9209E}" destId="{3A5D91F2-DE8D-4008-87DC-2AB7AC7AE551}" srcOrd="2" destOrd="0" parTransId="{D44D6A01-2779-43F5-A5E9-3AB28BEB2915}" sibTransId="{584AD02B-1552-402B-9695-01080FE6B954}"/>
    <dgm:cxn modelId="{21D9DAB6-83C4-4F67-93C9-599DCB70AC28}" srcId="{BFB6211B-0C1F-4A0D-9F78-2E71CD95C5B0}" destId="{E36D9C61-169E-4E3A-9E14-CD5BA29BF06A}" srcOrd="2" destOrd="0" parTransId="{FC4745C5-5CC3-4E75-A100-A3578CBF7134}" sibTransId="{E070930C-05D2-451E-81DF-6EC94B098CBB}"/>
    <dgm:cxn modelId="{50840AC6-687F-4236-A922-9F16C03DB284}" type="presOf" srcId="{80A6A8ED-7E97-46C5-A21C-04B64E07F151}" destId="{4D39A345-921A-4314-B844-0D2DF310411E}" srcOrd="0" destOrd="4" presId="urn:microsoft.com/office/officeart/2005/8/layout/list1"/>
    <dgm:cxn modelId="{E4188ECD-9384-40FC-9CE0-6501E4007E2C}" type="presOf" srcId="{F2C44DBF-4904-415D-9513-6B38421F61F1}" destId="{0E327706-D7CD-4284-95C4-956A4909C7F7}" srcOrd="0" destOrd="0" presId="urn:microsoft.com/office/officeart/2005/8/layout/list1"/>
    <dgm:cxn modelId="{70EEDAD3-C322-45AC-927B-C131B828B1EC}" type="presOf" srcId="{BFB6211B-0C1F-4A0D-9F78-2E71CD95C5B0}" destId="{3F909E9A-71D4-475A-A2DC-1E5127768970}" srcOrd="0" destOrd="0" presId="urn:microsoft.com/office/officeart/2005/8/layout/list1"/>
    <dgm:cxn modelId="{DC0CC0DE-B71B-4B7B-8672-014F5FC5D7A0}" srcId="{BFB6211B-0C1F-4A0D-9F78-2E71CD95C5B0}" destId="{170FA9F4-D02E-42D0-87B3-C676969B7712}" srcOrd="0" destOrd="0" parTransId="{B1BB4B77-0C17-47D9-A6CF-1238FC5E1E8A}" sibTransId="{468FD34A-2F2E-42B1-B9E2-39E674E1A70E}"/>
    <dgm:cxn modelId="{87575AE2-C4D8-4543-B6EA-C3214AF6FC83}" srcId="{F2C44DBF-4904-415D-9513-6B38421F61F1}" destId="{5D774CE5-B084-496E-A45B-4AF3C86F77FA}" srcOrd="2" destOrd="0" parTransId="{1B12119A-DBA3-421E-AB55-402026DD28B9}" sibTransId="{D25EFFA0-78B4-4D64-B1B0-27F153BCBE57}"/>
    <dgm:cxn modelId="{F87BA9E3-A3C0-4267-923F-80501C57A18E}" type="presOf" srcId="{28794877-77E5-402D-A8A5-86F733C39D10}" destId="{4D39A345-921A-4314-B844-0D2DF310411E}" srcOrd="0" destOrd="2" presId="urn:microsoft.com/office/officeart/2005/8/layout/list1"/>
    <dgm:cxn modelId="{8D79C3E4-FFAD-4DA8-88FE-B465A07EB662}" type="presOf" srcId="{A5892665-C6E8-4FFB-B7E5-D58FB26AED66}" destId="{4D39A345-921A-4314-B844-0D2DF310411E}" srcOrd="0" destOrd="3" presId="urn:microsoft.com/office/officeart/2005/8/layout/list1"/>
    <dgm:cxn modelId="{03D667F0-0C79-4936-A746-23B16E1CFD79}" srcId="{F2C44DBF-4904-415D-9513-6B38421F61F1}" destId="{7655B7DB-0789-46AF-839D-1750F95CBBCC}" srcOrd="0" destOrd="0" parTransId="{8730A182-C505-4FAD-B06B-C6122EF8A512}" sibTransId="{60B2435C-9ECE-4AD3-A61F-0B0F59096127}"/>
    <dgm:cxn modelId="{B1D24CF4-341C-40A0-9C44-4405990B5D7D}" srcId="{3EB6E2FB-6F00-47D3-806A-E7A43CE9209E}" destId="{47AC9563-9955-4B06-8263-D82BF1EE6B55}" srcOrd="1" destOrd="0" parTransId="{FF2B92C4-CB20-494D-8556-4C88B4328CC9}" sibTransId="{A61A193B-69CA-42A9-A66D-9C4A9FE58F21}"/>
    <dgm:cxn modelId="{B22883F4-F926-4DB6-9CDA-911A1967F0F7}" type="presOf" srcId="{E386D2A7-BC67-496A-8607-51654289CD64}" destId="{4D39A345-921A-4314-B844-0D2DF310411E}" srcOrd="0" destOrd="1" presId="urn:microsoft.com/office/officeart/2005/8/layout/list1"/>
    <dgm:cxn modelId="{D6BFC2F4-2783-4A17-AF46-E38A91F2CA11}" type="presOf" srcId="{170FA9F4-D02E-42D0-87B3-C676969B7712}" destId="{384911E7-C7D4-4ED1-AF49-A231C22A3057}" srcOrd="0" destOrd="0" presId="urn:microsoft.com/office/officeart/2005/8/layout/list1"/>
    <dgm:cxn modelId="{63FE6127-3259-43D1-A9FF-0F2C3FE85978}" type="presParOf" srcId="{5D02462F-DEF5-451E-BCE3-DEDEFF04AB82}" destId="{191FC02F-C81C-40CE-93D3-41CE7A9D6188}" srcOrd="0" destOrd="0" presId="urn:microsoft.com/office/officeart/2005/8/layout/list1"/>
    <dgm:cxn modelId="{258B7A88-8D00-4CE1-AE15-CC6EEC756EEC}" type="presParOf" srcId="{191FC02F-C81C-40CE-93D3-41CE7A9D6188}" destId="{4AA2F12B-D68C-420E-9C0E-179128CB0AB3}" srcOrd="0" destOrd="0" presId="urn:microsoft.com/office/officeart/2005/8/layout/list1"/>
    <dgm:cxn modelId="{DBE99DB4-3F92-4A19-A33F-4E38F8535E9C}" type="presParOf" srcId="{191FC02F-C81C-40CE-93D3-41CE7A9D6188}" destId="{98FEBFB7-0DCC-4B44-9C77-1379DF3CDC05}" srcOrd="1" destOrd="0" presId="urn:microsoft.com/office/officeart/2005/8/layout/list1"/>
    <dgm:cxn modelId="{8C7F0A86-A563-45D8-80FA-6948382EE979}" type="presParOf" srcId="{5D02462F-DEF5-451E-BCE3-DEDEFF04AB82}" destId="{839FAA80-7A48-41FD-BCDA-7288340B3B31}" srcOrd="1" destOrd="0" presId="urn:microsoft.com/office/officeart/2005/8/layout/list1"/>
    <dgm:cxn modelId="{D2D3021C-1926-4985-AF62-74BBAB98F84E}" type="presParOf" srcId="{5D02462F-DEF5-451E-BCE3-DEDEFF04AB82}" destId="{087A7EC4-3F12-46D6-A78C-7B7295C117CE}" srcOrd="2" destOrd="0" presId="urn:microsoft.com/office/officeart/2005/8/layout/list1"/>
    <dgm:cxn modelId="{76803A67-F733-4B5F-BB87-5ACCFC427914}" type="presParOf" srcId="{5D02462F-DEF5-451E-BCE3-DEDEFF04AB82}" destId="{9B5C8FF4-7434-4164-82DF-A8F06E51743E}" srcOrd="3" destOrd="0" presId="urn:microsoft.com/office/officeart/2005/8/layout/list1"/>
    <dgm:cxn modelId="{D2152A73-C936-4D2D-B523-6DB621C48F8A}" type="presParOf" srcId="{5D02462F-DEF5-451E-BCE3-DEDEFF04AB82}" destId="{9BAEC2AF-EE5F-4641-B8C0-C349A94E1DF9}" srcOrd="4" destOrd="0" presId="urn:microsoft.com/office/officeart/2005/8/layout/list1"/>
    <dgm:cxn modelId="{161A3843-371E-468E-AAB8-831821BBA33A}" type="presParOf" srcId="{9BAEC2AF-EE5F-4641-B8C0-C349A94E1DF9}" destId="{3F909E9A-71D4-475A-A2DC-1E5127768970}" srcOrd="0" destOrd="0" presId="urn:microsoft.com/office/officeart/2005/8/layout/list1"/>
    <dgm:cxn modelId="{CEB165AD-46FF-4C51-B4E5-5084FD226C5C}" type="presParOf" srcId="{9BAEC2AF-EE5F-4641-B8C0-C349A94E1DF9}" destId="{BCDBFF0C-77CA-43AD-A660-EDBE6CB91B06}" srcOrd="1" destOrd="0" presId="urn:microsoft.com/office/officeart/2005/8/layout/list1"/>
    <dgm:cxn modelId="{CD33776F-1874-4D8E-8CFC-88D5BA5BC147}" type="presParOf" srcId="{5D02462F-DEF5-451E-BCE3-DEDEFF04AB82}" destId="{89B05B1B-608B-47B2-AA84-43B06961C8DE}" srcOrd="5" destOrd="0" presId="urn:microsoft.com/office/officeart/2005/8/layout/list1"/>
    <dgm:cxn modelId="{03069F99-8C60-4217-BB57-07174BCF4114}" type="presParOf" srcId="{5D02462F-DEF5-451E-BCE3-DEDEFF04AB82}" destId="{384911E7-C7D4-4ED1-AF49-A231C22A3057}" srcOrd="6" destOrd="0" presId="urn:microsoft.com/office/officeart/2005/8/layout/list1"/>
    <dgm:cxn modelId="{8A95D936-37EB-45B5-8311-CEDF4DEDB78B}" type="presParOf" srcId="{5D02462F-DEF5-451E-BCE3-DEDEFF04AB82}" destId="{04E2C830-E9EE-4B77-9259-BF957CF85696}" srcOrd="7" destOrd="0" presId="urn:microsoft.com/office/officeart/2005/8/layout/list1"/>
    <dgm:cxn modelId="{B2E0A346-8BF4-4499-BC14-AB3BB856CED2}" type="presParOf" srcId="{5D02462F-DEF5-451E-BCE3-DEDEFF04AB82}" destId="{E4599B84-A823-4130-A472-8E105374AE5C}" srcOrd="8" destOrd="0" presId="urn:microsoft.com/office/officeart/2005/8/layout/list1"/>
    <dgm:cxn modelId="{B8095F4F-2358-43C5-82D6-B3B18943174C}" type="presParOf" srcId="{E4599B84-A823-4130-A472-8E105374AE5C}" destId="{0E327706-D7CD-4284-95C4-956A4909C7F7}" srcOrd="0" destOrd="0" presId="urn:microsoft.com/office/officeart/2005/8/layout/list1"/>
    <dgm:cxn modelId="{C0B24D43-0BC6-4D85-A7DD-A91890787874}" type="presParOf" srcId="{E4599B84-A823-4130-A472-8E105374AE5C}" destId="{52BD0C4F-9581-49C6-98F9-6955E585048B}" srcOrd="1" destOrd="0" presId="urn:microsoft.com/office/officeart/2005/8/layout/list1"/>
    <dgm:cxn modelId="{693F41C5-B255-4FD9-B816-87BAD795DB73}" type="presParOf" srcId="{5D02462F-DEF5-451E-BCE3-DEDEFF04AB82}" destId="{2DF038DB-41AD-450B-A4ED-91F51FAAE18E}" srcOrd="9" destOrd="0" presId="urn:microsoft.com/office/officeart/2005/8/layout/list1"/>
    <dgm:cxn modelId="{E5E264FF-F067-40A4-BBF4-7EB3DA54AD86}" type="presParOf" srcId="{5D02462F-DEF5-451E-BCE3-DEDEFF04AB82}" destId="{4D39A345-921A-4314-B844-0D2DF31041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A7EC4-3F12-46D6-A78C-7B7295C117CE}">
      <dsp:nvSpPr>
        <dsp:cNvPr id="0" name=""/>
        <dsp:cNvSpPr/>
      </dsp:nvSpPr>
      <dsp:spPr>
        <a:xfrm>
          <a:off x="0" y="329044"/>
          <a:ext cx="6666833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Choice: Single-responsibility weather service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Rationale: Easier to scale, deploy, and maintain independently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Alternative: Monolithic application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Trade-off: Slightly more complex deployment vs. better scalability</a:t>
          </a:r>
        </a:p>
      </dsp:txBody>
      <dsp:txXfrm>
        <a:off x="0" y="329044"/>
        <a:ext cx="6666833" cy="1187550"/>
      </dsp:txXfrm>
    </dsp:sp>
    <dsp:sp modelId="{98FEBFB7-0DCC-4B44-9C77-1379DF3CDC05}">
      <dsp:nvSpPr>
        <dsp:cNvPr id="0" name=""/>
        <dsp:cNvSpPr/>
      </dsp:nvSpPr>
      <dsp:spPr>
        <a:xfrm>
          <a:off x="333341" y="137164"/>
          <a:ext cx="4666783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Microservice Architecture</a:t>
          </a:r>
        </a:p>
      </dsp:txBody>
      <dsp:txXfrm>
        <a:off x="352075" y="155898"/>
        <a:ext cx="4629315" cy="346292"/>
      </dsp:txXfrm>
    </dsp:sp>
    <dsp:sp modelId="{384911E7-C7D4-4ED1-AF49-A231C22A3057}">
      <dsp:nvSpPr>
        <dsp:cNvPr id="0" name=""/>
        <dsp:cNvSpPr/>
      </dsp:nvSpPr>
      <dsp:spPr>
        <a:xfrm>
          <a:off x="0" y="1778674"/>
          <a:ext cx="6666833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Choice: FastAPI over Flask/Django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Rationale: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Built-in async support for better performance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Type hints and Pydantic validation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Modern Python 3.6+ 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Trade-off: Newer ecosystem vs. proven performance</a:t>
          </a:r>
        </a:p>
      </dsp:txBody>
      <dsp:txXfrm>
        <a:off x="0" y="1778674"/>
        <a:ext cx="6666833" cy="1638000"/>
      </dsp:txXfrm>
    </dsp:sp>
    <dsp:sp modelId="{BCDBFF0C-77CA-43AD-A660-EDBE6CB91B06}">
      <dsp:nvSpPr>
        <dsp:cNvPr id="0" name=""/>
        <dsp:cNvSpPr/>
      </dsp:nvSpPr>
      <dsp:spPr>
        <a:xfrm>
          <a:off x="333341" y="1586794"/>
          <a:ext cx="4666783" cy="38376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 FastAPI Framework</a:t>
          </a:r>
        </a:p>
      </dsp:txBody>
      <dsp:txXfrm>
        <a:off x="352075" y="1605528"/>
        <a:ext cx="4629315" cy="346292"/>
      </dsp:txXfrm>
    </dsp:sp>
    <dsp:sp modelId="{4D39A345-921A-4314-B844-0D2DF310411E}">
      <dsp:nvSpPr>
        <dsp:cNvPr id="0" name=""/>
        <dsp:cNvSpPr/>
      </dsp:nvSpPr>
      <dsp:spPr>
        <a:xfrm>
          <a:off x="0" y="3678755"/>
          <a:ext cx="6666833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Choice: PostgreSQL over NoSQL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Rationale: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ACID compliant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Stong JSON support for raw data storage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Excellent geospatial capabilities (PostGIS ready)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Trade-off: Structure schema vs document flexibilities</a:t>
          </a:r>
        </a:p>
      </dsp:txBody>
      <dsp:txXfrm>
        <a:off x="0" y="3678755"/>
        <a:ext cx="6666833" cy="1638000"/>
      </dsp:txXfrm>
    </dsp:sp>
    <dsp:sp modelId="{52BD0C4F-9581-49C6-98F9-6955E585048B}">
      <dsp:nvSpPr>
        <dsp:cNvPr id="0" name=""/>
        <dsp:cNvSpPr/>
      </dsp:nvSpPr>
      <dsp:spPr>
        <a:xfrm>
          <a:off x="333341" y="3486875"/>
          <a:ext cx="4666783" cy="3837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PostgreSQL Database</a:t>
          </a:r>
        </a:p>
      </dsp:txBody>
      <dsp:txXfrm>
        <a:off x="352075" y="3505609"/>
        <a:ext cx="4629315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35D-8D4D-C776-C2A9-7842B218B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8DA89-B587-2D21-767F-D99BE6D8F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0966-F4F0-5B4B-2903-ED9C28DE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6DC7-DEF3-9E1B-B1B0-B121F7E9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01BC-062C-689F-04CF-CB534650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C905-C6B9-0C58-D68E-EC9643B1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1BD6-BF23-D03D-8BF7-16BE7B598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9BDF-7852-7A9F-3A84-353A7396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19253-5EDD-09D3-7412-7977C1BE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EFD1-3D09-FC82-B2EE-388298B6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DDCDF-34F7-F452-E042-AA2E811A3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AC0CD-EDF3-48FB-1ADC-2E85C77C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ED69-F390-AC10-A073-659DA2C4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2FDC-CC3E-857A-793E-4C2F8AC2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AB58-B790-A3D7-63AA-B1463F43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5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0A49-2F36-88E9-2ED8-5F52F0C3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8FB6-41FF-4F6B-951D-C1E2FC1D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534-2384-ACED-1151-CD7D67F1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2CC3-3D93-3B62-D049-73545D55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1DE0-3F07-95A2-7A9D-6A9FB13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0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C308-F369-CBE1-D411-363BA4D6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4FE78-8532-0702-3208-225D7DCD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73EA-2980-5F63-AADA-03AA72EB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9887-581C-26D7-3C84-58E24EA4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0AA4-9C7A-789D-2CEC-DE9BCA2F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8F17-2B2B-A400-B151-97D94B34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C60B-D071-09C0-EA90-93745EE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8E960-D8B1-DAB9-1CEF-B327684C7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5C7B1-2531-0872-37B3-C1DF5660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6179-96C6-0526-C431-97527C51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C3E69-C893-501A-0E88-55C45E0A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AEE6-1B82-C742-33EF-C39D12AB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4B7BD-5B7B-34F8-3F9F-1E0DA420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48D2E-ED3B-8C31-5566-55B51CD8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05169-D11F-1F02-5C39-E5CD3BD72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2EFBB-546B-8F52-2E97-17DEDE059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B38B1-C5D9-ED67-521F-83326976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BE0DB-9CC3-4062-0576-1CE6AA35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E461D-0CB2-0C65-46C6-F83CB968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75A3-21CE-9C4B-3A69-B7670874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A6DDC-4BA9-3495-F07F-7C00A713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5F40E-F804-A54B-1F8F-B91FED4C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633D2-9AD7-D505-09E0-F7BA27F0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57229-8360-1DE6-0031-09D9281A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D4C1F-6E1F-9BB7-978C-61193568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3D64A-8BE4-E496-EB2B-F0C8DA50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FECA-AA8E-04DA-B604-5CF35A4B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2E08-0AE0-F458-257F-470540578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F24A-2B14-CD4F-7F1E-01029C95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A42E8-F6F2-B595-1E19-F828F7DC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9B96A-3177-75A0-2775-3CE0FE76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670A8-E5F8-49CC-5495-268752D4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2FC8-41AA-334B-0337-DAD5AE95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EBF32-2487-0638-F0E0-F4F1E811A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0E6C-0C00-EA4E-1C9B-A530FC01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89ACE-AE14-C031-6BD1-EA66EF41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0D0A4-BC77-D6C3-9763-992C83EE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A750E-146D-F013-9230-BB500E3D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68503-7F42-805D-83C2-8E839C82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5897-8998-87BF-04B5-3A71C9A74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7FC2-F7D5-582D-FE0E-482C1F238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04D5BD-25B9-44B7-8EA4-AA74D1482D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27AA-8347-1379-25CC-707703EC0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F7499-A798-A786-CAB7-7B874077B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418BB-9445-420A-9E38-9F113909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00A15-A218-0AEE-1481-D8613803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Global Partners – Weather Data Microservice</a:t>
            </a:r>
          </a:p>
        </p:txBody>
      </p:sp>
      <p:pic>
        <p:nvPicPr>
          <p:cNvPr id="1026" name="Picture 2" descr="Global Partners News Archives - Global Partners LP">
            <a:extLst>
              <a:ext uri="{FF2B5EF4-FFF2-40B4-BE49-F238E27FC236}">
                <a16:creationId xmlns:a16="http://schemas.microsoft.com/office/drawing/2014/main" id="{969FC124-93E0-A581-7469-2CF0FAA9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0256" y="592492"/>
            <a:ext cx="8311487" cy="28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797807-DFBA-6F65-0696-02D66388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2000"/>
              <a:t>Gaurav Thorat</a:t>
            </a:r>
          </a:p>
          <a:p>
            <a:r>
              <a:rPr lang="en-US" sz="2000"/>
              <a:t>July 2025</a:t>
            </a:r>
          </a:p>
        </p:txBody>
      </p:sp>
    </p:spTree>
    <p:extLst>
      <p:ext uri="{BB962C8B-B14F-4D97-AF65-F5344CB8AC3E}">
        <p14:creationId xmlns:p14="http://schemas.microsoft.com/office/powerpoint/2010/main" val="137849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DA367-8D37-A0B8-3155-6DDF0B38C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4DD94-5A8E-A9A0-1278-F85F7D40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</a:t>
            </a:r>
            <a:r>
              <a:rPr lang="en-US" sz="4000">
                <a:solidFill>
                  <a:srgbClr val="FFFFFF"/>
                </a:solidFill>
              </a:rPr>
              <a:t> </a:t>
            </a:r>
            <a:r>
              <a:rPr lang="en-US" sz="4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7F25C-19E3-922E-905B-1E79AE70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Comprehensive Testing Strategy</a:t>
            </a:r>
          </a:p>
          <a:p>
            <a:pPr marL="0" indent="0">
              <a:buNone/>
            </a:pPr>
            <a:r>
              <a:rPr lang="en-US" sz="2000" b="1"/>
              <a:t>Test Coverage</a:t>
            </a:r>
          </a:p>
          <a:p>
            <a:pPr lvl="1"/>
            <a:r>
              <a:rPr lang="en-US" sz="2000" b="1"/>
              <a:t>Unit Tests </a:t>
            </a:r>
            <a:r>
              <a:rPr lang="en-US" sz="2000"/>
              <a:t>- Data enrichment algorithms</a:t>
            </a:r>
          </a:p>
          <a:p>
            <a:pPr lvl="1"/>
            <a:r>
              <a:rPr lang="en-US" sz="2000" b="1"/>
              <a:t>Integration Tests</a:t>
            </a:r>
            <a:r>
              <a:rPr lang="en-US" sz="2000"/>
              <a:t> - Full API workflow</a:t>
            </a:r>
          </a:p>
          <a:p>
            <a:pPr lvl="1"/>
            <a:r>
              <a:rPr lang="en-US" sz="2000" b="1"/>
              <a:t>Service Tests</a:t>
            </a:r>
            <a:r>
              <a:rPr lang="en-US" sz="2000"/>
              <a:t> - External API mocking</a:t>
            </a:r>
          </a:p>
          <a:p>
            <a:pPr marL="457200" lvl="1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Development Workflow</a:t>
            </a:r>
          </a:p>
          <a:p>
            <a:pPr marL="0" indent="0">
              <a:buNone/>
            </a:pPr>
            <a:r>
              <a:rPr lang="en-US" sz="2000" b="1"/>
              <a:t>	</a:t>
            </a:r>
            <a:r>
              <a:rPr lang="en-US" sz="2000"/>
              <a:t>docker-compose up –build</a:t>
            </a:r>
          </a:p>
          <a:p>
            <a:pPr marL="0" indent="0">
              <a:buNone/>
            </a:pPr>
            <a:r>
              <a:rPr lang="en-US" sz="2000" b="1"/>
              <a:t>	</a:t>
            </a:r>
            <a:r>
              <a:rPr lang="en-US" sz="2000"/>
              <a:t>docker-compose run --rm app pytest </a:t>
            </a:r>
          </a:p>
        </p:txBody>
      </p:sp>
    </p:spTree>
    <p:extLst>
      <p:ext uri="{BB962C8B-B14F-4D97-AF65-F5344CB8AC3E}">
        <p14:creationId xmlns:p14="http://schemas.microsoft.com/office/powerpoint/2010/main" val="5298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E72C2-712E-3DFF-D92A-71BA697AD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503A6-7D3A-A057-1EAE-ACF8678D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Choices &amp; Justification - Architecture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5C32D7-AAF7-4AB1-CB32-FB4AD58BC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04009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10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Choices &amp; Justification – Data Design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/>
              <a:t>Normalized Schema Design</a:t>
            </a:r>
          </a:p>
          <a:p>
            <a:pPr lvl="1"/>
            <a:r>
              <a:rPr lang="en-US" sz="1600"/>
              <a:t>Choice: 3 NF with separate tables</a:t>
            </a:r>
          </a:p>
          <a:p>
            <a:pPr lvl="1"/>
            <a:r>
              <a:rPr lang="en-US" sz="1600"/>
              <a:t>Rationale: </a:t>
            </a:r>
          </a:p>
          <a:p>
            <a:pPr lvl="2"/>
            <a:r>
              <a:rPr lang="en-US" sz="1600"/>
              <a:t>Eliminates data redundancy and ensures referential integrity</a:t>
            </a:r>
          </a:p>
          <a:p>
            <a:pPr lvl="2"/>
            <a:r>
              <a:rPr lang="en-US" sz="1600"/>
              <a:t>Enables complex queries and analytics</a:t>
            </a:r>
          </a:p>
          <a:p>
            <a:pPr lvl="1"/>
            <a:r>
              <a:rPr lang="en-US" sz="1600"/>
              <a:t>Alternative: Denormalized/flat structure</a:t>
            </a:r>
          </a:p>
          <a:p>
            <a:pPr lvl="1"/>
            <a:r>
              <a:rPr lang="en-US" sz="1600"/>
              <a:t>Trade-off: Query complexity vs. data consistency</a:t>
            </a:r>
          </a:p>
          <a:p>
            <a:pPr marL="457200" lvl="1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2. Hybrid Storage Approach</a:t>
            </a:r>
          </a:p>
          <a:p>
            <a:pPr lvl="1"/>
            <a:r>
              <a:rPr lang="en-US" sz="1600"/>
              <a:t>Choice: Structured fields + JSON raw data storage</a:t>
            </a:r>
          </a:p>
          <a:p>
            <a:pPr lvl="1"/>
            <a:r>
              <a:rPr lang="en-US" sz="1600"/>
              <a:t>Rationale:</a:t>
            </a:r>
          </a:p>
          <a:p>
            <a:pPr lvl="2"/>
            <a:r>
              <a:rPr lang="en-US" sz="1600"/>
              <a:t>Fast queries on structured data</a:t>
            </a:r>
          </a:p>
          <a:p>
            <a:pPr lvl="2"/>
            <a:r>
              <a:rPr lang="en-US" sz="1600"/>
              <a:t>Preserves complete original data for future analysis</a:t>
            </a:r>
          </a:p>
          <a:p>
            <a:pPr lvl="2"/>
            <a:r>
              <a:rPr lang="en-US" sz="1600"/>
              <a:t>Flexibility for schema evolution</a:t>
            </a:r>
          </a:p>
          <a:p>
            <a:pPr lvl="1"/>
            <a:r>
              <a:rPr lang="en-US" sz="1600"/>
              <a:t>Trade-off: Storage overhead vs. data preservation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10C36-65B0-B855-48F1-8A970175D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4258-8541-FFE9-D55F-A1AA917A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Optimization Strategies –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118F-19C8-6317-745F-5A0C2871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Performance Features</a:t>
            </a:r>
          </a:p>
          <a:p>
            <a:pPr lvl="1"/>
            <a:r>
              <a:rPr lang="en-US" sz="2000"/>
              <a:t>Connection pooling for db efficiency</a:t>
            </a:r>
          </a:p>
          <a:p>
            <a:pPr lvl="1"/>
            <a:r>
              <a:rPr lang="en-US" sz="2000"/>
              <a:t>Redis caching for frequently accessed data</a:t>
            </a:r>
          </a:p>
          <a:p>
            <a:pPr lvl="1"/>
            <a:r>
              <a:rPr lang="en-US" sz="2000"/>
              <a:t>Async processing with FastAPIOptimized SQL queries with proper indexing</a:t>
            </a:r>
          </a:p>
          <a:p>
            <a:pPr marL="457200" lvl="1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2. Scalability Approach</a:t>
            </a:r>
          </a:p>
          <a:p>
            <a:pPr lvl="1"/>
            <a:r>
              <a:rPr lang="en-US" sz="2000"/>
              <a:t>Horizontal scaling with load balancers</a:t>
            </a:r>
          </a:p>
          <a:p>
            <a:pPr lvl="1"/>
            <a:r>
              <a:rPr lang="en-US" sz="2000"/>
              <a:t>Database read replicas for query distribution</a:t>
            </a:r>
          </a:p>
          <a:p>
            <a:pPr lvl="1"/>
            <a:r>
              <a:rPr lang="en-US" sz="2000"/>
              <a:t>Microservice architecture for independent scaling</a:t>
            </a:r>
          </a:p>
          <a:p>
            <a:pPr lvl="1"/>
            <a:r>
              <a:rPr lang="en-US" sz="2000"/>
              <a:t>Container orchestration for auto-scaling</a:t>
            </a:r>
          </a:p>
        </p:txBody>
      </p:sp>
    </p:spTree>
    <p:extLst>
      <p:ext uri="{BB962C8B-B14F-4D97-AF65-F5344CB8AC3E}">
        <p14:creationId xmlns:p14="http://schemas.microsoft.com/office/powerpoint/2010/main" val="347900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</a:t>
            </a:r>
            <a:r>
              <a:rPr lang="en-US" sz="4000">
                <a:solidFill>
                  <a:srgbClr val="FFFFFF"/>
                </a:solidFill>
              </a:rPr>
              <a:t> </a:t>
            </a:r>
            <a:r>
              <a:rPr lang="en-US" sz="4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Improvements -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r>
              <a:rPr lang="en-US" sz="2000"/>
              <a:t>OAuth2 / API key-based authentication</a:t>
            </a:r>
          </a:p>
          <a:p>
            <a:r>
              <a:rPr lang="en-US" sz="2000"/>
              <a:t>CI/CD setup for automated testing &amp; deploy</a:t>
            </a:r>
          </a:p>
          <a:p>
            <a:r>
              <a:rPr lang="en-US" sz="2000"/>
              <a:t>Metrics via Prometheus + Grafana</a:t>
            </a:r>
          </a:p>
          <a:p>
            <a:r>
              <a:rPr lang="en-US" sz="2000"/>
              <a:t>Scheduled batch ingestion from NWS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71F4-9E7E-74DB-A24F-F827C048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F13AB6-0922-38AA-A77F-5347B26DAEFF}"/>
              </a:ext>
            </a:extLst>
          </p:cNvPr>
          <p:cNvSpPr/>
          <p:nvPr/>
        </p:nvSpPr>
        <p:spPr>
          <a:xfrm>
            <a:off x="7598665" y="1021930"/>
            <a:ext cx="3715657" cy="51330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C0713-D3E5-8CCF-4DD0-8C0F544AE53E}"/>
              </a:ext>
            </a:extLst>
          </p:cNvPr>
          <p:cNvSpPr txBox="1"/>
          <p:nvPr/>
        </p:nvSpPr>
        <p:spPr>
          <a:xfrm>
            <a:off x="0" y="310283"/>
            <a:ext cx="12192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CDB217-15B4-4F48-1D60-0340DBACFA12}"/>
              </a:ext>
            </a:extLst>
          </p:cNvPr>
          <p:cNvGrpSpPr/>
          <p:nvPr/>
        </p:nvGrpSpPr>
        <p:grpSpPr>
          <a:xfrm>
            <a:off x="444504" y="1021930"/>
            <a:ext cx="10753397" cy="5133064"/>
            <a:chOff x="325381" y="1071658"/>
            <a:chExt cx="10753397" cy="51330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31B1E3-666E-D4E6-E0F3-C3EBCA3B8FAD}"/>
                </a:ext>
              </a:extLst>
            </p:cNvPr>
            <p:cNvSpPr/>
            <p:nvPr/>
          </p:nvSpPr>
          <p:spPr>
            <a:xfrm>
              <a:off x="4006437" y="1071658"/>
              <a:ext cx="3250089" cy="5133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3E503A-5794-3F74-88B1-2015D37C5CE8}"/>
                </a:ext>
              </a:extLst>
            </p:cNvPr>
            <p:cNvSpPr/>
            <p:nvPr/>
          </p:nvSpPr>
          <p:spPr>
            <a:xfrm>
              <a:off x="325381" y="1071658"/>
              <a:ext cx="3424690" cy="5133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CD29EB-5FDA-BFD1-F496-E97F57F563B2}"/>
                </a:ext>
              </a:extLst>
            </p:cNvPr>
            <p:cNvSpPr txBox="1"/>
            <p:nvPr/>
          </p:nvSpPr>
          <p:spPr>
            <a:xfrm>
              <a:off x="4085458" y="1071658"/>
              <a:ext cx="3092045" cy="3724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Solution Overview</a:t>
              </a: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b="1" dirty="0" err="1"/>
                <a:t>FastAPI</a:t>
              </a:r>
              <a:r>
                <a:rPr lang="en-US" b="1" dirty="0"/>
                <a:t>-based microservice</a:t>
              </a:r>
              <a:r>
                <a:rPr lang="en-US" dirty="0"/>
                <a:t> for weather data processing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endParaRP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NWS API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integration for reliable data</a:t>
              </a: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Advanced data enrichment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with geospatial analysis</a:t>
              </a:r>
            </a:p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PostgreSQL persistence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with relationship modelling`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53BBE-5D5A-3D0F-5194-74B3919A9794}"/>
                </a:ext>
              </a:extLst>
            </p:cNvPr>
            <p:cNvSpPr txBox="1"/>
            <p:nvPr/>
          </p:nvSpPr>
          <p:spPr>
            <a:xfrm>
              <a:off x="7595962" y="1071658"/>
              <a:ext cx="3482816" cy="3170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Key Benefits</a:t>
              </a:r>
            </a:p>
            <a:p>
              <a:pPr marL="171450" marR="0" lvl="0" indent="-171450" fontAlgn="base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v"/>
                <a:tabLst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Real-time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processing of weather data</a:t>
              </a:r>
            </a:p>
            <a:p>
              <a:pPr marL="171450" marR="0" lvl="0" indent="-171450" fontAlgn="base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v"/>
                <a:tabLst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Enhanced analytics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with temperature ratios and wind patterns</a:t>
              </a:r>
              <a:endPara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endParaRPr>
            </a:p>
            <a:p>
              <a:pPr marL="171450" marR="0" lvl="0" indent="-171450" fontAlgn="base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v"/>
                <a:tabLst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Geographic precision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 with distance calculations</a:t>
              </a:r>
            </a:p>
            <a:p>
              <a:pPr marL="171450" marR="0" lvl="0" indent="-171450" fontAlgn="base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v"/>
                <a:tabLst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Production-ready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containerized deployment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3BB13-5428-0DF1-6BF8-20E78C879A52}"/>
                </a:ext>
              </a:extLst>
            </p:cNvPr>
            <p:cNvSpPr txBox="1"/>
            <p:nvPr/>
          </p:nvSpPr>
          <p:spPr>
            <a:xfrm>
              <a:off x="369801" y="1143762"/>
              <a:ext cx="3715657" cy="2693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Business Problem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Need for real-time weather    data processing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Geographic-specific weather insights</a:t>
              </a:r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Scalable weather analytics platform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14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18BEA-0295-7FB2-D29C-5E1A10C20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E68BA77-A2A6-1C26-29C8-8E2DA1D34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78590"/>
              </p:ext>
            </p:extLst>
          </p:nvPr>
        </p:nvGraphicFramePr>
        <p:xfrm>
          <a:off x="628261" y="1205735"/>
          <a:ext cx="10935478" cy="4165887"/>
        </p:xfrm>
        <a:graphic>
          <a:graphicData uri="http://schemas.openxmlformats.org/drawingml/2006/table">
            <a:tbl>
              <a:tblPr/>
              <a:tblGrid>
                <a:gridCol w="3304642">
                  <a:extLst>
                    <a:ext uri="{9D8B030D-6E8A-4147-A177-3AD203B41FA5}">
                      <a16:colId xmlns:a16="http://schemas.microsoft.com/office/drawing/2014/main" val="3043535340"/>
                    </a:ext>
                  </a:extLst>
                </a:gridCol>
                <a:gridCol w="2782529">
                  <a:extLst>
                    <a:ext uri="{9D8B030D-6E8A-4147-A177-3AD203B41FA5}">
                      <a16:colId xmlns:a16="http://schemas.microsoft.com/office/drawing/2014/main" val="580627306"/>
                    </a:ext>
                  </a:extLst>
                </a:gridCol>
                <a:gridCol w="4848307">
                  <a:extLst>
                    <a:ext uri="{9D8B030D-6E8A-4147-A177-3AD203B41FA5}">
                      <a16:colId xmlns:a16="http://schemas.microsoft.com/office/drawing/2014/main" val="2334278657"/>
                    </a:ext>
                  </a:extLst>
                </a:gridCol>
              </a:tblGrid>
              <a:tr h="25641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Technology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00262"/>
                  </a:ext>
                </a:extLst>
              </a:tr>
              <a:tr h="616223">
                <a:tc>
                  <a:txBody>
                    <a:bodyPr/>
                    <a:lstStyle/>
                    <a:p>
                      <a:r>
                        <a:rPr lang="en-US" sz="1800" dirty="0"/>
                        <a:t>API Framework</a:t>
                      </a:r>
                      <a:endParaRPr lang="en-US" sz="1800" b="0" dirty="0"/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FastAPI</a:t>
                      </a:r>
                      <a:r>
                        <a:rPr lang="en-US" sz="1800" b="1" dirty="0"/>
                        <a:t> + </a:t>
                      </a:r>
                      <a:r>
                        <a:rPr lang="en-US" sz="1800" b="1" dirty="0" err="1"/>
                        <a:t>Uvicorn</a:t>
                      </a:r>
                      <a:endParaRPr lang="en-US" sz="1800" b="1" dirty="0"/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High-performance REST API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406809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r>
                        <a:rPr lang="en-US" sz="1800" dirty="0"/>
                        <a:t>Database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PostgreSQL 15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Relational data storage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559020"/>
                  </a:ext>
                </a:extLst>
              </a:tr>
              <a:tr h="616223">
                <a:tc>
                  <a:txBody>
                    <a:bodyPr/>
                    <a:lstStyle/>
                    <a:p>
                      <a:r>
                        <a:rPr lang="en-US" sz="1800" dirty="0"/>
                        <a:t>Caching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-</a:t>
                      </a:r>
                      <a:endParaRPr lang="en-US" sz="1800" dirty="0"/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optimization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658676"/>
                  </a:ext>
                </a:extLst>
              </a:tr>
              <a:tr h="617178">
                <a:tc>
                  <a:txBody>
                    <a:bodyPr/>
                    <a:lstStyle/>
                    <a:p>
                      <a:r>
                        <a:rPr lang="en-US" sz="1800" dirty="0"/>
                        <a:t>ORM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SQLAlchemy</a:t>
                      </a:r>
                      <a:endParaRPr lang="en-US" sz="1800" dirty="0"/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Database abstraction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999461"/>
                  </a:ext>
                </a:extLst>
              </a:tr>
              <a:tr h="758428">
                <a:tc>
                  <a:txBody>
                    <a:bodyPr/>
                    <a:lstStyle/>
                    <a:p>
                      <a:r>
                        <a:rPr lang="en-US" sz="1800" dirty="0"/>
                        <a:t>Containerization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Docker + Docker Compose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Deployment &amp; scaling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993320"/>
                  </a:ext>
                </a:extLst>
              </a:tr>
              <a:tr h="80381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Testing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PyTest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Quality assurance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0423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B093E2A-672C-69CA-471D-7FF2D440BDA4}"/>
              </a:ext>
            </a:extLst>
          </p:cNvPr>
          <p:cNvSpPr txBox="1"/>
          <p:nvPr/>
        </p:nvSpPr>
        <p:spPr>
          <a:xfrm>
            <a:off x="0" y="50689"/>
            <a:ext cx="12192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Stack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AAD79-9D80-3B2A-2D2C-BA0022650AEE}"/>
              </a:ext>
            </a:extLst>
          </p:cNvPr>
          <p:cNvSpPr txBox="1"/>
          <p:nvPr/>
        </p:nvSpPr>
        <p:spPr>
          <a:xfrm>
            <a:off x="628261" y="836403"/>
            <a:ext cx="21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 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97349-6D4C-D60C-469D-E113369A1F9E}"/>
              </a:ext>
            </a:extLst>
          </p:cNvPr>
          <p:cNvSpPr txBox="1"/>
          <p:nvPr/>
        </p:nvSpPr>
        <p:spPr>
          <a:xfrm>
            <a:off x="628261" y="5421432"/>
            <a:ext cx="4698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NWS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Geopy</a:t>
            </a:r>
            <a:r>
              <a:rPr lang="en-US" b="1" dirty="0"/>
              <a:t> library for geospatial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HTTpie</a:t>
            </a:r>
            <a:r>
              <a:rPr lang="en-US" b="1" dirty="0"/>
              <a:t> for API testing</a:t>
            </a:r>
          </a:p>
        </p:txBody>
      </p:sp>
    </p:spTree>
    <p:extLst>
      <p:ext uri="{BB962C8B-B14F-4D97-AF65-F5344CB8AC3E}">
        <p14:creationId xmlns:p14="http://schemas.microsoft.com/office/powerpoint/2010/main" val="99725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171F4-9E7E-74DB-A24F-F827C048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C0713-D3E5-8CCF-4DD0-8C0F544AE53E}"/>
              </a:ext>
            </a:extLst>
          </p:cNvPr>
          <p:cNvSpPr txBox="1"/>
          <p:nvPr/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System Architecture</a:t>
            </a: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C7214B-B48F-3948-0544-C6B42D567850}"/>
              </a:ext>
            </a:extLst>
          </p:cNvPr>
          <p:cNvSpPr txBox="1">
            <a:spLocks/>
          </p:cNvSpPr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700" b="1" i="1"/>
              <a:t>Layered Architecture Design</a:t>
            </a:r>
          </a:p>
          <a:p>
            <a:pPr marL="514350"/>
            <a:r>
              <a:rPr lang="en-US" sz="1700"/>
              <a:t>Presentation Layer</a:t>
            </a:r>
          </a:p>
          <a:p>
            <a:pPr lvl="1"/>
            <a:r>
              <a:rPr lang="en-US" sz="1700"/>
              <a:t>REST API endpoints(/weather, /healthz)</a:t>
            </a:r>
          </a:p>
          <a:p>
            <a:pPr lvl="1"/>
            <a:r>
              <a:rPr lang="en-US" sz="1700"/>
              <a:t>Input validation and error handling</a:t>
            </a:r>
          </a:p>
          <a:p>
            <a:pPr marL="0"/>
            <a:r>
              <a:rPr lang="en-US" sz="1700"/>
              <a:t>2. Business Logic Layer</a:t>
            </a:r>
          </a:p>
          <a:p>
            <a:pPr lvl="1"/>
            <a:r>
              <a:rPr lang="en-US" sz="1700"/>
              <a:t>Weather data processing engine</a:t>
            </a:r>
          </a:p>
          <a:p>
            <a:pPr lvl="1"/>
            <a:r>
              <a:rPr lang="en-US" sz="1700"/>
              <a:t>Data enrichment algorithms</a:t>
            </a:r>
          </a:p>
          <a:p>
            <a:pPr lvl="1"/>
            <a:r>
              <a:rPr lang="en-US" sz="1700"/>
              <a:t>External API integration</a:t>
            </a:r>
          </a:p>
          <a:p>
            <a:pPr marL="0"/>
            <a:r>
              <a:rPr lang="en-US" sz="1700"/>
              <a:t>3. Data Access Layer</a:t>
            </a:r>
          </a:p>
          <a:p>
            <a:pPr lvl="1"/>
            <a:r>
              <a:rPr lang="en-US" sz="1700"/>
              <a:t>SQLAlchemy ORM models</a:t>
            </a:r>
          </a:p>
          <a:p>
            <a:pPr lvl="1"/>
            <a:r>
              <a:rPr lang="en-US" sz="1700"/>
              <a:t>Connection pooling &amp; caching</a:t>
            </a:r>
          </a:p>
          <a:p>
            <a:pPr lvl="1"/>
            <a:r>
              <a:rPr lang="en-US" sz="1700"/>
              <a:t>Transaction management</a:t>
            </a:r>
          </a:p>
          <a:p>
            <a:pPr marL="0"/>
            <a:r>
              <a:rPr lang="en-US" sz="1700"/>
              <a:t>4. Data Storage Layer</a:t>
            </a:r>
          </a:p>
          <a:p>
            <a:pPr lvl="1"/>
            <a:r>
              <a:rPr lang="en-US" sz="1700"/>
              <a:t>Normalized PostgreSQL schema</a:t>
            </a:r>
          </a:p>
          <a:p>
            <a:pPr lvl="1"/>
            <a:r>
              <a:rPr lang="en-US" sz="1700"/>
              <a:t>JSON raw data preservation</a:t>
            </a:r>
          </a:p>
          <a:p>
            <a:pPr lvl="1"/>
            <a:r>
              <a:rPr lang="en-US" sz="1700"/>
              <a:t>Relationship modeling</a:t>
            </a:r>
          </a:p>
          <a:p>
            <a:pPr marL="0"/>
            <a:endParaRPr lang="en-US" sz="1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C4CEC-E387-92FE-E040-C6E01C73BE2D}"/>
              </a:ext>
            </a:extLst>
          </p:cNvPr>
          <p:cNvSpPr txBox="1"/>
          <p:nvPr/>
        </p:nvSpPr>
        <p:spPr>
          <a:xfrm>
            <a:off x="8205225" y="3000338"/>
            <a:ext cx="3542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17CCB-3C14-CB00-460B-4503DEA18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4B2BD-F62A-2ABE-0A16-33DCC31E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Flow Architecture</a:t>
            </a:r>
            <a:endParaRPr lang="en-IN" sz="4000" b="1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C926-018E-7A6E-1682-C97EFFF6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End-to-End Processing Pipeline</a:t>
            </a:r>
          </a:p>
          <a:p>
            <a:pPr marL="0" indent="0">
              <a:buNone/>
            </a:pPr>
            <a:r>
              <a:rPr lang="en-US" sz="1700" dirty="0"/>
              <a:t>Client Request → </a:t>
            </a:r>
            <a:r>
              <a:rPr lang="en-US" sz="1700" dirty="0" err="1"/>
              <a:t>FastAPI</a:t>
            </a:r>
            <a:r>
              <a:rPr lang="en-US" sz="1700" dirty="0"/>
              <a:t> → NWS API → Data Enrichment → PostgreSQL → Response</a:t>
            </a:r>
          </a:p>
          <a:p>
            <a:r>
              <a:rPr lang="en-US" sz="1700" dirty="0"/>
              <a:t>Step-by-Step Process:</a:t>
            </a:r>
          </a:p>
          <a:p>
            <a:pPr lvl="1"/>
            <a:r>
              <a:rPr lang="en-US" sz="1700" b="1" dirty="0"/>
              <a:t>Input Validation</a:t>
            </a:r>
            <a:r>
              <a:rPr lang="en-US" sz="1700" dirty="0"/>
              <a:t> - Validate coordinates and user data</a:t>
            </a:r>
          </a:p>
          <a:p>
            <a:pPr lvl="1"/>
            <a:r>
              <a:rPr lang="en-US" sz="1700" b="1" dirty="0" err="1"/>
              <a:t>Gridpoint</a:t>
            </a:r>
            <a:r>
              <a:rPr lang="en-US" sz="1700" b="1" dirty="0"/>
              <a:t> Lookup</a:t>
            </a:r>
            <a:r>
              <a:rPr lang="en-US" sz="1700" dirty="0"/>
              <a:t> - Get NWS forecast URLs from coordinates</a:t>
            </a:r>
          </a:p>
          <a:p>
            <a:pPr lvl="1"/>
            <a:r>
              <a:rPr lang="en-US" sz="1700" b="1" dirty="0"/>
              <a:t>Forecast Retrieval</a:t>
            </a:r>
            <a:r>
              <a:rPr lang="en-US" sz="1700" dirty="0"/>
              <a:t> - Fetch current and hourly weather data</a:t>
            </a:r>
          </a:p>
          <a:p>
            <a:pPr lvl="1"/>
            <a:r>
              <a:rPr lang="en-US" sz="1700" b="1" dirty="0"/>
              <a:t>Grid Center Calculation</a:t>
            </a:r>
            <a:r>
              <a:rPr lang="en-US" sz="1700" dirty="0"/>
              <a:t> - Parse polygon geometry for precise location</a:t>
            </a:r>
          </a:p>
          <a:p>
            <a:pPr lvl="1"/>
            <a:r>
              <a:rPr lang="en-US" sz="1700" b="1" dirty="0"/>
              <a:t>Data Enrichment</a:t>
            </a:r>
            <a:r>
              <a:rPr lang="en-US" sz="1700" dirty="0"/>
              <a:t> - Calculate temperature ratios, wind analysis, distances</a:t>
            </a:r>
          </a:p>
          <a:p>
            <a:pPr lvl="1"/>
            <a:r>
              <a:rPr lang="en-US" sz="1700" b="1" dirty="0"/>
              <a:t>Database Persistence</a:t>
            </a:r>
            <a:r>
              <a:rPr lang="en-US" sz="1700" dirty="0"/>
              <a:t> - Store normalized data with relationships</a:t>
            </a:r>
          </a:p>
          <a:p>
            <a:pPr lvl="1"/>
            <a:r>
              <a:rPr lang="en-US" sz="1700" b="1" dirty="0"/>
              <a:t>Response Generation</a:t>
            </a:r>
            <a:r>
              <a:rPr lang="en-US" sz="1700" dirty="0"/>
              <a:t> - Return processed results to client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816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B3AD3-6E16-4F7C-4F1A-73A91D31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Flow Architecture</a:t>
            </a:r>
            <a:endParaRPr lang="en-IN" sz="4000" b="1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8C2D-333B-EB21-B931-FFE8A378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900"/>
              <a:t>End-to-End Processing Pipeline</a:t>
            </a:r>
          </a:p>
          <a:p>
            <a:pPr marL="0" indent="0">
              <a:buNone/>
            </a:pPr>
            <a:r>
              <a:rPr lang="en-US" sz="1900"/>
              <a:t>Client Request → FastAPI → NWS API → Data Enrichment → PostgreSQL → Response</a:t>
            </a:r>
          </a:p>
          <a:p>
            <a:r>
              <a:rPr lang="en-US" sz="1900"/>
              <a:t>Step-by-Step Process:</a:t>
            </a:r>
          </a:p>
          <a:p>
            <a:pPr lvl="1"/>
            <a:r>
              <a:rPr lang="en-US" sz="1900" b="1"/>
              <a:t>Input Validation</a:t>
            </a:r>
            <a:r>
              <a:rPr lang="en-US" sz="1900"/>
              <a:t> - Validate coordinates and user data</a:t>
            </a:r>
          </a:p>
          <a:p>
            <a:pPr lvl="1"/>
            <a:r>
              <a:rPr lang="en-US" sz="1900" b="1"/>
              <a:t>Gridpoint Lookup</a:t>
            </a:r>
            <a:r>
              <a:rPr lang="en-US" sz="1900"/>
              <a:t> - Get NWS forecast URLs from coordinates</a:t>
            </a:r>
          </a:p>
          <a:p>
            <a:pPr lvl="1"/>
            <a:r>
              <a:rPr lang="en-US" sz="1900" b="1"/>
              <a:t>Forecast Retrieval</a:t>
            </a:r>
            <a:r>
              <a:rPr lang="en-US" sz="1900"/>
              <a:t> - Fetch current and hourly weather data</a:t>
            </a:r>
          </a:p>
          <a:p>
            <a:pPr lvl="1"/>
            <a:r>
              <a:rPr lang="en-US" sz="1900" b="1"/>
              <a:t>Grid Center Calculation</a:t>
            </a:r>
            <a:r>
              <a:rPr lang="en-US" sz="1900"/>
              <a:t> - Parse polygon geometry for precise location</a:t>
            </a:r>
          </a:p>
          <a:p>
            <a:pPr lvl="1"/>
            <a:r>
              <a:rPr lang="en-US" sz="1900" b="1"/>
              <a:t>Data Enrichment</a:t>
            </a:r>
            <a:r>
              <a:rPr lang="en-US" sz="1900"/>
              <a:t> - Calculate temperature ratios, wind analysis, distances</a:t>
            </a:r>
          </a:p>
          <a:p>
            <a:pPr lvl="1"/>
            <a:r>
              <a:rPr lang="en-US" sz="1900" b="1"/>
              <a:t>Database Persistence</a:t>
            </a:r>
            <a:r>
              <a:rPr lang="en-US" sz="1900"/>
              <a:t> - Store normalized data with relationships</a:t>
            </a:r>
          </a:p>
          <a:p>
            <a:pPr lvl="1"/>
            <a:r>
              <a:rPr lang="en-US" sz="1900" b="1"/>
              <a:t>Response Generation</a:t>
            </a:r>
            <a:r>
              <a:rPr lang="en-US" sz="1900"/>
              <a:t> - Return processed results to client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68402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5B1D2-2CC0-AD8C-07D6-EFD20F5A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71AE-A188-5E0C-E84D-CBA6173D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Schema Design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D5BD-01DF-0AAF-6C10-85BA2253E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Key Principles:</a:t>
            </a:r>
          </a:p>
          <a:p>
            <a:pPr lvl="1"/>
            <a:r>
              <a:rPr lang="en-US" sz="1800" b="1" dirty="0"/>
              <a:t>3NF Normalization for data integrity</a:t>
            </a:r>
          </a:p>
          <a:p>
            <a:pPr lvl="1"/>
            <a:r>
              <a:rPr lang="en-US" sz="1800" b="1" dirty="0"/>
              <a:t>Foreign key constraints</a:t>
            </a:r>
            <a:r>
              <a:rPr lang="en-US" sz="1800" dirty="0"/>
              <a:t> for referential integrity</a:t>
            </a:r>
          </a:p>
          <a:p>
            <a:pPr lvl="1"/>
            <a:r>
              <a:rPr lang="en-US" sz="1800" b="1" dirty="0"/>
              <a:t>JSON storage</a:t>
            </a:r>
            <a:r>
              <a:rPr lang="en-US" sz="1800" dirty="0"/>
              <a:t> for raw data preservation</a:t>
            </a:r>
          </a:p>
          <a:p>
            <a:pPr lvl="1"/>
            <a:r>
              <a:rPr lang="en-US" sz="1800" b="1" dirty="0"/>
              <a:t>Strategic indexing</a:t>
            </a:r>
            <a:r>
              <a:rPr lang="en-US" sz="1800" dirty="0"/>
              <a:t> for query performance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1DD75D-BDA1-9487-C9D2-81E1A1EB7F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Normalized Relational Model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5A918FF-A150-4E56-DCF8-C2FEEA51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9018" y="2340077"/>
            <a:ext cx="5928853" cy="36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5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749076-1C2B-B5D4-D109-AD836DC11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C6005-CBBA-46EE-83E7-C2A337EA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Enrichment </a:t>
            </a:r>
            <a:endParaRPr lang="en-IN" sz="4000" b="1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A70B-FE08-FE25-7C7A-A4C376F61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i="1"/>
              <a:t>Advanced Analytics Feature Calculations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Temperature Analysis</a:t>
            </a:r>
          </a:p>
          <a:p>
            <a:pPr marL="0" indent="0">
              <a:buNone/>
            </a:pPr>
            <a:r>
              <a:rPr lang="en-US" sz="1700"/>
              <a:t>	temperature_ratio = hourly_temp / daily_average_temp</a:t>
            </a:r>
          </a:p>
          <a:p>
            <a:pPr marL="0" indent="0">
              <a:buNone/>
            </a:pPr>
            <a:r>
              <a:rPr lang="en-US" sz="1700"/>
              <a:t>	## Values above 1.0 would indicate above average temperature</a:t>
            </a:r>
          </a:p>
          <a:p>
            <a:pPr marL="0" indent="0">
              <a:buNone/>
            </a:pPr>
            <a:r>
              <a:rPr lang="en-US" sz="1700"/>
              <a:t>2. Wind Pattern Detection</a:t>
            </a:r>
          </a:p>
          <a:p>
            <a:pPr marL="0" indent="0">
              <a:buNone/>
            </a:pPr>
            <a:r>
              <a:rPr lang="en-US" sz="1700"/>
              <a:t>	wind_above_avg = current_wind &gt; daily_average_wind</a:t>
            </a:r>
          </a:p>
          <a:p>
            <a:pPr marL="0" indent="0">
              <a:buNone/>
            </a:pPr>
            <a:r>
              <a:rPr lang="en-US" sz="1700"/>
              <a:t>	## Boolean indicator for wind conditions</a:t>
            </a:r>
          </a:p>
          <a:p>
            <a:pPr marL="0" indent="0">
              <a:buNone/>
            </a:pPr>
            <a:r>
              <a:rPr lang="en-US" sz="1700"/>
              <a:t>3. Geospatial Calculation</a:t>
            </a:r>
          </a:p>
          <a:p>
            <a:pPr marL="0" indent="0">
              <a:buNone/>
            </a:pPr>
            <a:r>
              <a:rPr lang="en-US" sz="1700"/>
              <a:t>	wind_above_avg = current_wind &gt; daily_average_wind</a:t>
            </a:r>
          </a:p>
          <a:p>
            <a:pPr marL="0" indent="0">
              <a:buNone/>
            </a:pPr>
            <a:r>
              <a:rPr lang="en-US" sz="1700"/>
              <a:t>	## Boolean indicator for wind conditions</a:t>
            </a:r>
          </a:p>
          <a:p>
            <a:pPr marL="0" indent="0">
              <a:buNone/>
            </a:pPr>
            <a:r>
              <a:rPr lang="en-US" sz="1700"/>
              <a:t>4. Precipitation Trends</a:t>
            </a:r>
          </a:p>
          <a:p>
            <a:pPr marL="0" indent="0">
              <a:buNone/>
            </a:pPr>
            <a:r>
              <a:rPr lang="en-US" sz="1700"/>
              <a:t>	Raw precipitation probabilities are preserved in JSON	</a:t>
            </a:r>
          </a:p>
        </p:txBody>
      </p:sp>
    </p:spTree>
    <p:extLst>
      <p:ext uri="{BB962C8B-B14F-4D97-AF65-F5344CB8AC3E}">
        <p14:creationId xmlns:p14="http://schemas.microsoft.com/office/powerpoint/2010/main" val="226307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E337FA-8BB8-06C4-1A3F-8AB4FBD45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D27E3-8324-173A-93E6-F835F549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A991-C337-E03C-18EF-B38A80FF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Container-First Architecture</a:t>
            </a:r>
          </a:p>
          <a:p>
            <a:pPr marL="0" indent="0">
              <a:buNone/>
            </a:pPr>
            <a:r>
              <a:rPr lang="en-US" sz="2000" b="1"/>
              <a:t>Docker Containeriztion</a:t>
            </a:r>
          </a:p>
          <a:p>
            <a:pPr lvl="1"/>
            <a:r>
              <a:rPr lang="en-US" sz="2000"/>
              <a:t>Application container with FastAPI</a:t>
            </a:r>
          </a:p>
          <a:p>
            <a:pPr lvl="1"/>
            <a:r>
              <a:rPr lang="en-US" sz="2000"/>
              <a:t>PostgreSQL container with persistence</a:t>
            </a:r>
          </a:p>
          <a:p>
            <a:pPr lvl="1"/>
            <a:r>
              <a:rPr lang="en-US" sz="2000"/>
              <a:t>Docker Compose orchestration</a:t>
            </a:r>
          </a:p>
          <a:p>
            <a:pPr marL="0" indent="0">
              <a:buNone/>
            </a:pPr>
            <a:r>
              <a:rPr lang="en-US" sz="2000" b="1"/>
              <a:t>Configuration Management</a:t>
            </a:r>
          </a:p>
          <a:p>
            <a:pPr lvl="1"/>
            <a:r>
              <a:rPr lang="en-US" sz="2000"/>
              <a:t>Environment-based configuration (.env)</a:t>
            </a:r>
          </a:p>
          <a:p>
            <a:pPr lvl="1"/>
            <a:r>
              <a:rPr lang="en-US" sz="2000"/>
              <a:t>Multi-environment support (dev/staging/prod)</a:t>
            </a:r>
          </a:p>
          <a:p>
            <a:pPr marL="0" indent="0">
              <a:buNone/>
            </a:pPr>
            <a:r>
              <a:rPr lang="en-US" sz="2000" b="1"/>
              <a:t>Monitoring &amp; Observability</a:t>
            </a:r>
          </a:p>
          <a:p>
            <a:pPr lvl="1"/>
            <a:r>
              <a:rPr lang="en-US" sz="2000"/>
              <a:t>Structured JSON logging</a:t>
            </a:r>
          </a:p>
          <a:p>
            <a:pPr lvl="1"/>
            <a:r>
              <a:rPr lang="en-US" sz="2000"/>
              <a:t>Health check endpoints</a:t>
            </a:r>
          </a:p>
        </p:txBody>
      </p:sp>
    </p:spTree>
    <p:extLst>
      <p:ext uri="{BB962C8B-B14F-4D97-AF65-F5344CB8AC3E}">
        <p14:creationId xmlns:p14="http://schemas.microsoft.com/office/powerpoint/2010/main" val="230803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852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Segoe UI</vt:lpstr>
      <vt:lpstr>Wingdings</vt:lpstr>
      <vt:lpstr>Office Theme</vt:lpstr>
      <vt:lpstr>Global Partners – Weather Data Microservice</vt:lpstr>
      <vt:lpstr>PowerPoint Presentation</vt:lpstr>
      <vt:lpstr>PowerPoint Presentation</vt:lpstr>
      <vt:lpstr>PowerPoint Presentation</vt:lpstr>
      <vt:lpstr>Data Flow Architecture</vt:lpstr>
      <vt:lpstr>Data Flow Architecture</vt:lpstr>
      <vt:lpstr>Database Schema Design</vt:lpstr>
      <vt:lpstr>Data Enrichment </vt:lpstr>
      <vt:lpstr>Infrastructure &amp; Deployment</vt:lpstr>
      <vt:lpstr>Quality Assurance</vt:lpstr>
      <vt:lpstr>Design Choices &amp; Justification - Architecture </vt:lpstr>
      <vt:lpstr>Design Choices &amp; Justification – Data Design </vt:lpstr>
      <vt:lpstr>Optimization Strategies – Future Improvements</vt:lpstr>
      <vt:lpstr>Future Improvements -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Thorat</dc:creator>
  <cp:lastModifiedBy>Gaurav Thorat</cp:lastModifiedBy>
  <cp:revision>1</cp:revision>
  <dcterms:created xsi:type="dcterms:W3CDTF">2025-04-19T14:06:22Z</dcterms:created>
  <dcterms:modified xsi:type="dcterms:W3CDTF">2025-07-03T21:15:44Z</dcterms:modified>
</cp:coreProperties>
</file>