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0"/>
  </p:notesMasterIdLst>
  <p:sldIdLst>
    <p:sldId id="256" r:id="rId2"/>
    <p:sldId id="267" r:id="rId3"/>
    <p:sldId id="268" r:id="rId4"/>
    <p:sldId id="269" r:id="rId5"/>
    <p:sldId id="270" r:id="rId6"/>
    <p:sldId id="271" r:id="rId7"/>
    <p:sldId id="272" r:id="rId8"/>
    <p:sldId id="257" r:id="rId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1D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33"/>
    <p:restoredTop sz="94643"/>
  </p:normalViewPr>
  <p:slideViewPr>
    <p:cSldViewPr snapToGrid="0" snapToObjects="1">
      <p:cViewPr>
        <p:scale>
          <a:sx n="122" d="100"/>
          <a:sy n="122" d="100"/>
        </p:scale>
        <p:origin x="688" y="156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44E57B1-D05E-4504-923C-FC390B6F115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45992D0-EA59-440E-82DA-BB863B0DD0B3}">
      <dgm:prSet/>
      <dgm:spPr/>
      <dgm:t>
        <a:bodyPr/>
        <a:lstStyle/>
        <a:p>
          <a:r>
            <a:rPr lang="en-GB" dirty="0"/>
            <a:t>Corda is onerous and expensive to deploy and operate for individuals and small businesses</a:t>
          </a:r>
          <a:endParaRPr lang="en-US" dirty="0"/>
        </a:p>
      </dgm:t>
    </dgm:pt>
    <dgm:pt modelId="{C5791EDB-DBBA-4A0B-80B2-07259AE46C88}" type="parTrans" cxnId="{A6ED91F4-DE9B-4D52-BA93-2F0B83EF249F}">
      <dgm:prSet/>
      <dgm:spPr/>
      <dgm:t>
        <a:bodyPr/>
        <a:lstStyle/>
        <a:p>
          <a:endParaRPr lang="en-US"/>
        </a:p>
      </dgm:t>
    </dgm:pt>
    <dgm:pt modelId="{825A0444-9C49-49A4-8792-0E9A244D1415}" type="sibTrans" cxnId="{A6ED91F4-DE9B-4D52-BA93-2F0B83EF249F}">
      <dgm:prSet/>
      <dgm:spPr/>
      <dgm:t>
        <a:bodyPr/>
        <a:lstStyle/>
        <a:p>
          <a:endParaRPr lang="en-US"/>
        </a:p>
      </dgm:t>
    </dgm:pt>
    <dgm:pt modelId="{825F9752-56A8-4119-9453-F18096A756B4}">
      <dgm:prSet/>
      <dgm:spPr/>
      <dgm:t>
        <a:bodyPr/>
        <a:lstStyle/>
        <a:p>
          <a:r>
            <a:rPr lang="en-GB" dirty="0"/>
            <a:t>Most </a:t>
          </a:r>
          <a:r>
            <a:rPr lang="en-GB" dirty="0" err="1"/>
            <a:t>CorDapp</a:t>
          </a:r>
          <a:r>
            <a:rPr lang="en-GB" dirty="0"/>
            <a:t> developers need to represent </a:t>
          </a:r>
          <a:r>
            <a:rPr lang="en-GB" i="1" dirty="0"/>
            <a:t>their</a:t>
          </a:r>
          <a:r>
            <a:rPr lang="en-GB" dirty="0"/>
            <a:t> customers </a:t>
          </a:r>
          <a:endParaRPr lang="en-US" dirty="0"/>
        </a:p>
      </dgm:t>
    </dgm:pt>
    <dgm:pt modelId="{7F436167-B243-45D5-9482-A9ED641D88CB}" type="parTrans" cxnId="{B73D9897-F843-4CA4-A973-765E4766B9F8}">
      <dgm:prSet/>
      <dgm:spPr/>
      <dgm:t>
        <a:bodyPr/>
        <a:lstStyle/>
        <a:p>
          <a:endParaRPr lang="en-US"/>
        </a:p>
      </dgm:t>
    </dgm:pt>
    <dgm:pt modelId="{C5213020-D85E-490C-871F-949B246DFFFE}" type="sibTrans" cxnId="{B73D9897-F843-4CA4-A973-765E4766B9F8}">
      <dgm:prSet/>
      <dgm:spPr/>
      <dgm:t>
        <a:bodyPr/>
        <a:lstStyle/>
        <a:p>
          <a:endParaRPr lang="en-US"/>
        </a:p>
      </dgm:t>
    </dgm:pt>
    <dgm:pt modelId="{BED73C17-36A3-42E2-B0BB-8CAED434CC61}">
      <dgm:prSet/>
      <dgm:spPr/>
      <dgm:t>
        <a:bodyPr/>
        <a:lstStyle/>
        <a:p>
          <a:r>
            <a:rPr lang="en-GB" dirty="0"/>
            <a:t>Maximus was too complicated to implement</a:t>
          </a:r>
          <a:endParaRPr lang="en-US" dirty="0"/>
        </a:p>
      </dgm:t>
    </dgm:pt>
    <dgm:pt modelId="{32B84C50-72AB-4C7A-82AD-682FD3660ECC}" type="parTrans" cxnId="{BED67126-5387-4B3A-92B8-1DAA6DC6A021}">
      <dgm:prSet/>
      <dgm:spPr/>
      <dgm:t>
        <a:bodyPr/>
        <a:lstStyle/>
        <a:p>
          <a:endParaRPr lang="en-US"/>
        </a:p>
      </dgm:t>
    </dgm:pt>
    <dgm:pt modelId="{ED5A22A7-E6FC-4513-9C80-7B2A690BF7A6}" type="sibTrans" cxnId="{BED67126-5387-4B3A-92B8-1DAA6DC6A021}">
      <dgm:prSet/>
      <dgm:spPr/>
      <dgm:t>
        <a:bodyPr/>
        <a:lstStyle/>
        <a:p>
          <a:endParaRPr lang="en-US"/>
        </a:p>
      </dgm:t>
    </dgm:pt>
    <dgm:pt modelId="{FF15F2CE-BEB3-4746-BD1D-9188303C7DF2}">
      <dgm:prSet/>
      <dgm:spPr/>
      <dgm:t>
        <a:bodyPr/>
        <a:lstStyle/>
        <a:p>
          <a:r>
            <a:rPr lang="en-GB"/>
            <a:t>We needed a solution which could be developed and tested in months, not years</a:t>
          </a:r>
          <a:endParaRPr lang="en-US"/>
        </a:p>
      </dgm:t>
    </dgm:pt>
    <dgm:pt modelId="{CB171F14-5BF7-4595-A0A7-4F662A713F20}" type="parTrans" cxnId="{9DE90E28-E78E-4A31-B851-172231B9A87E}">
      <dgm:prSet/>
      <dgm:spPr/>
      <dgm:t>
        <a:bodyPr/>
        <a:lstStyle/>
        <a:p>
          <a:endParaRPr lang="en-US"/>
        </a:p>
      </dgm:t>
    </dgm:pt>
    <dgm:pt modelId="{B339990A-96F8-42C0-9513-B5B3AEB2ACC0}" type="sibTrans" cxnId="{9DE90E28-E78E-4A31-B851-172231B9A87E}">
      <dgm:prSet/>
      <dgm:spPr/>
      <dgm:t>
        <a:bodyPr/>
        <a:lstStyle/>
        <a:p>
          <a:endParaRPr lang="en-US"/>
        </a:p>
      </dgm:t>
    </dgm:pt>
    <dgm:pt modelId="{F3C83694-D820-4DB0-8A7A-646B76116483}" type="pres">
      <dgm:prSet presAssocID="{044E57B1-D05E-4504-923C-FC390B6F1151}" presName="root" presStyleCnt="0">
        <dgm:presLayoutVars>
          <dgm:dir/>
          <dgm:resizeHandles val="exact"/>
        </dgm:presLayoutVars>
      </dgm:prSet>
      <dgm:spPr/>
    </dgm:pt>
    <dgm:pt modelId="{84009C79-8962-4F6D-9DCD-CB0B6A54BDC8}" type="pres">
      <dgm:prSet presAssocID="{145992D0-EA59-440E-82DA-BB863B0DD0B3}" presName="compNode" presStyleCnt="0"/>
      <dgm:spPr/>
    </dgm:pt>
    <dgm:pt modelId="{E0CEBCFB-F2C3-4929-8C5A-26B4F9BDCB6F}" type="pres">
      <dgm:prSet presAssocID="{145992D0-EA59-440E-82DA-BB863B0DD0B3}" presName="bgRect" presStyleLbl="bgShp" presStyleIdx="0" presStyleCnt="4"/>
      <dgm:spPr/>
    </dgm:pt>
    <dgm:pt modelId="{1E985D29-B92E-4E88-9154-BCBEAC473BCF}" type="pres">
      <dgm:prSet presAssocID="{145992D0-EA59-440E-82DA-BB863B0DD0B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9D03C6A3-C57E-4076-85BE-23473CB3CCA8}" type="pres">
      <dgm:prSet presAssocID="{145992D0-EA59-440E-82DA-BB863B0DD0B3}" presName="spaceRect" presStyleCnt="0"/>
      <dgm:spPr/>
    </dgm:pt>
    <dgm:pt modelId="{42A18500-4052-4CAA-8D18-B2446F33097C}" type="pres">
      <dgm:prSet presAssocID="{145992D0-EA59-440E-82DA-BB863B0DD0B3}" presName="parTx" presStyleLbl="revTx" presStyleIdx="0" presStyleCnt="4">
        <dgm:presLayoutVars>
          <dgm:chMax val="0"/>
          <dgm:chPref val="0"/>
        </dgm:presLayoutVars>
      </dgm:prSet>
      <dgm:spPr/>
    </dgm:pt>
    <dgm:pt modelId="{CDD5522F-8CCB-4389-9307-FC33E8EACF79}" type="pres">
      <dgm:prSet presAssocID="{825A0444-9C49-49A4-8792-0E9A244D1415}" presName="sibTrans" presStyleCnt="0"/>
      <dgm:spPr/>
    </dgm:pt>
    <dgm:pt modelId="{F4A8C99D-0F99-4445-A0A4-EA434C5A0380}" type="pres">
      <dgm:prSet presAssocID="{825F9752-56A8-4119-9453-F18096A756B4}" presName="compNode" presStyleCnt="0"/>
      <dgm:spPr/>
    </dgm:pt>
    <dgm:pt modelId="{4CBFBE8A-7145-441B-BF3F-3F526040A76B}" type="pres">
      <dgm:prSet presAssocID="{825F9752-56A8-4119-9453-F18096A756B4}" presName="bgRect" presStyleLbl="bgShp" presStyleIdx="1" presStyleCnt="4"/>
      <dgm:spPr/>
    </dgm:pt>
    <dgm:pt modelId="{1F9363BB-59C8-48FF-B750-E036DB10AC61}" type="pres">
      <dgm:prSet presAssocID="{825F9752-56A8-4119-9453-F18096A756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D667BD93-3D57-4356-8380-9974D6E20CC0}" type="pres">
      <dgm:prSet presAssocID="{825F9752-56A8-4119-9453-F18096A756B4}" presName="spaceRect" presStyleCnt="0"/>
      <dgm:spPr/>
    </dgm:pt>
    <dgm:pt modelId="{86B3D3F5-2135-4D83-9B89-3EBB2899D0C8}" type="pres">
      <dgm:prSet presAssocID="{825F9752-56A8-4119-9453-F18096A756B4}" presName="parTx" presStyleLbl="revTx" presStyleIdx="1" presStyleCnt="4">
        <dgm:presLayoutVars>
          <dgm:chMax val="0"/>
          <dgm:chPref val="0"/>
        </dgm:presLayoutVars>
      </dgm:prSet>
      <dgm:spPr/>
    </dgm:pt>
    <dgm:pt modelId="{39217D8E-FB8F-4C30-91DE-5D143492069A}" type="pres">
      <dgm:prSet presAssocID="{C5213020-D85E-490C-871F-949B246DFFFE}" presName="sibTrans" presStyleCnt="0"/>
      <dgm:spPr/>
    </dgm:pt>
    <dgm:pt modelId="{D1D19937-16D8-4B01-BEAF-B4C8DFF2CD44}" type="pres">
      <dgm:prSet presAssocID="{BED73C17-36A3-42E2-B0BB-8CAED434CC61}" presName="compNode" presStyleCnt="0"/>
      <dgm:spPr/>
    </dgm:pt>
    <dgm:pt modelId="{5DDACBFB-9B50-4B5B-A209-756EEFEAE4A0}" type="pres">
      <dgm:prSet presAssocID="{BED73C17-36A3-42E2-B0BB-8CAED434CC61}" presName="bgRect" presStyleLbl="bgShp" presStyleIdx="2" presStyleCnt="4"/>
      <dgm:spPr/>
    </dgm:pt>
    <dgm:pt modelId="{880E7D8F-A68C-4DB2-90C4-C2951EB081E2}" type="pres">
      <dgm:prSet presAssocID="{BED73C17-36A3-42E2-B0BB-8CAED434CC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25D93268-CAF4-4CD4-B5BC-AD29FC4E6BDE}" type="pres">
      <dgm:prSet presAssocID="{BED73C17-36A3-42E2-B0BB-8CAED434CC61}" presName="spaceRect" presStyleCnt="0"/>
      <dgm:spPr/>
    </dgm:pt>
    <dgm:pt modelId="{E08876DD-9A2D-45C7-BF6F-20C98E558778}" type="pres">
      <dgm:prSet presAssocID="{BED73C17-36A3-42E2-B0BB-8CAED434CC61}" presName="parTx" presStyleLbl="revTx" presStyleIdx="2" presStyleCnt="4">
        <dgm:presLayoutVars>
          <dgm:chMax val="0"/>
          <dgm:chPref val="0"/>
        </dgm:presLayoutVars>
      </dgm:prSet>
      <dgm:spPr/>
    </dgm:pt>
    <dgm:pt modelId="{2C7CAC9B-C4B7-4F28-BC1E-63E4D5A1CA06}" type="pres">
      <dgm:prSet presAssocID="{ED5A22A7-E6FC-4513-9C80-7B2A690BF7A6}" presName="sibTrans" presStyleCnt="0"/>
      <dgm:spPr/>
    </dgm:pt>
    <dgm:pt modelId="{F0E845C7-D378-4DBA-AAAB-24A6464DE210}" type="pres">
      <dgm:prSet presAssocID="{FF15F2CE-BEB3-4746-BD1D-9188303C7DF2}" presName="compNode" presStyleCnt="0"/>
      <dgm:spPr/>
    </dgm:pt>
    <dgm:pt modelId="{0C79BF98-84D5-41E2-BBD1-DAB488A92A1F}" type="pres">
      <dgm:prSet presAssocID="{FF15F2CE-BEB3-4746-BD1D-9188303C7DF2}" presName="bgRect" presStyleLbl="bgShp" presStyleIdx="3" presStyleCnt="4"/>
      <dgm:spPr/>
    </dgm:pt>
    <dgm:pt modelId="{0C191032-FD01-4198-A486-B902A88DA961}" type="pres">
      <dgm:prSet presAssocID="{FF15F2CE-BEB3-4746-BD1D-9188303C7DF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croscope"/>
        </a:ext>
      </dgm:extLst>
    </dgm:pt>
    <dgm:pt modelId="{90467D24-1516-4CAE-94AB-27FA50A30526}" type="pres">
      <dgm:prSet presAssocID="{FF15F2CE-BEB3-4746-BD1D-9188303C7DF2}" presName="spaceRect" presStyleCnt="0"/>
      <dgm:spPr/>
    </dgm:pt>
    <dgm:pt modelId="{179A9664-49E0-44D2-A9CF-7C460750ED54}" type="pres">
      <dgm:prSet presAssocID="{FF15F2CE-BEB3-4746-BD1D-9188303C7DF2}" presName="parTx" presStyleLbl="revTx" presStyleIdx="3" presStyleCnt="4">
        <dgm:presLayoutVars>
          <dgm:chMax val="0"/>
          <dgm:chPref val="0"/>
        </dgm:presLayoutVars>
      </dgm:prSet>
      <dgm:spPr/>
    </dgm:pt>
  </dgm:ptLst>
  <dgm:cxnLst>
    <dgm:cxn modelId="{BED67126-5387-4B3A-92B8-1DAA6DC6A021}" srcId="{044E57B1-D05E-4504-923C-FC390B6F1151}" destId="{BED73C17-36A3-42E2-B0BB-8CAED434CC61}" srcOrd="2" destOrd="0" parTransId="{32B84C50-72AB-4C7A-82AD-682FD3660ECC}" sibTransId="{ED5A22A7-E6FC-4513-9C80-7B2A690BF7A6}"/>
    <dgm:cxn modelId="{9DE90E28-E78E-4A31-B851-172231B9A87E}" srcId="{044E57B1-D05E-4504-923C-FC390B6F1151}" destId="{FF15F2CE-BEB3-4746-BD1D-9188303C7DF2}" srcOrd="3" destOrd="0" parTransId="{CB171F14-5BF7-4595-A0A7-4F662A713F20}" sibTransId="{B339990A-96F8-42C0-9513-B5B3AEB2ACC0}"/>
    <dgm:cxn modelId="{2D7BDB74-E764-48F7-8DA4-C92AB874AE12}" type="presOf" srcId="{FF15F2CE-BEB3-4746-BD1D-9188303C7DF2}" destId="{179A9664-49E0-44D2-A9CF-7C460750ED54}" srcOrd="0" destOrd="0" presId="urn:microsoft.com/office/officeart/2018/2/layout/IconVerticalSolidList"/>
    <dgm:cxn modelId="{B73D9897-F843-4CA4-A973-765E4766B9F8}" srcId="{044E57B1-D05E-4504-923C-FC390B6F1151}" destId="{825F9752-56A8-4119-9453-F18096A756B4}" srcOrd="1" destOrd="0" parTransId="{7F436167-B243-45D5-9482-A9ED641D88CB}" sibTransId="{C5213020-D85E-490C-871F-949B246DFFFE}"/>
    <dgm:cxn modelId="{15EFD3A6-9426-4D17-BF3B-DC231C9963C0}" type="presOf" srcId="{BED73C17-36A3-42E2-B0BB-8CAED434CC61}" destId="{E08876DD-9A2D-45C7-BF6F-20C98E558778}" srcOrd="0" destOrd="0" presId="urn:microsoft.com/office/officeart/2018/2/layout/IconVerticalSolidList"/>
    <dgm:cxn modelId="{F1E2B5B3-7245-478E-A06D-515FB6C24654}" type="presOf" srcId="{145992D0-EA59-440E-82DA-BB863B0DD0B3}" destId="{42A18500-4052-4CAA-8D18-B2446F33097C}" srcOrd="0" destOrd="0" presId="urn:microsoft.com/office/officeart/2018/2/layout/IconVerticalSolidList"/>
    <dgm:cxn modelId="{4A6D76DA-8989-4027-9FB3-26DDDE15CDF2}" type="presOf" srcId="{825F9752-56A8-4119-9453-F18096A756B4}" destId="{86B3D3F5-2135-4D83-9B89-3EBB2899D0C8}" srcOrd="0" destOrd="0" presId="urn:microsoft.com/office/officeart/2018/2/layout/IconVerticalSolidList"/>
    <dgm:cxn modelId="{A6ED91F4-DE9B-4D52-BA93-2F0B83EF249F}" srcId="{044E57B1-D05E-4504-923C-FC390B6F1151}" destId="{145992D0-EA59-440E-82DA-BB863B0DD0B3}" srcOrd="0" destOrd="0" parTransId="{C5791EDB-DBBA-4A0B-80B2-07259AE46C88}" sibTransId="{825A0444-9C49-49A4-8792-0E9A244D1415}"/>
    <dgm:cxn modelId="{D5910DFE-3173-4219-BFC1-8636F9F420E9}" type="presOf" srcId="{044E57B1-D05E-4504-923C-FC390B6F1151}" destId="{F3C83694-D820-4DB0-8A7A-646B76116483}" srcOrd="0" destOrd="0" presId="urn:microsoft.com/office/officeart/2018/2/layout/IconVerticalSolidList"/>
    <dgm:cxn modelId="{33490D94-7150-4D44-8261-03155BDB5E9E}" type="presParOf" srcId="{F3C83694-D820-4DB0-8A7A-646B76116483}" destId="{84009C79-8962-4F6D-9DCD-CB0B6A54BDC8}" srcOrd="0" destOrd="0" presId="urn:microsoft.com/office/officeart/2018/2/layout/IconVerticalSolidList"/>
    <dgm:cxn modelId="{405D0A1C-2284-4FAE-A65E-B322CB451635}" type="presParOf" srcId="{84009C79-8962-4F6D-9DCD-CB0B6A54BDC8}" destId="{E0CEBCFB-F2C3-4929-8C5A-26B4F9BDCB6F}" srcOrd="0" destOrd="0" presId="urn:microsoft.com/office/officeart/2018/2/layout/IconVerticalSolidList"/>
    <dgm:cxn modelId="{79100D33-65DB-4096-92FF-B1D91F86FAF6}" type="presParOf" srcId="{84009C79-8962-4F6D-9DCD-CB0B6A54BDC8}" destId="{1E985D29-B92E-4E88-9154-BCBEAC473BCF}" srcOrd="1" destOrd="0" presId="urn:microsoft.com/office/officeart/2018/2/layout/IconVerticalSolidList"/>
    <dgm:cxn modelId="{352D9CD2-989B-42A3-9F2F-D5A389F36BB8}" type="presParOf" srcId="{84009C79-8962-4F6D-9DCD-CB0B6A54BDC8}" destId="{9D03C6A3-C57E-4076-85BE-23473CB3CCA8}" srcOrd="2" destOrd="0" presId="urn:microsoft.com/office/officeart/2018/2/layout/IconVerticalSolidList"/>
    <dgm:cxn modelId="{2BC1D72C-3311-4939-9418-10D8CCB514E3}" type="presParOf" srcId="{84009C79-8962-4F6D-9DCD-CB0B6A54BDC8}" destId="{42A18500-4052-4CAA-8D18-B2446F33097C}" srcOrd="3" destOrd="0" presId="urn:microsoft.com/office/officeart/2018/2/layout/IconVerticalSolidList"/>
    <dgm:cxn modelId="{DC50A924-7F61-4D84-A0F0-3A3FE0C76E1A}" type="presParOf" srcId="{F3C83694-D820-4DB0-8A7A-646B76116483}" destId="{CDD5522F-8CCB-4389-9307-FC33E8EACF79}" srcOrd="1" destOrd="0" presId="urn:microsoft.com/office/officeart/2018/2/layout/IconVerticalSolidList"/>
    <dgm:cxn modelId="{FEC41295-1678-4F0E-AF68-E260CCBBB2C7}" type="presParOf" srcId="{F3C83694-D820-4DB0-8A7A-646B76116483}" destId="{F4A8C99D-0F99-4445-A0A4-EA434C5A0380}" srcOrd="2" destOrd="0" presId="urn:microsoft.com/office/officeart/2018/2/layout/IconVerticalSolidList"/>
    <dgm:cxn modelId="{97E9CBF7-262A-44C0-B62E-6E673117AEF5}" type="presParOf" srcId="{F4A8C99D-0F99-4445-A0A4-EA434C5A0380}" destId="{4CBFBE8A-7145-441B-BF3F-3F526040A76B}" srcOrd="0" destOrd="0" presId="urn:microsoft.com/office/officeart/2018/2/layout/IconVerticalSolidList"/>
    <dgm:cxn modelId="{B4A759A2-054F-4A9E-92F0-F12A9A126678}" type="presParOf" srcId="{F4A8C99D-0F99-4445-A0A4-EA434C5A0380}" destId="{1F9363BB-59C8-48FF-B750-E036DB10AC61}" srcOrd="1" destOrd="0" presId="urn:microsoft.com/office/officeart/2018/2/layout/IconVerticalSolidList"/>
    <dgm:cxn modelId="{C9E6D033-FC38-422B-9800-1B99027C8FAC}" type="presParOf" srcId="{F4A8C99D-0F99-4445-A0A4-EA434C5A0380}" destId="{D667BD93-3D57-4356-8380-9974D6E20CC0}" srcOrd="2" destOrd="0" presId="urn:microsoft.com/office/officeart/2018/2/layout/IconVerticalSolidList"/>
    <dgm:cxn modelId="{BC943096-35A3-4647-924D-2200144914C9}" type="presParOf" srcId="{F4A8C99D-0F99-4445-A0A4-EA434C5A0380}" destId="{86B3D3F5-2135-4D83-9B89-3EBB2899D0C8}" srcOrd="3" destOrd="0" presId="urn:microsoft.com/office/officeart/2018/2/layout/IconVerticalSolidList"/>
    <dgm:cxn modelId="{04AEE1EC-AC61-4C1F-8D08-E0780E180ADA}" type="presParOf" srcId="{F3C83694-D820-4DB0-8A7A-646B76116483}" destId="{39217D8E-FB8F-4C30-91DE-5D143492069A}" srcOrd="3" destOrd="0" presId="urn:microsoft.com/office/officeart/2018/2/layout/IconVerticalSolidList"/>
    <dgm:cxn modelId="{1E1D4358-DDEA-4DC0-85B8-895ACD81E85A}" type="presParOf" srcId="{F3C83694-D820-4DB0-8A7A-646B76116483}" destId="{D1D19937-16D8-4B01-BEAF-B4C8DFF2CD44}" srcOrd="4" destOrd="0" presId="urn:microsoft.com/office/officeart/2018/2/layout/IconVerticalSolidList"/>
    <dgm:cxn modelId="{5A43CF46-F93B-42DA-968D-0182F8480C21}" type="presParOf" srcId="{D1D19937-16D8-4B01-BEAF-B4C8DFF2CD44}" destId="{5DDACBFB-9B50-4B5B-A209-756EEFEAE4A0}" srcOrd="0" destOrd="0" presId="urn:microsoft.com/office/officeart/2018/2/layout/IconVerticalSolidList"/>
    <dgm:cxn modelId="{D7E0B5D3-7A98-41EC-BF4C-2DA9766670E8}" type="presParOf" srcId="{D1D19937-16D8-4B01-BEAF-B4C8DFF2CD44}" destId="{880E7D8F-A68C-4DB2-90C4-C2951EB081E2}" srcOrd="1" destOrd="0" presId="urn:microsoft.com/office/officeart/2018/2/layout/IconVerticalSolidList"/>
    <dgm:cxn modelId="{8480C1DC-6A1A-4943-9176-C27FF0DB19AB}" type="presParOf" srcId="{D1D19937-16D8-4B01-BEAF-B4C8DFF2CD44}" destId="{25D93268-CAF4-4CD4-B5BC-AD29FC4E6BDE}" srcOrd="2" destOrd="0" presId="urn:microsoft.com/office/officeart/2018/2/layout/IconVerticalSolidList"/>
    <dgm:cxn modelId="{07B25C6E-EDA9-4878-8D20-F24E50673BC0}" type="presParOf" srcId="{D1D19937-16D8-4B01-BEAF-B4C8DFF2CD44}" destId="{E08876DD-9A2D-45C7-BF6F-20C98E558778}" srcOrd="3" destOrd="0" presId="urn:microsoft.com/office/officeart/2018/2/layout/IconVerticalSolidList"/>
    <dgm:cxn modelId="{B42ED1AC-9F87-4D69-BD57-F32683F0F211}" type="presParOf" srcId="{F3C83694-D820-4DB0-8A7A-646B76116483}" destId="{2C7CAC9B-C4B7-4F28-BC1E-63E4D5A1CA06}" srcOrd="5" destOrd="0" presId="urn:microsoft.com/office/officeart/2018/2/layout/IconVerticalSolidList"/>
    <dgm:cxn modelId="{08F16950-FDB8-4AA7-B36B-7B97E8D0C12E}" type="presParOf" srcId="{F3C83694-D820-4DB0-8A7A-646B76116483}" destId="{F0E845C7-D378-4DBA-AAAB-24A6464DE210}" srcOrd="6" destOrd="0" presId="urn:microsoft.com/office/officeart/2018/2/layout/IconVerticalSolidList"/>
    <dgm:cxn modelId="{E3406E5A-D47F-4F72-9B2D-4E50DE58614B}" type="presParOf" srcId="{F0E845C7-D378-4DBA-AAAB-24A6464DE210}" destId="{0C79BF98-84D5-41E2-BBD1-DAB488A92A1F}" srcOrd="0" destOrd="0" presId="urn:microsoft.com/office/officeart/2018/2/layout/IconVerticalSolidList"/>
    <dgm:cxn modelId="{9A57DAA8-63EA-4672-8E9C-259AB7C6CE5E}" type="presParOf" srcId="{F0E845C7-D378-4DBA-AAAB-24A6464DE210}" destId="{0C191032-FD01-4198-A486-B902A88DA961}" srcOrd="1" destOrd="0" presId="urn:microsoft.com/office/officeart/2018/2/layout/IconVerticalSolidList"/>
    <dgm:cxn modelId="{28C8683B-F0D5-4263-88D0-2D297533CF44}" type="presParOf" srcId="{F0E845C7-D378-4DBA-AAAB-24A6464DE210}" destId="{90467D24-1516-4CAE-94AB-27FA50A30526}" srcOrd="2" destOrd="0" presId="urn:microsoft.com/office/officeart/2018/2/layout/IconVerticalSolidList"/>
    <dgm:cxn modelId="{C542DEE7-772F-4941-9CDA-CE68C98FEA8B}" type="presParOf" srcId="{F0E845C7-D378-4DBA-AAAB-24A6464DE210}" destId="{179A9664-49E0-44D2-A9CF-7C460750ED5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EBCFB-F2C3-4929-8C5A-26B4F9BDCB6F}">
      <dsp:nvSpPr>
        <dsp:cNvPr id="0" name=""/>
        <dsp:cNvSpPr/>
      </dsp:nvSpPr>
      <dsp:spPr>
        <a:xfrm>
          <a:off x="0" y="1736"/>
          <a:ext cx="4695825" cy="8800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985D29-B92E-4E88-9154-BCBEAC473BCF}">
      <dsp:nvSpPr>
        <dsp:cNvPr id="0" name=""/>
        <dsp:cNvSpPr/>
      </dsp:nvSpPr>
      <dsp:spPr>
        <a:xfrm>
          <a:off x="266224" y="199754"/>
          <a:ext cx="484044" cy="4840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A18500-4052-4CAA-8D18-B2446F33097C}">
      <dsp:nvSpPr>
        <dsp:cNvPr id="0" name=""/>
        <dsp:cNvSpPr/>
      </dsp:nvSpPr>
      <dsp:spPr>
        <a:xfrm>
          <a:off x="1016493" y="1736"/>
          <a:ext cx="3679331" cy="880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142" tIns="93142" rIns="93142" bIns="93142" numCol="1" spcCol="1270" anchor="ctr" anchorCtr="0">
          <a:noAutofit/>
        </a:bodyPr>
        <a:lstStyle/>
        <a:p>
          <a:pPr marL="0" lvl="0" indent="0" algn="l" defTabSz="711200">
            <a:lnSpc>
              <a:spcPct val="90000"/>
            </a:lnSpc>
            <a:spcBef>
              <a:spcPct val="0"/>
            </a:spcBef>
            <a:spcAft>
              <a:spcPct val="35000"/>
            </a:spcAft>
            <a:buNone/>
          </a:pPr>
          <a:r>
            <a:rPr lang="en-GB" sz="1600" kern="1200" dirty="0"/>
            <a:t>Corda is onerous and expensive to deploy and operate for individuals and small businesses</a:t>
          </a:r>
          <a:endParaRPr lang="en-US" sz="1600" kern="1200" dirty="0"/>
        </a:p>
      </dsp:txBody>
      <dsp:txXfrm>
        <a:off x="1016493" y="1736"/>
        <a:ext cx="3679331" cy="880080"/>
      </dsp:txXfrm>
    </dsp:sp>
    <dsp:sp modelId="{4CBFBE8A-7145-441B-BF3F-3F526040A76B}">
      <dsp:nvSpPr>
        <dsp:cNvPr id="0" name=""/>
        <dsp:cNvSpPr/>
      </dsp:nvSpPr>
      <dsp:spPr>
        <a:xfrm>
          <a:off x="0" y="1101837"/>
          <a:ext cx="4695825" cy="8800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9363BB-59C8-48FF-B750-E036DB10AC61}">
      <dsp:nvSpPr>
        <dsp:cNvPr id="0" name=""/>
        <dsp:cNvSpPr/>
      </dsp:nvSpPr>
      <dsp:spPr>
        <a:xfrm>
          <a:off x="266224" y="1299855"/>
          <a:ext cx="484044" cy="4840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B3D3F5-2135-4D83-9B89-3EBB2899D0C8}">
      <dsp:nvSpPr>
        <dsp:cNvPr id="0" name=""/>
        <dsp:cNvSpPr/>
      </dsp:nvSpPr>
      <dsp:spPr>
        <a:xfrm>
          <a:off x="1016493" y="1101837"/>
          <a:ext cx="3679331" cy="880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142" tIns="93142" rIns="93142" bIns="93142" numCol="1" spcCol="1270" anchor="ctr" anchorCtr="0">
          <a:noAutofit/>
        </a:bodyPr>
        <a:lstStyle/>
        <a:p>
          <a:pPr marL="0" lvl="0" indent="0" algn="l" defTabSz="711200">
            <a:lnSpc>
              <a:spcPct val="90000"/>
            </a:lnSpc>
            <a:spcBef>
              <a:spcPct val="0"/>
            </a:spcBef>
            <a:spcAft>
              <a:spcPct val="35000"/>
            </a:spcAft>
            <a:buNone/>
          </a:pPr>
          <a:r>
            <a:rPr lang="en-GB" sz="1600" kern="1200" dirty="0"/>
            <a:t>Most </a:t>
          </a:r>
          <a:r>
            <a:rPr lang="en-GB" sz="1600" kern="1200" dirty="0" err="1"/>
            <a:t>CorDapp</a:t>
          </a:r>
          <a:r>
            <a:rPr lang="en-GB" sz="1600" kern="1200" dirty="0"/>
            <a:t> developers need to represent </a:t>
          </a:r>
          <a:r>
            <a:rPr lang="en-GB" sz="1600" i="1" kern="1200" dirty="0"/>
            <a:t>their</a:t>
          </a:r>
          <a:r>
            <a:rPr lang="en-GB" sz="1600" kern="1200" dirty="0"/>
            <a:t> customers </a:t>
          </a:r>
          <a:endParaRPr lang="en-US" sz="1600" kern="1200" dirty="0"/>
        </a:p>
      </dsp:txBody>
      <dsp:txXfrm>
        <a:off x="1016493" y="1101837"/>
        <a:ext cx="3679331" cy="880080"/>
      </dsp:txXfrm>
    </dsp:sp>
    <dsp:sp modelId="{5DDACBFB-9B50-4B5B-A209-756EEFEAE4A0}">
      <dsp:nvSpPr>
        <dsp:cNvPr id="0" name=""/>
        <dsp:cNvSpPr/>
      </dsp:nvSpPr>
      <dsp:spPr>
        <a:xfrm>
          <a:off x="0" y="2201938"/>
          <a:ext cx="4695825" cy="8800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0E7D8F-A68C-4DB2-90C4-C2951EB081E2}">
      <dsp:nvSpPr>
        <dsp:cNvPr id="0" name=""/>
        <dsp:cNvSpPr/>
      </dsp:nvSpPr>
      <dsp:spPr>
        <a:xfrm>
          <a:off x="266224" y="2399956"/>
          <a:ext cx="484044" cy="4840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8876DD-9A2D-45C7-BF6F-20C98E558778}">
      <dsp:nvSpPr>
        <dsp:cNvPr id="0" name=""/>
        <dsp:cNvSpPr/>
      </dsp:nvSpPr>
      <dsp:spPr>
        <a:xfrm>
          <a:off x="1016493" y="2201938"/>
          <a:ext cx="3679331" cy="880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142" tIns="93142" rIns="93142" bIns="93142" numCol="1" spcCol="1270" anchor="ctr" anchorCtr="0">
          <a:noAutofit/>
        </a:bodyPr>
        <a:lstStyle/>
        <a:p>
          <a:pPr marL="0" lvl="0" indent="0" algn="l" defTabSz="711200">
            <a:lnSpc>
              <a:spcPct val="90000"/>
            </a:lnSpc>
            <a:spcBef>
              <a:spcPct val="0"/>
            </a:spcBef>
            <a:spcAft>
              <a:spcPct val="35000"/>
            </a:spcAft>
            <a:buNone/>
          </a:pPr>
          <a:r>
            <a:rPr lang="en-GB" sz="1600" kern="1200" dirty="0"/>
            <a:t>Maximus was too complicated to implement</a:t>
          </a:r>
          <a:endParaRPr lang="en-US" sz="1600" kern="1200" dirty="0"/>
        </a:p>
      </dsp:txBody>
      <dsp:txXfrm>
        <a:off x="1016493" y="2201938"/>
        <a:ext cx="3679331" cy="880080"/>
      </dsp:txXfrm>
    </dsp:sp>
    <dsp:sp modelId="{0C79BF98-84D5-41E2-BBD1-DAB488A92A1F}">
      <dsp:nvSpPr>
        <dsp:cNvPr id="0" name=""/>
        <dsp:cNvSpPr/>
      </dsp:nvSpPr>
      <dsp:spPr>
        <a:xfrm>
          <a:off x="0" y="3302038"/>
          <a:ext cx="4695825" cy="88008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191032-FD01-4198-A486-B902A88DA961}">
      <dsp:nvSpPr>
        <dsp:cNvPr id="0" name=""/>
        <dsp:cNvSpPr/>
      </dsp:nvSpPr>
      <dsp:spPr>
        <a:xfrm>
          <a:off x="266224" y="3500057"/>
          <a:ext cx="484044" cy="4840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9A9664-49E0-44D2-A9CF-7C460750ED54}">
      <dsp:nvSpPr>
        <dsp:cNvPr id="0" name=""/>
        <dsp:cNvSpPr/>
      </dsp:nvSpPr>
      <dsp:spPr>
        <a:xfrm>
          <a:off x="1016493" y="3302038"/>
          <a:ext cx="3679331" cy="880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142" tIns="93142" rIns="93142" bIns="93142" numCol="1" spcCol="1270" anchor="ctr" anchorCtr="0">
          <a:noAutofit/>
        </a:bodyPr>
        <a:lstStyle/>
        <a:p>
          <a:pPr marL="0" lvl="0" indent="0" algn="l" defTabSz="711200">
            <a:lnSpc>
              <a:spcPct val="90000"/>
            </a:lnSpc>
            <a:spcBef>
              <a:spcPct val="0"/>
            </a:spcBef>
            <a:spcAft>
              <a:spcPct val="35000"/>
            </a:spcAft>
            <a:buNone/>
          </a:pPr>
          <a:r>
            <a:rPr lang="en-GB" sz="1600" kern="1200"/>
            <a:t>We needed a solution which could be developed and tested in months, not years</a:t>
          </a:r>
          <a:endParaRPr lang="en-US" sz="1600" kern="1200"/>
        </a:p>
      </dsp:txBody>
      <dsp:txXfrm>
        <a:off x="1016493" y="3302038"/>
        <a:ext cx="3679331" cy="8800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8DDE-CD08-B348-8984-86DA771519FE}" type="datetimeFigureOut">
              <a:rPr lang="en-US" smtClean="0"/>
              <a:t>1/19/20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497A2-819A-0645-B724-14EA5E268AF5}" type="slidenum">
              <a:rPr lang="en-US" smtClean="0"/>
              <a:t>‹#›</a:t>
            </a:fld>
            <a:endParaRPr lang="en-US"/>
          </a:p>
        </p:txBody>
      </p:sp>
    </p:spTree>
    <p:extLst>
      <p:ext uri="{BB962C8B-B14F-4D97-AF65-F5344CB8AC3E}">
        <p14:creationId xmlns:p14="http://schemas.microsoft.com/office/powerpoint/2010/main" val="2148777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How do individuals and small business participate on ledger</a:t>
            </a:r>
          </a:p>
          <a:p>
            <a:pPr marL="228600" indent="-228600">
              <a:buAutoNum type="arabicPeriod"/>
            </a:pPr>
            <a:r>
              <a:rPr lang="en-US" dirty="0"/>
              <a:t>Requiring everyone to register with “doorman” and get an x500 name is probably not the correct solution</a:t>
            </a:r>
          </a:p>
          <a:p>
            <a:pPr marL="228600" indent="-228600">
              <a:buAutoNum type="arabicPeriod"/>
            </a:pPr>
            <a:r>
              <a:rPr lang="en-US" dirty="0"/>
              <a:t>Maximus never landed for various technical reasons – if you are a good listener then ask Matthew Nesbit over a drink</a:t>
            </a:r>
          </a:p>
          <a:p>
            <a:pPr marL="228600" indent="-228600">
              <a:buAutoNum type="arabicPeriod"/>
            </a:pPr>
            <a:r>
              <a:rPr lang="en-US" dirty="0"/>
              <a:t>Maximus would probably take years and it also doesn’t solve the cost problem</a:t>
            </a:r>
          </a:p>
        </p:txBody>
      </p:sp>
      <p:sp>
        <p:nvSpPr>
          <p:cNvPr id="4" name="Slide Number Placeholder 3"/>
          <p:cNvSpPr>
            <a:spLocks noGrp="1"/>
          </p:cNvSpPr>
          <p:nvPr>
            <p:ph type="sldNum" sz="quarter" idx="5"/>
          </p:nvPr>
        </p:nvSpPr>
        <p:spPr/>
        <p:txBody>
          <a:bodyPr/>
          <a:lstStyle/>
          <a:p>
            <a:fld id="{88B44704-134F-614F-8DC0-7057B0B41C2F}" type="slidenum">
              <a:rPr lang="en-US" smtClean="0"/>
              <a:t>3</a:t>
            </a:fld>
            <a:endParaRPr lang="en-US"/>
          </a:p>
        </p:txBody>
      </p:sp>
    </p:spTree>
    <p:extLst>
      <p:ext uri="{BB962C8B-B14F-4D97-AF65-F5344CB8AC3E}">
        <p14:creationId xmlns:p14="http://schemas.microsoft.com/office/powerpoint/2010/main" val="230108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B44704-134F-614F-8DC0-7057B0B41C2F}" type="slidenum">
              <a:rPr lang="en-US" smtClean="0"/>
              <a:t>5</a:t>
            </a:fld>
            <a:endParaRPr lang="en-US"/>
          </a:p>
        </p:txBody>
      </p:sp>
    </p:spTree>
    <p:extLst>
      <p:ext uri="{BB962C8B-B14F-4D97-AF65-F5344CB8AC3E}">
        <p14:creationId xmlns:p14="http://schemas.microsoft.com/office/powerpoint/2010/main" val="952025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customer accounts, balance sheets or P&amp;L accounts, employee accounts,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accounts library takes the form of a JAR which can be dropped into the </a:t>
            </a:r>
            <a:r>
              <a:rPr lang="en-GB" dirty="0" err="1"/>
              <a:t>CorDapps</a:t>
            </a:r>
            <a:r>
              <a:rPr lang="en-GB" dirty="0"/>
              <a:t> folder. Use of it is optional. This means that some nodes will support accounts but others will not. This is intentional by design as not all nodes will need to support accounts and the optional nature of accounts reduces the learning curve for new </a:t>
            </a:r>
            <a:r>
              <a:rPr lang="en-GB" dirty="0" err="1"/>
              <a:t>CorDapp</a:t>
            </a:r>
            <a:r>
              <a:rPr lang="en-GB" dirty="0"/>
              <a:t> developers.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US" dirty="0"/>
          </a:p>
        </p:txBody>
      </p:sp>
      <p:sp>
        <p:nvSpPr>
          <p:cNvPr id="4" name="Slide Number Placeholder 3"/>
          <p:cNvSpPr>
            <a:spLocks noGrp="1"/>
          </p:cNvSpPr>
          <p:nvPr>
            <p:ph type="sldNum" sz="quarter" idx="5"/>
          </p:nvPr>
        </p:nvSpPr>
        <p:spPr/>
        <p:txBody>
          <a:bodyPr/>
          <a:lstStyle/>
          <a:p>
            <a:fld id="{88B44704-134F-614F-8DC0-7057B0B41C2F}" type="slidenum">
              <a:rPr lang="en-US" smtClean="0"/>
              <a:t>6</a:t>
            </a:fld>
            <a:endParaRPr lang="en-US"/>
          </a:p>
        </p:txBody>
      </p:sp>
    </p:spTree>
    <p:extLst>
      <p:ext uri="{BB962C8B-B14F-4D97-AF65-F5344CB8AC3E}">
        <p14:creationId xmlns:p14="http://schemas.microsoft.com/office/powerpoint/2010/main" val="3068047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customer accounts, balance sheets or P&amp;L accounts, employee accounts,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accounts library takes the form of a JAR which can be dropped into the </a:t>
            </a:r>
            <a:r>
              <a:rPr lang="en-GB" dirty="0" err="1"/>
              <a:t>CorDapps</a:t>
            </a:r>
            <a:r>
              <a:rPr lang="en-GB" dirty="0"/>
              <a:t> folder. Use of it is optional. This means that some nodes will support accounts but others will not. This is intentional by design as not all nodes will need to support accounts and the optional nature of accounts reduces the learning curve for new </a:t>
            </a:r>
            <a:r>
              <a:rPr lang="en-GB" dirty="0" err="1"/>
              <a:t>CorDapp</a:t>
            </a:r>
            <a:r>
              <a:rPr lang="en-GB" dirty="0"/>
              <a:t> developers.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US" dirty="0"/>
          </a:p>
        </p:txBody>
      </p:sp>
      <p:sp>
        <p:nvSpPr>
          <p:cNvPr id="4" name="Slide Number Placeholder 3"/>
          <p:cNvSpPr>
            <a:spLocks noGrp="1"/>
          </p:cNvSpPr>
          <p:nvPr>
            <p:ph type="sldNum" sz="quarter" idx="5"/>
          </p:nvPr>
        </p:nvSpPr>
        <p:spPr/>
        <p:txBody>
          <a:bodyPr/>
          <a:lstStyle/>
          <a:p>
            <a:fld id="{88B44704-134F-614F-8DC0-7057B0B41C2F}" type="slidenum">
              <a:rPr lang="en-US" smtClean="0"/>
              <a:t>7</a:t>
            </a:fld>
            <a:endParaRPr lang="en-US"/>
          </a:p>
        </p:txBody>
      </p:sp>
    </p:spTree>
    <p:extLst>
      <p:ext uri="{BB962C8B-B14F-4D97-AF65-F5344CB8AC3E}">
        <p14:creationId xmlns:p14="http://schemas.microsoft.com/office/powerpoint/2010/main" val="36055470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8.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9.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8.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0.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1.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hyperlink" Target="https://twitter.com/inside_r3" TargetMode="External"/><Relationship Id="rId2" Type="http://schemas.openxmlformats.org/officeDocument/2006/relationships/image" Target="../media/image14.jp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hyperlink" Target="https://www.linkedin.com/company/r3cev-llc/" TargetMode="External"/><Relationship Id="rId4" Type="http://schemas.openxmlformats.org/officeDocument/2006/relationships/hyperlink" Target="http://www.r3.com/"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6283ED4-856D-B64A-AD18-471B9545FBF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469819"/>
          </a:xfrm>
          <a:prstGeom prst="rect">
            <a:avLst/>
          </a:prstGeom>
        </p:spPr>
      </p:pic>
      <p:sp>
        <p:nvSpPr>
          <p:cNvPr id="26" name="Title Text">
            <a:extLst>
              <a:ext uri="{FF2B5EF4-FFF2-40B4-BE49-F238E27FC236}">
                <a16:creationId xmlns:a16="http://schemas.microsoft.com/office/drawing/2014/main" id="{6959E48D-776C-3849-8BF5-2702248FA242}"/>
              </a:ext>
            </a:extLst>
          </p:cNvPr>
          <p:cNvSpPr txBox="1">
            <a:spLocks noGrp="1"/>
          </p:cNvSpPr>
          <p:nvPr>
            <p:ph type="title" hasCustomPrompt="1"/>
          </p:nvPr>
        </p:nvSpPr>
        <p:spPr>
          <a:xfrm>
            <a:off x="2344863" y="2410998"/>
            <a:ext cx="4802333" cy="1743075"/>
          </a:xfrm>
          <a:prstGeom prst="rect">
            <a:avLst/>
          </a:prstGeom>
        </p:spPr>
        <p:txBody>
          <a:bodyPr anchor="b"/>
          <a:lstStyle>
            <a:lvl1pPr>
              <a:defRPr b="0" i="0">
                <a:solidFill>
                  <a:schemeClr val="accent4">
                    <a:lumMod val="10000"/>
                  </a:schemeClr>
                </a:solidFill>
                <a:latin typeface="Calibri Light" panose="020F0302020204030204" pitchFamily="34" charset="0"/>
                <a:cs typeface="Calibri Light" panose="020F0302020204030204" pitchFamily="34" charset="0"/>
              </a:defRPr>
            </a:lvl1pPr>
          </a:lstStyle>
          <a:p>
            <a:r>
              <a:rPr lang="en-US" dirty="0"/>
              <a:t>Title slide font is Calibri Light 33pt</a:t>
            </a:r>
            <a:endParaRPr dirty="0"/>
          </a:p>
        </p:txBody>
      </p:sp>
      <p:sp>
        <p:nvSpPr>
          <p:cNvPr id="27" name="Line">
            <a:extLst>
              <a:ext uri="{FF2B5EF4-FFF2-40B4-BE49-F238E27FC236}">
                <a16:creationId xmlns:a16="http://schemas.microsoft.com/office/drawing/2014/main" id="{C9F54972-3E58-CE40-AE2C-58DA5C297E14}"/>
              </a:ext>
            </a:extLst>
          </p:cNvPr>
          <p:cNvSpPr/>
          <p:nvPr userDrawn="1"/>
        </p:nvSpPr>
        <p:spPr>
          <a:xfrm>
            <a:off x="3285968" y="4341023"/>
            <a:ext cx="2581589" cy="0"/>
          </a:xfrm>
          <a:prstGeom prst="line">
            <a:avLst/>
          </a:prstGeom>
          <a:ln w="38100">
            <a:solidFill>
              <a:srgbClr val="FFFFFF">
                <a:alpha val="50000"/>
              </a:srgbClr>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28" name="Text">
            <a:extLst>
              <a:ext uri="{FF2B5EF4-FFF2-40B4-BE49-F238E27FC236}">
                <a16:creationId xmlns:a16="http://schemas.microsoft.com/office/drawing/2014/main" id="{8687FA99-999F-104F-A6C7-CEC6B38DCA37}"/>
              </a:ext>
            </a:extLst>
          </p:cNvPr>
          <p:cNvSpPr txBox="1"/>
          <p:nvPr userDrawn="1"/>
        </p:nvSpPr>
        <p:spPr>
          <a:xfrm>
            <a:off x="142875" y="4857750"/>
            <a:ext cx="205184" cy="16312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spAutoFit/>
          </a:bodyPr>
          <a:lstStyle/>
          <a:p>
            <a:pPr>
              <a:lnSpc>
                <a:spcPct val="90000"/>
              </a:lnSpc>
              <a:spcBef>
                <a:spcPts val="563"/>
              </a:spcBef>
              <a:defRPr sz="2400">
                <a:solidFill>
                  <a:srgbClr val="53585F"/>
                </a:solidFill>
                <a:latin typeface="Poppins Light"/>
                <a:ea typeface="Poppins Light"/>
                <a:cs typeface="Poppins Light"/>
                <a:sym typeface="Poppins Light"/>
              </a:defRPr>
            </a:pPr>
            <a:fld id="{86CB4B4D-7CA3-9044-876B-883B54F8677D}" type="slidenum">
              <a:rPr sz="900" b="0" i="0">
                <a:latin typeface="Calibri Light" charset="0"/>
                <a:ea typeface="Calibri Light" charset="0"/>
                <a:cs typeface="Calibri Light" charset="0"/>
              </a:rPr>
              <a:pPr>
                <a:lnSpc>
                  <a:spcPct val="90000"/>
                </a:lnSpc>
                <a:spcBef>
                  <a:spcPts val="563"/>
                </a:spcBef>
                <a:defRPr sz="2400">
                  <a:solidFill>
                    <a:srgbClr val="53585F"/>
                  </a:solidFill>
                  <a:latin typeface="Poppins Light"/>
                  <a:ea typeface="Poppins Light"/>
                  <a:cs typeface="Poppins Light"/>
                  <a:sym typeface="Poppins Light"/>
                </a:defRPr>
              </a:pPr>
              <a:t>‹#›</a:t>
            </a:fld>
            <a:r>
              <a:rPr sz="900" b="0" i="0" dirty="0">
                <a:latin typeface="Calibri Light" charset="0"/>
                <a:ea typeface="Calibri Light" charset="0"/>
                <a:cs typeface="Calibri Light" charset="0"/>
              </a:rPr>
              <a:t>￼</a:t>
            </a:r>
          </a:p>
        </p:txBody>
      </p:sp>
      <p:sp>
        <p:nvSpPr>
          <p:cNvPr id="29" name="Body Level One…">
            <a:extLst>
              <a:ext uri="{FF2B5EF4-FFF2-40B4-BE49-F238E27FC236}">
                <a16:creationId xmlns:a16="http://schemas.microsoft.com/office/drawing/2014/main" id="{81D83B31-B873-824B-8B89-64C0210C9FA8}"/>
              </a:ext>
            </a:extLst>
          </p:cNvPr>
          <p:cNvSpPr txBox="1">
            <a:spLocks noGrp="1"/>
          </p:cNvSpPr>
          <p:nvPr>
            <p:ph type="body" sz="quarter" idx="1" hasCustomPrompt="1"/>
          </p:nvPr>
        </p:nvSpPr>
        <p:spPr>
          <a:xfrm>
            <a:off x="2363914" y="4485110"/>
            <a:ext cx="4783282" cy="439118"/>
          </a:xfrm>
          <a:prstGeom prst="rect">
            <a:avLst/>
          </a:prstGeom>
        </p:spPr>
        <p:txBody>
          <a:bodyPr anchor="t">
            <a:noAutofit/>
          </a:bodyPr>
          <a:lstStyle>
            <a:lvl1pPr marL="0" indent="0">
              <a:spcBef>
                <a:spcPts val="1125"/>
              </a:spcBef>
              <a:buSzTx/>
              <a:buNone/>
              <a:defRPr sz="1100" b="0" i="0" cap="none" spc="113">
                <a:solidFill>
                  <a:schemeClr val="accent4">
                    <a:lumMod val="10000"/>
                  </a:schemeClr>
                </a:solidFill>
                <a:latin typeface="Calibri Regular" charset="0"/>
                <a:ea typeface="Calibri Regular" charset="0"/>
                <a:cs typeface="Calibri Regular" charset="0"/>
                <a:sym typeface="Poppins Medium"/>
              </a:defRPr>
            </a:lvl1pPr>
            <a:lvl2pPr marL="0" indent="85725">
              <a:spcBef>
                <a:spcPts val="1125"/>
              </a:spcBef>
              <a:buSzTx/>
              <a:buNone/>
              <a:defRPr sz="1100" b="0" i="0" cap="all" spc="113">
                <a:solidFill>
                  <a:schemeClr val="accent4">
                    <a:lumMod val="10000"/>
                  </a:schemeClr>
                </a:solidFill>
                <a:latin typeface="Calibri Regular" charset="0"/>
                <a:ea typeface="Calibri Regular" charset="0"/>
                <a:cs typeface="Calibri Regular" charset="0"/>
                <a:sym typeface="Poppins Medium"/>
              </a:defRPr>
            </a:lvl2pPr>
            <a:lvl3pPr marL="0" indent="171450">
              <a:spcBef>
                <a:spcPts val="1125"/>
              </a:spcBef>
              <a:buSzTx/>
              <a:buNone/>
              <a:defRPr sz="1100" b="0" i="0" cap="all" spc="113">
                <a:solidFill>
                  <a:schemeClr val="accent4">
                    <a:lumMod val="10000"/>
                  </a:schemeClr>
                </a:solidFill>
                <a:latin typeface="Calibri Regular" charset="0"/>
                <a:ea typeface="Calibri Regular" charset="0"/>
                <a:cs typeface="Calibri Regular" charset="0"/>
                <a:sym typeface="Poppins Medium"/>
              </a:defRPr>
            </a:lvl3pPr>
            <a:lvl4pPr marL="0" indent="257175">
              <a:spcBef>
                <a:spcPts val="1125"/>
              </a:spcBef>
              <a:buSzTx/>
              <a:buNone/>
              <a:defRPr sz="1100" b="0" i="0" cap="all" spc="113">
                <a:solidFill>
                  <a:schemeClr val="accent4">
                    <a:lumMod val="10000"/>
                  </a:schemeClr>
                </a:solidFill>
                <a:latin typeface="Calibri Regular" charset="0"/>
                <a:ea typeface="Calibri Regular" charset="0"/>
                <a:cs typeface="Calibri Regular" charset="0"/>
                <a:sym typeface="Poppins Medium"/>
              </a:defRPr>
            </a:lvl4pPr>
            <a:lvl5pPr marL="0" indent="342900">
              <a:spcBef>
                <a:spcPts val="1125"/>
              </a:spcBef>
              <a:buSzTx/>
              <a:buNone/>
              <a:defRPr sz="1100" b="0" i="0" cap="all" spc="113">
                <a:solidFill>
                  <a:schemeClr val="accent4">
                    <a:lumMod val="10000"/>
                  </a:schemeClr>
                </a:solidFill>
                <a:latin typeface="Calibri Regular" charset="0"/>
                <a:ea typeface="Calibri Regular" charset="0"/>
                <a:cs typeface="Calibri Regular" charset="0"/>
                <a:sym typeface="Poppins Medium"/>
              </a:defRPr>
            </a:lvl5pPr>
          </a:lstStyle>
          <a:p>
            <a:pPr lvl="0"/>
            <a:r>
              <a:rPr lang="en-US" dirty="0"/>
              <a:t>Calibri Regular 11pt – ALL CAPS FOR SUBTITLE</a:t>
            </a:r>
          </a:p>
        </p:txBody>
      </p:sp>
      <p:sp>
        <p:nvSpPr>
          <p:cNvPr id="30" name="Text">
            <a:extLst>
              <a:ext uri="{FF2B5EF4-FFF2-40B4-BE49-F238E27FC236}">
                <a16:creationId xmlns:a16="http://schemas.microsoft.com/office/drawing/2014/main" id="{BF24EFFF-01A8-C349-AAF6-0BD802CAC0B2}"/>
              </a:ext>
            </a:extLst>
          </p:cNvPr>
          <p:cNvSpPr txBox="1"/>
          <p:nvPr userDrawn="1"/>
        </p:nvSpPr>
        <p:spPr>
          <a:xfrm>
            <a:off x="142875" y="4857750"/>
            <a:ext cx="205184" cy="16312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spAutoFit/>
          </a:bodyPr>
          <a:lstStyle/>
          <a:p>
            <a:pPr>
              <a:lnSpc>
                <a:spcPct val="90000"/>
              </a:lnSpc>
              <a:spcBef>
                <a:spcPts val="563"/>
              </a:spcBef>
              <a:defRPr sz="2400">
                <a:solidFill>
                  <a:srgbClr val="53585F"/>
                </a:solidFill>
                <a:latin typeface="Poppins Light"/>
                <a:ea typeface="Poppins Light"/>
                <a:cs typeface="Poppins Light"/>
                <a:sym typeface="Poppins Light"/>
              </a:defRPr>
            </a:pPr>
            <a:fld id="{86CB4B4D-7CA3-9044-876B-883B54F8677D}" type="slidenum">
              <a:rPr sz="900" b="0" i="0">
                <a:latin typeface="Calibri Light" charset="0"/>
                <a:ea typeface="Calibri Light" charset="0"/>
                <a:cs typeface="Calibri Light" charset="0"/>
              </a:rPr>
              <a:pPr>
                <a:lnSpc>
                  <a:spcPct val="90000"/>
                </a:lnSpc>
                <a:spcBef>
                  <a:spcPts val="563"/>
                </a:spcBef>
                <a:defRPr sz="2400">
                  <a:solidFill>
                    <a:srgbClr val="53585F"/>
                  </a:solidFill>
                  <a:latin typeface="Poppins Light"/>
                  <a:ea typeface="Poppins Light"/>
                  <a:cs typeface="Poppins Light"/>
                  <a:sym typeface="Poppins Light"/>
                </a:defRPr>
              </a:pPr>
              <a:t>‹#›</a:t>
            </a:fld>
            <a:r>
              <a:rPr sz="900" b="0" i="0" dirty="0">
                <a:latin typeface="Calibri Light" charset="0"/>
                <a:ea typeface="Calibri Light" charset="0"/>
                <a:cs typeface="Calibri Light" charset="0"/>
              </a:rPr>
              <a:t>￼</a:t>
            </a:r>
          </a:p>
        </p:txBody>
      </p:sp>
      <p:pic>
        <p:nvPicPr>
          <p:cNvPr id="31" name="Picture 30">
            <a:extLst>
              <a:ext uri="{FF2B5EF4-FFF2-40B4-BE49-F238E27FC236}">
                <a16:creationId xmlns:a16="http://schemas.microsoft.com/office/drawing/2014/main" id="{7E6AD140-1266-2042-AA1A-7BD480CDA35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2019" y="442569"/>
            <a:ext cx="1344581" cy="1344581"/>
          </a:xfrm>
          <a:prstGeom prst="rect">
            <a:avLst/>
          </a:prstGeom>
        </p:spPr>
      </p:pic>
      <p:sp>
        <p:nvSpPr>
          <p:cNvPr id="32" name="Line">
            <a:extLst>
              <a:ext uri="{FF2B5EF4-FFF2-40B4-BE49-F238E27FC236}">
                <a16:creationId xmlns:a16="http://schemas.microsoft.com/office/drawing/2014/main" id="{021D1CD8-183D-8643-B8C7-CBF06D7035F3}"/>
              </a:ext>
            </a:extLst>
          </p:cNvPr>
          <p:cNvSpPr/>
          <p:nvPr userDrawn="1"/>
        </p:nvSpPr>
        <p:spPr>
          <a:xfrm flipV="1">
            <a:off x="2411382" y="4275707"/>
            <a:ext cx="3456175" cy="6348"/>
          </a:xfrm>
          <a:prstGeom prst="line">
            <a:avLst/>
          </a:prstGeom>
          <a:ln w="38100">
            <a:solidFill>
              <a:srgbClr val="EC1D24"/>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dirty="0"/>
          </a:p>
        </p:txBody>
      </p:sp>
    </p:spTree>
    <p:extLst>
      <p:ext uri="{BB962C8B-B14F-4D97-AF65-F5344CB8AC3E}">
        <p14:creationId xmlns:p14="http://schemas.microsoft.com/office/powerpoint/2010/main" val="351134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7CD9E2F3-111E-FA43-BD74-800644E2B4F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3986" y="-139485"/>
            <a:ext cx="9376474" cy="5393410"/>
          </a:xfrm>
          <a:prstGeom prst="rect">
            <a:avLst/>
          </a:prstGeom>
        </p:spPr>
      </p:pic>
      <p:sp>
        <p:nvSpPr>
          <p:cNvPr id="7" name="Title Text">
            <a:extLst>
              <a:ext uri="{FF2B5EF4-FFF2-40B4-BE49-F238E27FC236}">
                <a16:creationId xmlns:a16="http://schemas.microsoft.com/office/drawing/2014/main" id="{7030049A-E813-D648-A86A-901C9D3CADD5}"/>
              </a:ext>
            </a:extLst>
          </p:cNvPr>
          <p:cNvSpPr txBox="1">
            <a:spLocks noGrp="1"/>
          </p:cNvSpPr>
          <p:nvPr>
            <p:ph type="title" hasCustomPrompt="1"/>
          </p:nvPr>
        </p:nvSpPr>
        <p:spPr>
          <a:xfrm>
            <a:off x="884801" y="1755727"/>
            <a:ext cx="4802333" cy="1743075"/>
          </a:xfrm>
          <a:prstGeom prst="rect">
            <a:avLst/>
          </a:prstGeom>
        </p:spPr>
        <p:txBody>
          <a:bodyPr anchor="b"/>
          <a:lstStyle>
            <a:lvl1pPr>
              <a:defRPr b="0" i="0">
                <a:solidFill>
                  <a:schemeClr val="accent4">
                    <a:lumMod val="10000"/>
                  </a:schemeClr>
                </a:solidFill>
                <a:latin typeface="Calibri Light" panose="020F0302020204030204" pitchFamily="34" charset="0"/>
                <a:cs typeface="Calibri Light" panose="020F0302020204030204" pitchFamily="34" charset="0"/>
              </a:defRPr>
            </a:lvl1pPr>
          </a:lstStyle>
          <a:p>
            <a:r>
              <a:rPr lang="en-US" dirty="0"/>
              <a:t>Title slide font is Calibri Light 33pt</a:t>
            </a:r>
            <a:endParaRPr dirty="0"/>
          </a:p>
        </p:txBody>
      </p:sp>
      <p:sp>
        <p:nvSpPr>
          <p:cNvPr id="8" name="Line">
            <a:extLst>
              <a:ext uri="{FF2B5EF4-FFF2-40B4-BE49-F238E27FC236}">
                <a16:creationId xmlns:a16="http://schemas.microsoft.com/office/drawing/2014/main" id="{23C832E6-7AE8-8A42-93E3-626300B21A6D}"/>
              </a:ext>
            </a:extLst>
          </p:cNvPr>
          <p:cNvSpPr/>
          <p:nvPr userDrawn="1"/>
        </p:nvSpPr>
        <p:spPr>
          <a:xfrm>
            <a:off x="3285968" y="4341023"/>
            <a:ext cx="2581589" cy="0"/>
          </a:xfrm>
          <a:prstGeom prst="line">
            <a:avLst/>
          </a:prstGeom>
          <a:ln w="38100">
            <a:solidFill>
              <a:srgbClr val="FFFFFF">
                <a:alpha val="50000"/>
              </a:srgbClr>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0" name="Text">
            <a:extLst>
              <a:ext uri="{FF2B5EF4-FFF2-40B4-BE49-F238E27FC236}">
                <a16:creationId xmlns:a16="http://schemas.microsoft.com/office/drawing/2014/main" id="{8957BB81-23D2-8C47-99EB-A95815D5B27F}"/>
              </a:ext>
            </a:extLst>
          </p:cNvPr>
          <p:cNvSpPr txBox="1"/>
          <p:nvPr userDrawn="1"/>
        </p:nvSpPr>
        <p:spPr>
          <a:xfrm>
            <a:off x="142875" y="4857750"/>
            <a:ext cx="205184" cy="16312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spAutoFit/>
          </a:bodyPr>
          <a:lstStyle/>
          <a:p>
            <a:pPr>
              <a:lnSpc>
                <a:spcPct val="90000"/>
              </a:lnSpc>
              <a:spcBef>
                <a:spcPts val="563"/>
              </a:spcBef>
              <a:defRPr sz="2400">
                <a:solidFill>
                  <a:srgbClr val="53585F"/>
                </a:solidFill>
                <a:latin typeface="Poppins Light"/>
                <a:ea typeface="Poppins Light"/>
                <a:cs typeface="Poppins Light"/>
                <a:sym typeface="Poppins Light"/>
              </a:defRPr>
            </a:pPr>
            <a:fld id="{86CB4B4D-7CA3-9044-876B-883B54F8677D}" type="slidenum">
              <a:rPr sz="900" b="0" i="0">
                <a:latin typeface="Calibri Light" charset="0"/>
                <a:ea typeface="Calibri Light" charset="0"/>
                <a:cs typeface="Calibri Light" charset="0"/>
              </a:rPr>
              <a:pPr>
                <a:lnSpc>
                  <a:spcPct val="90000"/>
                </a:lnSpc>
                <a:spcBef>
                  <a:spcPts val="563"/>
                </a:spcBef>
                <a:defRPr sz="2400">
                  <a:solidFill>
                    <a:srgbClr val="53585F"/>
                  </a:solidFill>
                  <a:latin typeface="Poppins Light"/>
                  <a:ea typeface="Poppins Light"/>
                  <a:cs typeface="Poppins Light"/>
                  <a:sym typeface="Poppins Light"/>
                </a:defRPr>
              </a:pPr>
              <a:t>‹#›</a:t>
            </a:fld>
            <a:r>
              <a:rPr sz="900" b="0" i="0" dirty="0">
                <a:latin typeface="Calibri Light" charset="0"/>
                <a:ea typeface="Calibri Light" charset="0"/>
                <a:cs typeface="Calibri Light" charset="0"/>
              </a:rPr>
              <a:t>￼</a:t>
            </a:r>
          </a:p>
        </p:txBody>
      </p:sp>
      <p:sp>
        <p:nvSpPr>
          <p:cNvPr id="14" name="Text">
            <a:extLst>
              <a:ext uri="{FF2B5EF4-FFF2-40B4-BE49-F238E27FC236}">
                <a16:creationId xmlns:a16="http://schemas.microsoft.com/office/drawing/2014/main" id="{D3F4CC91-49B3-2E4E-A628-07823AB0BA4A}"/>
              </a:ext>
            </a:extLst>
          </p:cNvPr>
          <p:cNvSpPr txBox="1"/>
          <p:nvPr userDrawn="1"/>
        </p:nvSpPr>
        <p:spPr>
          <a:xfrm>
            <a:off x="142875" y="4857750"/>
            <a:ext cx="205184" cy="16312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spAutoFit/>
          </a:bodyPr>
          <a:lstStyle/>
          <a:p>
            <a:pPr>
              <a:lnSpc>
                <a:spcPct val="90000"/>
              </a:lnSpc>
              <a:spcBef>
                <a:spcPts val="563"/>
              </a:spcBef>
              <a:defRPr sz="2400">
                <a:solidFill>
                  <a:srgbClr val="53585F"/>
                </a:solidFill>
                <a:latin typeface="Poppins Light"/>
                <a:ea typeface="Poppins Light"/>
                <a:cs typeface="Poppins Light"/>
                <a:sym typeface="Poppins Light"/>
              </a:defRPr>
            </a:pPr>
            <a:fld id="{86CB4B4D-7CA3-9044-876B-883B54F8677D}" type="slidenum">
              <a:rPr sz="900" b="0" i="0">
                <a:latin typeface="Calibri Light" charset="0"/>
                <a:ea typeface="Calibri Light" charset="0"/>
                <a:cs typeface="Calibri Light" charset="0"/>
              </a:rPr>
              <a:pPr>
                <a:lnSpc>
                  <a:spcPct val="90000"/>
                </a:lnSpc>
                <a:spcBef>
                  <a:spcPts val="563"/>
                </a:spcBef>
                <a:defRPr sz="2400">
                  <a:solidFill>
                    <a:srgbClr val="53585F"/>
                  </a:solidFill>
                  <a:latin typeface="Poppins Light"/>
                  <a:ea typeface="Poppins Light"/>
                  <a:cs typeface="Poppins Light"/>
                  <a:sym typeface="Poppins Light"/>
                </a:defRPr>
              </a:pPr>
              <a:t>‹#›</a:t>
            </a:fld>
            <a:r>
              <a:rPr sz="900" b="0" i="0" dirty="0">
                <a:latin typeface="Calibri Light" charset="0"/>
                <a:ea typeface="Calibri Light" charset="0"/>
                <a:cs typeface="Calibri Light" charset="0"/>
              </a:rPr>
              <a:t>￼</a:t>
            </a:r>
          </a:p>
        </p:txBody>
      </p:sp>
      <p:sp>
        <p:nvSpPr>
          <p:cNvPr id="15" name="Oval 14">
            <a:extLst>
              <a:ext uri="{FF2B5EF4-FFF2-40B4-BE49-F238E27FC236}">
                <a16:creationId xmlns:a16="http://schemas.microsoft.com/office/drawing/2014/main" id="{A729953F-7D81-8E44-A4AC-511881860B16}"/>
              </a:ext>
            </a:extLst>
          </p:cNvPr>
          <p:cNvSpPr/>
          <p:nvPr userDrawn="1"/>
        </p:nvSpPr>
        <p:spPr>
          <a:xfrm>
            <a:off x="6755973" y="3551103"/>
            <a:ext cx="853356" cy="853356"/>
          </a:xfrm>
          <a:prstGeom prst="ellipse">
            <a:avLst/>
          </a:prstGeom>
          <a:solidFill>
            <a:srgbClr val="EC1D2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53FBE7C-AD17-BF47-8335-59351AE7EFFA}"/>
              </a:ext>
            </a:extLst>
          </p:cNvPr>
          <p:cNvSpPr/>
          <p:nvPr userDrawn="1"/>
        </p:nvSpPr>
        <p:spPr>
          <a:xfrm>
            <a:off x="7584434" y="2940981"/>
            <a:ext cx="426768" cy="426768"/>
          </a:xfrm>
          <a:prstGeom prst="ellipse">
            <a:avLst/>
          </a:prstGeom>
          <a:solidFill>
            <a:srgbClr val="EC1D2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F8345FF-15F8-B247-8262-9F4DE40B0A48}"/>
              </a:ext>
            </a:extLst>
          </p:cNvPr>
          <p:cNvSpPr/>
          <p:nvPr userDrawn="1"/>
        </p:nvSpPr>
        <p:spPr>
          <a:xfrm>
            <a:off x="3283444" y="1426024"/>
            <a:ext cx="316555" cy="316555"/>
          </a:xfrm>
          <a:prstGeom prst="ellipse">
            <a:avLst/>
          </a:prstGeom>
          <a:solidFill>
            <a:srgbClr val="EC1D2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DEA818B3-4B4F-134A-A1F6-248A0BF7751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7365" y="287319"/>
            <a:ext cx="1571183" cy="628473"/>
          </a:xfrm>
          <a:prstGeom prst="rect">
            <a:avLst/>
          </a:prstGeom>
        </p:spPr>
      </p:pic>
      <p:sp>
        <p:nvSpPr>
          <p:cNvPr id="19" name="Text Placeholder 2">
            <a:extLst>
              <a:ext uri="{FF2B5EF4-FFF2-40B4-BE49-F238E27FC236}">
                <a16:creationId xmlns:a16="http://schemas.microsoft.com/office/drawing/2014/main" id="{BFF85C75-27A4-A341-A16F-F4975FE51FBB}"/>
              </a:ext>
            </a:extLst>
          </p:cNvPr>
          <p:cNvSpPr>
            <a:spLocks noGrp="1"/>
          </p:cNvSpPr>
          <p:nvPr>
            <p:ph type="body" sz="quarter" idx="10" hasCustomPrompt="1"/>
          </p:nvPr>
        </p:nvSpPr>
        <p:spPr>
          <a:xfrm>
            <a:off x="6883443" y="313748"/>
            <a:ext cx="1863192" cy="1244600"/>
          </a:xfrm>
        </p:spPr>
        <p:txBody>
          <a:bodyPr>
            <a:noAutofit/>
          </a:bodyPr>
          <a:lstStyle>
            <a:lvl1pPr marL="0" indent="0" algn="l">
              <a:buNone/>
              <a:defRPr sz="9600" b="0" i="0">
                <a:solidFill>
                  <a:srgbClr val="000000"/>
                </a:solidFill>
                <a:latin typeface="Calibri Light" charset="0"/>
                <a:ea typeface="Calibri Light" charset="0"/>
                <a:cs typeface="Calibri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20" name="Text Placeholder 10">
            <a:extLst>
              <a:ext uri="{FF2B5EF4-FFF2-40B4-BE49-F238E27FC236}">
                <a16:creationId xmlns:a16="http://schemas.microsoft.com/office/drawing/2014/main" id="{F516CF55-D380-324D-819D-EF28F361B83A}"/>
              </a:ext>
            </a:extLst>
          </p:cNvPr>
          <p:cNvSpPr>
            <a:spLocks noGrp="1"/>
          </p:cNvSpPr>
          <p:nvPr>
            <p:ph type="body" sz="quarter" idx="11" hasCustomPrompt="1"/>
          </p:nvPr>
        </p:nvSpPr>
        <p:spPr>
          <a:xfrm>
            <a:off x="7022083" y="261169"/>
            <a:ext cx="1585912" cy="254529"/>
          </a:xfrm>
        </p:spPr>
        <p:txBody>
          <a:bodyPr>
            <a:noAutofit/>
          </a:bodyPr>
          <a:lstStyle>
            <a:lvl1pPr marL="0" indent="0" algn="l">
              <a:buNone/>
              <a:defRPr sz="1100" b="1" i="0" spc="600">
                <a:solidFill>
                  <a:srgbClr val="000000"/>
                </a:solidFill>
                <a:latin typeface="Calibri Bold" charset="0"/>
                <a:cs typeface="Calibri Bol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a:t>
            </a:r>
          </a:p>
        </p:txBody>
      </p:sp>
      <p:sp>
        <p:nvSpPr>
          <p:cNvPr id="21" name="Line">
            <a:extLst>
              <a:ext uri="{FF2B5EF4-FFF2-40B4-BE49-F238E27FC236}">
                <a16:creationId xmlns:a16="http://schemas.microsoft.com/office/drawing/2014/main" id="{ACB2C2B7-DE49-C547-8AE1-B5B7B84FE030}"/>
              </a:ext>
            </a:extLst>
          </p:cNvPr>
          <p:cNvSpPr/>
          <p:nvPr userDrawn="1"/>
        </p:nvSpPr>
        <p:spPr>
          <a:xfrm>
            <a:off x="6883443" y="1742579"/>
            <a:ext cx="1127759" cy="0"/>
          </a:xfrm>
          <a:prstGeom prst="line">
            <a:avLst/>
          </a:prstGeom>
          <a:ln w="38100">
            <a:solidFill>
              <a:srgbClr val="EC1D24"/>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Tree>
    <p:extLst>
      <p:ext uri="{BB962C8B-B14F-4D97-AF65-F5344CB8AC3E}">
        <p14:creationId xmlns:p14="http://schemas.microsoft.com/office/powerpoint/2010/main" val="3672020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5735FDC-EFF0-184B-A3BA-5940687FF99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3986" y="-52781"/>
            <a:ext cx="9495114" cy="5306706"/>
          </a:xfrm>
          <a:prstGeom prst="rect">
            <a:avLst/>
          </a:prstGeom>
        </p:spPr>
      </p:pic>
      <p:sp>
        <p:nvSpPr>
          <p:cNvPr id="7" name="Title Text">
            <a:extLst>
              <a:ext uri="{FF2B5EF4-FFF2-40B4-BE49-F238E27FC236}">
                <a16:creationId xmlns:a16="http://schemas.microsoft.com/office/drawing/2014/main" id="{7030049A-E813-D648-A86A-901C9D3CADD5}"/>
              </a:ext>
            </a:extLst>
          </p:cNvPr>
          <p:cNvSpPr txBox="1">
            <a:spLocks noGrp="1"/>
          </p:cNvSpPr>
          <p:nvPr>
            <p:ph type="title" hasCustomPrompt="1"/>
          </p:nvPr>
        </p:nvSpPr>
        <p:spPr>
          <a:xfrm>
            <a:off x="884801" y="1755727"/>
            <a:ext cx="4802333" cy="1743075"/>
          </a:xfrm>
          <a:prstGeom prst="rect">
            <a:avLst/>
          </a:prstGeom>
        </p:spPr>
        <p:txBody>
          <a:bodyPr anchor="b"/>
          <a:lstStyle>
            <a:lvl1pPr>
              <a:defRPr b="0" i="0">
                <a:solidFill>
                  <a:schemeClr val="bg1"/>
                </a:solidFill>
                <a:latin typeface="Calibri Light" panose="020F0302020204030204" pitchFamily="34" charset="0"/>
                <a:cs typeface="Calibri Light" panose="020F0302020204030204" pitchFamily="34" charset="0"/>
              </a:defRPr>
            </a:lvl1pPr>
          </a:lstStyle>
          <a:p>
            <a:r>
              <a:rPr lang="en-US" dirty="0"/>
              <a:t>Title slide font is Calibri Light 33pt</a:t>
            </a:r>
            <a:endParaRPr dirty="0"/>
          </a:p>
        </p:txBody>
      </p:sp>
      <p:sp>
        <p:nvSpPr>
          <p:cNvPr id="10" name="Text">
            <a:extLst>
              <a:ext uri="{FF2B5EF4-FFF2-40B4-BE49-F238E27FC236}">
                <a16:creationId xmlns:a16="http://schemas.microsoft.com/office/drawing/2014/main" id="{8957BB81-23D2-8C47-99EB-A95815D5B27F}"/>
              </a:ext>
            </a:extLst>
          </p:cNvPr>
          <p:cNvSpPr txBox="1"/>
          <p:nvPr userDrawn="1"/>
        </p:nvSpPr>
        <p:spPr>
          <a:xfrm>
            <a:off x="142875" y="4857750"/>
            <a:ext cx="205184" cy="16312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spAutoFit/>
          </a:bodyPr>
          <a:lstStyle/>
          <a:p>
            <a:pPr>
              <a:lnSpc>
                <a:spcPct val="90000"/>
              </a:lnSpc>
              <a:spcBef>
                <a:spcPts val="563"/>
              </a:spcBef>
              <a:defRPr sz="2400">
                <a:solidFill>
                  <a:srgbClr val="53585F"/>
                </a:solidFill>
                <a:latin typeface="Poppins Light"/>
                <a:ea typeface="Poppins Light"/>
                <a:cs typeface="Poppins Light"/>
                <a:sym typeface="Poppins Light"/>
              </a:defRPr>
            </a:pPr>
            <a:fld id="{86CB4B4D-7CA3-9044-876B-883B54F8677D}" type="slidenum">
              <a:rPr sz="900" b="0" i="0">
                <a:latin typeface="Calibri Light" charset="0"/>
                <a:ea typeface="Calibri Light" charset="0"/>
                <a:cs typeface="Calibri Light" charset="0"/>
              </a:rPr>
              <a:pPr>
                <a:lnSpc>
                  <a:spcPct val="90000"/>
                </a:lnSpc>
                <a:spcBef>
                  <a:spcPts val="563"/>
                </a:spcBef>
                <a:defRPr sz="2400">
                  <a:solidFill>
                    <a:srgbClr val="53585F"/>
                  </a:solidFill>
                  <a:latin typeface="Poppins Light"/>
                  <a:ea typeface="Poppins Light"/>
                  <a:cs typeface="Poppins Light"/>
                  <a:sym typeface="Poppins Light"/>
                </a:defRPr>
              </a:pPr>
              <a:t>‹#›</a:t>
            </a:fld>
            <a:r>
              <a:rPr sz="900" b="0" i="0" dirty="0">
                <a:latin typeface="Calibri Light" charset="0"/>
                <a:ea typeface="Calibri Light" charset="0"/>
                <a:cs typeface="Calibri Light" charset="0"/>
              </a:rPr>
              <a:t>￼</a:t>
            </a:r>
          </a:p>
        </p:txBody>
      </p:sp>
      <p:sp>
        <p:nvSpPr>
          <p:cNvPr id="14" name="Text">
            <a:extLst>
              <a:ext uri="{FF2B5EF4-FFF2-40B4-BE49-F238E27FC236}">
                <a16:creationId xmlns:a16="http://schemas.microsoft.com/office/drawing/2014/main" id="{D3F4CC91-49B3-2E4E-A628-07823AB0BA4A}"/>
              </a:ext>
            </a:extLst>
          </p:cNvPr>
          <p:cNvSpPr txBox="1"/>
          <p:nvPr userDrawn="1"/>
        </p:nvSpPr>
        <p:spPr>
          <a:xfrm>
            <a:off x="142875" y="4857750"/>
            <a:ext cx="205184" cy="16312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spAutoFit/>
          </a:bodyPr>
          <a:lstStyle/>
          <a:p>
            <a:pPr>
              <a:lnSpc>
                <a:spcPct val="90000"/>
              </a:lnSpc>
              <a:spcBef>
                <a:spcPts val="563"/>
              </a:spcBef>
              <a:defRPr sz="2400">
                <a:solidFill>
                  <a:srgbClr val="53585F"/>
                </a:solidFill>
                <a:latin typeface="Poppins Light"/>
                <a:ea typeface="Poppins Light"/>
                <a:cs typeface="Poppins Light"/>
                <a:sym typeface="Poppins Light"/>
              </a:defRPr>
            </a:pPr>
            <a:fld id="{86CB4B4D-7CA3-9044-876B-883B54F8677D}" type="slidenum">
              <a:rPr sz="900" b="0" i="0">
                <a:latin typeface="Calibri Light" charset="0"/>
                <a:ea typeface="Calibri Light" charset="0"/>
                <a:cs typeface="Calibri Light" charset="0"/>
              </a:rPr>
              <a:pPr>
                <a:lnSpc>
                  <a:spcPct val="90000"/>
                </a:lnSpc>
                <a:spcBef>
                  <a:spcPts val="563"/>
                </a:spcBef>
                <a:defRPr sz="2400">
                  <a:solidFill>
                    <a:srgbClr val="53585F"/>
                  </a:solidFill>
                  <a:latin typeface="Poppins Light"/>
                  <a:ea typeface="Poppins Light"/>
                  <a:cs typeface="Poppins Light"/>
                  <a:sym typeface="Poppins Light"/>
                </a:defRPr>
              </a:pPr>
              <a:t>‹#›</a:t>
            </a:fld>
            <a:r>
              <a:rPr sz="900" b="0" i="0" dirty="0">
                <a:latin typeface="Calibri Light" charset="0"/>
                <a:ea typeface="Calibri Light" charset="0"/>
                <a:cs typeface="Calibri Light" charset="0"/>
              </a:rPr>
              <a:t>￼</a:t>
            </a:r>
          </a:p>
        </p:txBody>
      </p:sp>
      <p:sp>
        <p:nvSpPr>
          <p:cNvPr id="15" name="Oval 14">
            <a:extLst>
              <a:ext uri="{FF2B5EF4-FFF2-40B4-BE49-F238E27FC236}">
                <a16:creationId xmlns:a16="http://schemas.microsoft.com/office/drawing/2014/main" id="{A729953F-7D81-8E44-A4AC-511881860B16}"/>
              </a:ext>
            </a:extLst>
          </p:cNvPr>
          <p:cNvSpPr/>
          <p:nvPr userDrawn="1"/>
        </p:nvSpPr>
        <p:spPr>
          <a:xfrm>
            <a:off x="6755973" y="3551103"/>
            <a:ext cx="853356" cy="853356"/>
          </a:xfrm>
          <a:prstGeom prst="ellipse">
            <a:avLst/>
          </a:prstGeom>
          <a:solidFill>
            <a:srgbClr val="EC1D24">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53FBE7C-AD17-BF47-8335-59351AE7EFFA}"/>
              </a:ext>
            </a:extLst>
          </p:cNvPr>
          <p:cNvSpPr/>
          <p:nvPr userDrawn="1"/>
        </p:nvSpPr>
        <p:spPr>
          <a:xfrm>
            <a:off x="7584434" y="2940981"/>
            <a:ext cx="426768" cy="426768"/>
          </a:xfrm>
          <a:prstGeom prst="ellipse">
            <a:avLst/>
          </a:prstGeom>
          <a:solidFill>
            <a:srgbClr val="EC1D24">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F8345FF-15F8-B247-8262-9F4DE40B0A48}"/>
              </a:ext>
            </a:extLst>
          </p:cNvPr>
          <p:cNvSpPr/>
          <p:nvPr userDrawn="1"/>
        </p:nvSpPr>
        <p:spPr>
          <a:xfrm>
            <a:off x="3283444" y="1417261"/>
            <a:ext cx="316555" cy="316555"/>
          </a:xfrm>
          <a:prstGeom prst="ellipse">
            <a:avLst/>
          </a:prstGeom>
          <a:solidFill>
            <a:srgbClr val="EC1D24">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2">
            <a:extLst>
              <a:ext uri="{FF2B5EF4-FFF2-40B4-BE49-F238E27FC236}">
                <a16:creationId xmlns:a16="http://schemas.microsoft.com/office/drawing/2014/main" id="{BFF85C75-27A4-A341-A16F-F4975FE51FBB}"/>
              </a:ext>
            </a:extLst>
          </p:cNvPr>
          <p:cNvSpPr>
            <a:spLocks noGrp="1"/>
          </p:cNvSpPr>
          <p:nvPr>
            <p:ph type="body" sz="quarter" idx="10" hasCustomPrompt="1"/>
          </p:nvPr>
        </p:nvSpPr>
        <p:spPr>
          <a:xfrm>
            <a:off x="6883443" y="313748"/>
            <a:ext cx="1863192" cy="1244600"/>
          </a:xfrm>
        </p:spPr>
        <p:txBody>
          <a:bodyPr>
            <a:noAutofit/>
          </a:bodyPr>
          <a:lstStyle>
            <a:lvl1pPr marL="0" indent="0" algn="l">
              <a:buNone/>
              <a:defRPr sz="9600" b="0" i="0">
                <a:solidFill>
                  <a:schemeClr val="bg1"/>
                </a:solidFill>
                <a:latin typeface="Calibri Light" charset="0"/>
                <a:ea typeface="Calibri Light" charset="0"/>
                <a:cs typeface="Calibri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20" name="Text Placeholder 10">
            <a:extLst>
              <a:ext uri="{FF2B5EF4-FFF2-40B4-BE49-F238E27FC236}">
                <a16:creationId xmlns:a16="http://schemas.microsoft.com/office/drawing/2014/main" id="{F516CF55-D380-324D-819D-EF28F361B83A}"/>
              </a:ext>
            </a:extLst>
          </p:cNvPr>
          <p:cNvSpPr>
            <a:spLocks noGrp="1"/>
          </p:cNvSpPr>
          <p:nvPr>
            <p:ph type="body" sz="quarter" idx="11" hasCustomPrompt="1"/>
          </p:nvPr>
        </p:nvSpPr>
        <p:spPr>
          <a:xfrm>
            <a:off x="7022083" y="261169"/>
            <a:ext cx="1585912" cy="254529"/>
          </a:xfrm>
        </p:spPr>
        <p:txBody>
          <a:bodyPr>
            <a:noAutofit/>
          </a:bodyPr>
          <a:lstStyle>
            <a:lvl1pPr marL="0" indent="0" algn="l">
              <a:buNone/>
              <a:defRPr sz="1100" b="1" i="0" spc="600">
                <a:solidFill>
                  <a:schemeClr val="bg1"/>
                </a:solidFill>
                <a:latin typeface="Calibri Bold" charset="0"/>
                <a:cs typeface="Calibri Bol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a:t>
            </a:r>
          </a:p>
        </p:txBody>
      </p:sp>
      <p:sp>
        <p:nvSpPr>
          <p:cNvPr id="21" name="Line">
            <a:extLst>
              <a:ext uri="{FF2B5EF4-FFF2-40B4-BE49-F238E27FC236}">
                <a16:creationId xmlns:a16="http://schemas.microsoft.com/office/drawing/2014/main" id="{ACB2C2B7-DE49-C547-8AE1-B5B7B84FE030}"/>
              </a:ext>
            </a:extLst>
          </p:cNvPr>
          <p:cNvSpPr/>
          <p:nvPr userDrawn="1"/>
        </p:nvSpPr>
        <p:spPr>
          <a:xfrm>
            <a:off x="6883443" y="1742579"/>
            <a:ext cx="1127759" cy="0"/>
          </a:xfrm>
          <a:prstGeom prst="line">
            <a:avLst/>
          </a:prstGeom>
          <a:ln w="38100">
            <a:solidFill>
              <a:srgbClr val="EC1D24"/>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pic>
        <p:nvPicPr>
          <p:cNvPr id="24" name="Picture 23">
            <a:extLst>
              <a:ext uri="{FF2B5EF4-FFF2-40B4-BE49-F238E27FC236}">
                <a16:creationId xmlns:a16="http://schemas.microsoft.com/office/drawing/2014/main" id="{BB8400EB-2C22-474B-A7BA-8365CC7E45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32990" y="313748"/>
            <a:ext cx="1571183" cy="628473"/>
          </a:xfrm>
          <a:prstGeom prst="rect">
            <a:avLst/>
          </a:prstGeom>
        </p:spPr>
      </p:pic>
    </p:spTree>
    <p:extLst>
      <p:ext uri="{BB962C8B-B14F-4D97-AF65-F5344CB8AC3E}">
        <p14:creationId xmlns:p14="http://schemas.microsoft.com/office/powerpoint/2010/main" val="1679908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Text">
            <a:extLst>
              <a:ext uri="{FF2B5EF4-FFF2-40B4-BE49-F238E27FC236}">
                <a16:creationId xmlns:a16="http://schemas.microsoft.com/office/drawing/2014/main" id="{EB88BC32-1CF3-5040-96AE-D6E42783F6D0}"/>
              </a:ext>
            </a:extLst>
          </p:cNvPr>
          <p:cNvSpPr txBox="1">
            <a:spLocks noGrp="1"/>
          </p:cNvSpPr>
          <p:nvPr>
            <p:ph type="title" hasCustomPrompt="1"/>
          </p:nvPr>
        </p:nvSpPr>
        <p:spPr>
          <a:xfrm>
            <a:off x="176213" y="352699"/>
            <a:ext cx="8776646" cy="874892"/>
          </a:xfrm>
          <a:prstGeom prst="rect">
            <a:avLst/>
          </a:prstGeom>
        </p:spPr>
        <p:txBody>
          <a:bodyPr anchor="t">
            <a:normAutofit/>
          </a:bodyPr>
          <a:lstStyle>
            <a:lvl1pPr>
              <a:lnSpc>
                <a:spcPct val="100000"/>
              </a:lnSpc>
              <a:defRPr sz="2200" b="0" i="0">
                <a:solidFill>
                  <a:srgbClr val="EC1D24"/>
                </a:solidFill>
                <a:latin typeface="Calibri Regular" charset="0"/>
                <a:ea typeface="Calibri Regular" charset="0"/>
                <a:cs typeface="Calibri Regular" charset="0"/>
                <a:sym typeface="Poppins Medium"/>
              </a:defRPr>
            </a:lvl1pPr>
          </a:lstStyle>
          <a:p>
            <a:r>
              <a:rPr lang="en-US" dirty="0"/>
              <a:t>Click to edit Title</a:t>
            </a:r>
            <a:endParaRPr dirty="0"/>
          </a:p>
        </p:txBody>
      </p:sp>
      <p:pic>
        <p:nvPicPr>
          <p:cNvPr id="3" name="Image" descr="Image">
            <a:extLst>
              <a:ext uri="{FF2B5EF4-FFF2-40B4-BE49-F238E27FC236}">
                <a16:creationId xmlns:a16="http://schemas.microsoft.com/office/drawing/2014/main" id="{031621D4-6D3D-134E-BA10-BD41C6ADE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4" name="Line">
            <a:extLst>
              <a:ext uri="{FF2B5EF4-FFF2-40B4-BE49-F238E27FC236}">
                <a16:creationId xmlns:a16="http://schemas.microsoft.com/office/drawing/2014/main" id="{5A62BFAD-789A-4E45-8861-49EFE646A667}"/>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6" name="Slide Number">
            <a:extLst>
              <a:ext uri="{FF2B5EF4-FFF2-40B4-BE49-F238E27FC236}">
                <a16:creationId xmlns:a16="http://schemas.microsoft.com/office/drawing/2014/main" id="{C2F23CF2-3A54-614F-8015-22E7E5357F56}"/>
              </a:ext>
            </a:extLst>
          </p:cNvPr>
          <p:cNvSpPr txBox="1">
            <a:spLocks noGrp="1"/>
          </p:cNvSpPr>
          <p:nvPr>
            <p:ph type="sldNum" sz="quarter" idx="2"/>
          </p:nvPr>
        </p:nvSpPr>
        <p:spPr>
          <a:xfrm>
            <a:off x="140494"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pic>
        <p:nvPicPr>
          <p:cNvPr id="7" name="Image" descr="Image">
            <a:extLst>
              <a:ext uri="{FF2B5EF4-FFF2-40B4-BE49-F238E27FC236}">
                <a16:creationId xmlns:a16="http://schemas.microsoft.com/office/drawing/2014/main" id="{F53FC13A-5F0A-274F-8780-C53686CFB2A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8" name="Line">
            <a:extLst>
              <a:ext uri="{FF2B5EF4-FFF2-40B4-BE49-F238E27FC236}">
                <a16:creationId xmlns:a16="http://schemas.microsoft.com/office/drawing/2014/main" id="{54317492-17B5-B24C-BA54-5C52014D0A1C}"/>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2" name="Text Placeholder 11">
            <a:extLst>
              <a:ext uri="{FF2B5EF4-FFF2-40B4-BE49-F238E27FC236}">
                <a16:creationId xmlns:a16="http://schemas.microsoft.com/office/drawing/2014/main" id="{CD8E43C1-B993-3148-AF70-7544DBAA6D74}"/>
              </a:ext>
            </a:extLst>
          </p:cNvPr>
          <p:cNvSpPr>
            <a:spLocks noGrp="1"/>
          </p:cNvSpPr>
          <p:nvPr>
            <p:ph type="body" sz="quarter" idx="17"/>
          </p:nvPr>
        </p:nvSpPr>
        <p:spPr>
          <a:xfrm>
            <a:off x="376238" y="1239233"/>
            <a:ext cx="8174732" cy="3452811"/>
          </a:xfrm>
        </p:spPr>
        <p:txBody>
          <a:bodyPr/>
          <a:lstStyle>
            <a:lvl1pPr>
              <a:buClr>
                <a:srgbClr val="EC1D24"/>
              </a:buClr>
              <a:defRPr sz="1800"/>
            </a:lvl1pPr>
            <a:lvl2pPr>
              <a:buClr>
                <a:srgbClr val="EC1D24"/>
              </a:buClr>
              <a:defRPr sz="1600"/>
            </a:lvl2pPr>
            <a:lvl3pPr>
              <a:buClr>
                <a:srgbClr val="EC1D24"/>
              </a:buClr>
              <a:defRPr sz="1400"/>
            </a:lvl3pPr>
            <a:lvl4pPr>
              <a:buClr>
                <a:srgbClr val="EC1D24"/>
              </a:buClr>
              <a:defRPr sz="1200"/>
            </a:lvl4pPr>
            <a:lvl5pPr>
              <a:buClr>
                <a:srgbClr val="EC1D24"/>
              </a:buCl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26131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pic>
        <p:nvPicPr>
          <p:cNvPr id="8" name="BG_series_A_29.jpg" descr="BG_series_A_29.jpg">
            <a:extLst>
              <a:ext uri="{FF2B5EF4-FFF2-40B4-BE49-F238E27FC236}">
                <a16:creationId xmlns:a16="http://schemas.microsoft.com/office/drawing/2014/main" id="{8E75AB15-F70A-7A42-B271-DF3888158F4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9362" y="0"/>
            <a:ext cx="9139238" cy="5143500"/>
          </a:xfrm>
          <a:prstGeom prst="rect">
            <a:avLst/>
          </a:prstGeom>
          <a:ln w="12700">
            <a:miter lim="400000"/>
          </a:ln>
        </p:spPr>
      </p:pic>
      <p:sp>
        <p:nvSpPr>
          <p:cNvPr id="3" name="Title Text">
            <a:extLst>
              <a:ext uri="{FF2B5EF4-FFF2-40B4-BE49-F238E27FC236}">
                <a16:creationId xmlns:a16="http://schemas.microsoft.com/office/drawing/2014/main" id="{E8B7D4CD-F6BC-1647-BD6E-B481A89BFA9F}"/>
              </a:ext>
            </a:extLst>
          </p:cNvPr>
          <p:cNvSpPr txBox="1">
            <a:spLocks noGrp="1"/>
          </p:cNvSpPr>
          <p:nvPr>
            <p:ph type="title" hasCustomPrompt="1"/>
          </p:nvPr>
        </p:nvSpPr>
        <p:spPr>
          <a:xfrm>
            <a:off x="176213" y="352699"/>
            <a:ext cx="8776646" cy="874892"/>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Click to edit Title</a:t>
            </a:r>
            <a:endParaRPr dirty="0"/>
          </a:p>
        </p:txBody>
      </p:sp>
      <p:pic>
        <p:nvPicPr>
          <p:cNvPr id="4" name="Image" descr="Image">
            <a:extLst>
              <a:ext uri="{FF2B5EF4-FFF2-40B4-BE49-F238E27FC236}">
                <a16:creationId xmlns:a16="http://schemas.microsoft.com/office/drawing/2014/main" id="{FA59A367-A804-5A4C-8463-98D5C067CB3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5" name="Line">
            <a:extLst>
              <a:ext uri="{FF2B5EF4-FFF2-40B4-BE49-F238E27FC236}">
                <a16:creationId xmlns:a16="http://schemas.microsoft.com/office/drawing/2014/main" id="{1DB73334-01C5-D849-816A-A0679970ECBF}"/>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7" name="Slide Number">
            <a:extLst>
              <a:ext uri="{FF2B5EF4-FFF2-40B4-BE49-F238E27FC236}">
                <a16:creationId xmlns:a16="http://schemas.microsoft.com/office/drawing/2014/main" id="{D07548B0-A6DC-8940-A281-2B79F402D682}"/>
              </a:ext>
            </a:extLst>
          </p:cNvPr>
          <p:cNvSpPr txBox="1">
            <a:spLocks noGrp="1"/>
          </p:cNvSpPr>
          <p:nvPr>
            <p:ph type="sldNum" sz="quarter" idx="2"/>
          </p:nvPr>
        </p:nvSpPr>
        <p:spPr>
          <a:xfrm>
            <a:off x="140494"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pic>
        <p:nvPicPr>
          <p:cNvPr id="9" name="Image" descr="Image">
            <a:extLst>
              <a:ext uri="{FF2B5EF4-FFF2-40B4-BE49-F238E27FC236}">
                <a16:creationId xmlns:a16="http://schemas.microsoft.com/office/drawing/2014/main" id="{07A2F3BD-0A97-DC49-85A9-270BFA44E6C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10" name="Line">
            <a:extLst>
              <a:ext uri="{FF2B5EF4-FFF2-40B4-BE49-F238E27FC236}">
                <a16:creationId xmlns:a16="http://schemas.microsoft.com/office/drawing/2014/main" id="{F764A148-E2F8-E046-8AB6-CDB0C099AF79}"/>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1" name="Text Placeholder 11">
            <a:extLst>
              <a:ext uri="{FF2B5EF4-FFF2-40B4-BE49-F238E27FC236}">
                <a16:creationId xmlns:a16="http://schemas.microsoft.com/office/drawing/2014/main" id="{CD8E43C1-B993-3148-AF70-7544DBAA6D74}"/>
              </a:ext>
            </a:extLst>
          </p:cNvPr>
          <p:cNvSpPr>
            <a:spLocks noGrp="1"/>
          </p:cNvSpPr>
          <p:nvPr>
            <p:ph type="body" sz="quarter" idx="17"/>
          </p:nvPr>
        </p:nvSpPr>
        <p:spPr>
          <a:xfrm>
            <a:off x="376238" y="1239233"/>
            <a:ext cx="8174732" cy="3452811"/>
          </a:xfrm>
        </p:spPr>
        <p:txBody>
          <a:bodyPr/>
          <a:lstStyle>
            <a:lvl1pPr>
              <a:buClr>
                <a:srgbClr val="EC1D24"/>
              </a:buClr>
              <a:defRPr sz="1800"/>
            </a:lvl1pPr>
            <a:lvl2pPr>
              <a:buClr>
                <a:srgbClr val="EC1D24"/>
              </a:buClr>
              <a:defRPr sz="1600"/>
            </a:lvl2pPr>
            <a:lvl3pPr>
              <a:buClr>
                <a:srgbClr val="EC1D24"/>
              </a:buClr>
              <a:defRPr sz="1400"/>
            </a:lvl3pPr>
            <a:lvl4pPr>
              <a:buClr>
                <a:srgbClr val="EC1D24"/>
              </a:buClr>
              <a:defRPr sz="1200"/>
            </a:lvl4pPr>
            <a:lvl5pPr>
              <a:buClr>
                <a:srgbClr val="EC1D24"/>
              </a:buCl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13001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Sub title Text">
            <a:extLst>
              <a:ext uri="{FF2B5EF4-FFF2-40B4-BE49-F238E27FC236}">
                <a16:creationId xmlns:a16="http://schemas.microsoft.com/office/drawing/2014/main" id="{812770B9-E9EB-E947-820E-CCE09A424C03}"/>
              </a:ext>
            </a:extLst>
          </p:cNvPr>
          <p:cNvSpPr txBox="1">
            <a:spLocks noGrp="1"/>
          </p:cNvSpPr>
          <p:nvPr>
            <p:ph type="body" sz="quarter" idx="13" hasCustomPrompt="1"/>
          </p:nvPr>
        </p:nvSpPr>
        <p:spPr>
          <a:xfrm>
            <a:off x="3086100" y="376511"/>
            <a:ext cx="5464869" cy="807874"/>
          </a:xfrm>
          <a:prstGeom prst="rect">
            <a:avLst/>
          </a:prstGeom>
        </p:spPr>
        <p:txBody>
          <a:bodyPr anchor="t">
            <a:normAutofit/>
          </a:bodyPr>
          <a:lstStyle>
            <a:lvl1pPr marL="0" indent="0">
              <a:lnSpc>
                <a:spcPct val="100000"/>
              </a:lnSpc>
              <a:spcBef>
                <a:spcPts val="0"/>
              </a:spcBef>
              <a:buSzTx/>
              <a:buNone/>
              <a:defRPr sz="2000" b="0" i="0">
                <a:latin typeface="Calibri Light" charset="0"/>
                <a:ea typeface="Calibri Light" charset="0"/>
                <a:cs typeface="Calibri Light" charset="0"/>
                <a:sym typeface="Poppins Light"/>
              </a:defRPr>
            </a:lvl1pPr>
          </a:lstStyle>
          <a:p>
            <a:pPr lvl="0"/>
            <a:r>
              <a:rPr lang="en-US" dirty="0"/>
              <a:t>Edit Subtitle</a:t>
            </a:r>
          </a:p>
        </p:txBody>
      </p:sp>
      <p:pic>
        <p:nvPicPr>
          <p:cNvPr id="8" name="Image" descr="Image">
            <a:extLst>
              <a:ext uri="{FF2B5EF4-FFF2-40B4-BE49-F238E27FC236}">
                <a16:creationId xmlns:a16="http://schemas.microsoft.com/office/drawing/2014/main" id="{4457B0E3-507E-3C46-9A45-357F9D3BB5B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9" name="Line">
            <a:extLst>
              <a:ext uri="{FF2B5EF4-FFF2-40B4-BE49-F238E27FC236}">
                <a16:creationId xmlns:a16="http://schemas.microsoft.com/office/drawing/2014/main" id="{DB0B252F-9776-7F4D-9B39-A728415A9B6D}"/>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0" name="Title Text">
            <a:extLst>
              <a:ext uri="{FF2B5EF4-FFF2-40B4-BE49-F238E27FC236}">
                <a16:creationId xmlns:a16="http://schemas.microsoft.com/office/drawing/2014/main" id="{257A3C04-4D06-B340-B541-DE62D2F75A73}"/>
              </a:ext>
            </a:extLst>
          </p:cNvPr>
          <p:cNvSpPr txBox="1">
            <a:spLocks noGrp="1"/>
          </p:cNvSpPr>
          <p:nvPr>
            <p:ph type="title" hasCustomPrompt="1"/>
          </p:nvPr>
        </p:nvSpPr>
        <p:spPr>
          <a:xfrm>
            <a:off x="171450" y="352698"/>
            <a:ext cx="2802074" cy="807874"/>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Click to edit Title </a:t>
            </a:r>
            <a:endParaRPr dirty="0"/>
          </a:p>
        </p:txBody>
      </p:sp>
      <p:sp>
        <p:nvSpPr>
          <p:cNvPr id="11" name="Slide Number">
            <a:extLst>
              <a:ext uri="{FF2B5EF4-FFF2-40B4-BE49-F238E27FC236}">
                <a16:creationId xmlns:a16="http://schemas.microsoft.com/office/drawing/2014/main" id="{854ABEC4-2889-214D-B8C6-107046F2EAF2}"/>
              </a:ext>
            </a:extLst>
          </p:cNvPr>
          <p:cNvSpPr txBox="1">
            <a:spLocks noGrp="1"/>
          </p:cNvSpPr>
          <p:nvPr>
            <p:ph type="sldNum" sz="quarter" idx="2"/>
          </p:nvPr>
        </p:nvSpPr>
        <p:spPr>
          <a:xfrm>
            <a:off x="142875"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pic>
        <p:nvPicPr>
          <p:cNvPr id="12" name="Image" descr="Image">
            <a:extLst>
              <a:ext uri="{FF2B5EF4-FFF2-40B4-BE49-F238E27FC236}">
                <a16:creationId xmlns:a16="http://schemas.microsoft.com/office/drawing/2014/main" id="{5A221DC4-5D23-BF4D-889F-DA6E20BA836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13" name="Line">
            <a:extLst>
              <a:ext uri="{FF2B5EF4-FFF2-40B4-BE49-F238E27FC236}">
                <a16:creationId xmlns:a16="http://schemas.microsoft.com/office/drawing/2014/main" id="{96E31E2C-4AFA-5747-83FF-DBE52A00AC0F}"/>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4" name="Text Placeholder 11">
            <a:extLst>
              <a:ext uri="{FF2B5EF4-FFF2-40B4-BE49-F238E27FC236}">
                <a16:creationId xmlns:a16="http://schemas.microsoft.com/office/drawing/2014/main" id="{CD8E43C1-B993-3148-AF70-7544DBAA6D74}"/>
              </a:ext>
            </a:extLst>
          </p:cNvPr>
          <p:cNvSpPr>
            <a:spLocks noGrp="1"/>
          </p:cNvSpPr>
          <p:nvPr>
            <p:ph type="body" sz="quarter" idx="17"/>
          </p:nvPr>
        </p:nvSpPr>
        <p:spPr>
          <a:xfrm>
            <a:off x="376238" y="1239233"/>
            <a:ext cx="8174732" cy="3452811"/>
          </a:xfrm>
        </p:spPr>
        <p:txBody>
          <a:bodyPr/>
          <a:lstStyle>
            <a:lvl1pPr>
              <a:buClr>
                <a:srgbClr val="EC1D24"/>
              </a:buClr>
              <a:defRPr sz="1800"/>
            </a:lvl1pPr>
            <a:lvl2pPr>
              <a:buClr>
                <a:srgbClr val="EC1D24"/>
              </a:buClr>
              <a:defRPr sz="1600"/>
            </a:lvl2pPr>
            <a:lvl3pPr>
              <a:buClr>
                <a:srgbClr val="EC1D24"/>
              </a:buClr>
              <a:defRPr sz="1400"/>
            </a:lvl3pPr>
            <a:lvl4pPr>
              <a:buClr>
                <a:srgbClr val="EC1D24"/>
              </a:buClr>
              <a:defRPr sz="1200"/>
            </a:lvl4pPr>
            <a:lvl5pPr>
              <a:buClr>
                <a:srgbClr val="EC1D24"/>
              </a:buCl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054014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C9CC57-F9D5-A447-BA45-6792DF6F2DE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6" name="Sub title Text">
            <a:extLst>
              <a:ext uri="{FF2B5EF4-FFF2-40B4-BE49-F238E27FC236}">
                <a16:creationId xmlns:a16="http://schemas.microsoft.com/office/drawing/2014/main" id="{812770B9-E9EB-E947-820E-CCE09A424C03}"/>
              </a:ext>
            </a:extLst>
          </p:cNvPr>
          <p:cNvSpPr txBox="1">
            <a:spLocks noGrp="1"/>
          </p:cNvSpPr>
          <p:nvPr>
            <p:ph type="body" sz="quarter" idx="13" hasCustomPrompt="1"/>
          </p:nvPr>
        </p:nvSpPr>
        <p:spPr>
          <a:xfrm>
            <a:off x="3086100" y="376511"/>
            <a:ext cx="5464869" cy="807874"/>
          </a:xfrm>
          <a:prstGeom prst="rect">
            <a:avLst/>
          </a:prstGeom>
        </p:spPr>
        <p:txBody>
          <a:bodyPr anchor="t">
            <a:normAutofit/>
          </a:bodyPr>
          <a:lstStyle>
            <a:lvl1pPr marL="0" indent="0">
              <a:lnSpc>
                <a:spcPct val="100000"/>
              </a:lnSpc>
              <a:spcBef>
                <a:spcPts val="0"/>
              </a:spcBef>
              <a:buSzTx/>
              <a:buNone/>
              <a:defRPr sz="2000" b="0" i="0">
                <a:latin typeface="Calibri Light" charset="0"/>
                <a:ea typeface="Calibri Light" charset="0"/>
                <a:cs typeface="Calibri Light" charset="0"/>
                <a:sym typeface="Poppins Light"/>
              </a:defRPr>
            </a:lvl1pPr>
          </a:lstStyle>
          <a:p>
            <a:pPr lvl="0"/>
            <a:r>
              <a:rPr lang="en-US" dirty="0"/>
              <a:t>Edit Subtitle</a:t>
            </a:r>
          </a:p>
        </p:txBody>
      </p:sp>
      <p:pic>
        <p:nvPicPr>
          <p:cNvPr id="8" name="Image" descr="Image">
            <a:extLst>
              <a:ext uri="{FF2B5EF4-FFF2-40B4-BE49-F238E27FC236}">
                <a16:creationId xmlns:a16="http://schemas.microsoft.com/office/drawing/2014/main" id="{4457B0E3-507E-3C46-9A45-357F9D3BB5B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9" name="Line">
            <a:extLst>
              <a:ext uri="{FF2B5EF4-FFF2-40B4-BE49-F238E27FC236}">
                <a16:creationId xmlns:a16="http://schemas.microsoft.com/office/drawing/2014/main" id="{DB0B252F-9776-7F4D-9B39-A728415A9B6D}"/>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0" name="Title Text">
            <a:extLst>
              <a:ext uri="{FF2B5EF4-FFF2-40B4-BE49-F238E27FC236}">
                <a16:creationId xmlns:a16="http://schemas.microsoft.com/office/drawing/2014/main" id="{257A3C04-4D06-B340-B541-DE62D2F75A73}"/>
              </a:ext>
            </a:extLst>
          </p:cNvPr>
          <p:cNvSpPr txBox="1">
            <a:spLocks noGrp="1"/>
          </p:cNvSpPr>
          <p:nvPr>
            <p:ph type="title" hasCustomPrompt="1"/>
          </p:nvPr>
        </p:nvSpPr>
        <p:spPr>
          <a:xfrm>
            <a:off x="171450" y="352698"/>
            <a:ext cx="2802074" cy="807874"/>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Click to edit Title</a:t>
            </a:r>
            <a:endParaRPr dirty="0"/>
          </a:p>
        </p:txBody>
      </p:sp>
      <p:sp>
        <p:nvSpPr>
          <p:cNvPr id="11" name="Slide Number">
            <a:extLst>
              <a:ext uri="{FF2B5EF4-FFF2-40B4-BE49-F238E27FC236}">
                <a16:creationId xmlns:a16="http://schemas.microsoft.com/office/drawing/2014/main" id="{854ABEC4-2889-214D-B8C6-107046F2EAF2}"/>
              </a:ext>
            </a:extLst>
          </p:cNvPr>
          <p:cNvSpPr txBox="1">
            <a:spLocks noGrp="1"/>
          </p:cNvSpPr>
          <p:nvPr>
            <p:ph type="sldNum" sz="quarter" idx="2"/>
          </p:nvPr>
        </p:nvSpPr>
        <p:spPr>
          <a:xfrm>
            <a:off x="142875"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pic>
        <p:nvPicPr>
          <p:cNvPr id="12" name="Image" descr="Image">
            <a:extLst>
              <a:ext uri="{FF2B5EF4-FFF2-40B4-BE49-F238E27FC236}">
                <a16:creationId xmlns:a16="http://schemas.microsoft.com/office/drawing/2014/main" id="{5A221DC4-5D23-BF4D-889F-DA6E20BA836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13" name="Line">
            <a:extLst>
              <a:ext uri="{FF2B5EF4-FFF2-40B4-BE49-F238E27FC236}">
                <a16:creationId xmlns:a16="http://schemas.microsoft.com/office/drawing/2014/main" id="{96E31E2C-4AFA-5747-83FF-DBE52A00AC0F}"/>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4" name="Text Placeholder 11">
            <a:extLst>
              <a:ext uri="{FF2B5EF4-FFF2-40B4-BE49-F238E27FC236}">
                <a16:creationId xmlns:a16="http://schemas.microsoft.com/office/drawing/2014/main" id="{CD8E43C1-B993-3148-AF70-7544DBAA6D74}"/>
              </a:ext>
            </a:extLst>
          </p:cNvPr>
          <p:cNvSpPr>
            <a:spLocks noGrp="1"/>
          </p:cNvSpPr>
          <p:nvPr>
            <p:ph type="body" sz="quarter" idx="17"/>
          </p:nvPr>
        </p:nvSpPr>
        <p:spPr>
          <a:xfrm>
            <a:off x="376238" y="1239233"/>
            <a:ext cx="8174732" cy="3452811"/>
          </a:xfrm>
        </p:spPr>
        <p:txBody>
          <a:bodyPr/>
          <a:lstStyle>
            <a:lvl1pPr>
              <a:buClr>
                <a:srgbClr val="EC1D24"/>
              </a:buClr>
              <a:defRPr sz="1800"/>
            </a:lvl1pPr>
            <a:lvl2pPr>
              <a:buClr>
                <a:srgbClr val="EC1D24"/>
              </a:buClr>
              <a:defRPr sz="1600"/>
            </a:lvl2pPr>
            <a:lvl3pPr>
              <a:buClr>
                <a:srgbClr val="EC1D24"/>
              </a:buClr>
              <a:defRPr sz="1400"/>
            </a:lvl3pPr>
            <a:lvl4pPr>
              <a:buClr>
                <a:srgbClr val="EC1D24"/>
              </a:buClr>
              <a:defRPr sz="1200"/>
            </a:lvl4pPr>
            <a:lvl5pPr>
              <a:buClr>
                <a:srgbClr val="EC1D24"/>
              </a:buCl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713764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6_Custom Layout">
    <p:spTree>
      <p:nvGrpSpPr>
        <p:cNvPr id="1" name=""/>
        <p:cNvGrpSpPr/>
        <p:nvPr/>
      </p:nvGrpSpPr>
      <p:grpSpPr>
        <a:xfrm>
          <a:off x="0" y="0"/>
          <a:ext cx="0" cy="0"/>
          <a:chOff x="0" y="0"/>
          <a:chExt cx="0" cy="0"/>
        </a:xfrm>
      </p:grpSpPr>
      <p:sp>
        <p:nvSpPr>
          <p:cNvPr id="3" name="Title Text">
            <a:extLst>
              <a:ext uri="{FF2B5EF4-FFF2-40B4-BE49-F238E27FC236}">
                <a16:creationId xmlns:a16="http://schemas.microsoft.com/office/drawing/2014/main" id="{EAE66D6A-7416-7046-8022-CC509B71A4E7}"/>
              </a:ext>
            </a:extLst>
          </p:cNvPr>
          <p:cNvSpPr txBox="1">
            <a:spLocks noGrp="1"/>
          </p:cNvSpPr>
          <p:nvPr>
            <p:ph type="title" hasCustomPrompt="1"/>
          </p:nvPr>
        </p:nvSpPr>
        <p:spPr>
          <a:xfrm>
            <a:off x="176213" y="352699"/>
            <a:ext cx="8776646" cy="874892"/>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Click to edit Title</a:t>
            </a:r>
            <a:endParaRPr dirty="0"/>
          </a:p>
        </p:txBody>
      </p:sp>
      <p:pic>
        <p:nvPicPr>
          <p:cNvPr id="4" name="Image" descr="Image">
            <a:extLst>
              <a:ext uri="{FF2B5EF4-FFF2-40B4-BE49-F238E27FC236}">
                <a16:creationId xmlns:a16="http://schemas.microsoft.com/office/drawing/2014/main" id="{5DCB1DEB-096A-3B40-9C54-4DA99D739A4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5" name="Line">
            <a:extLst>
              <a:ext uri="{FF2B5EF4-FFF2-40B4-BE49-F238E27FC236}">
                <a16:creationId xmlns:a16="http://schemas.microsoft.com/office/drawing/2014/main" id="{BEF7C117-3372-FE45-8633-A818A278B534}"/>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6" name="Slide Number">
            <a:extLst>
              <a:ext uri="{FF2B5EF4-FFF2-40B4-BE49-F238E27FC236}">
                <a16:creationId xmlns:a16="http://schemas.microsoft.com/office/drawing/2014/main" id="{EEF8B211-75E4-DC45-9A7F-4A0C617EFFB6}"/>
              </a:ext>
            </a:extLst>
          </p:cNvPr>
          <p:cNvSpPr txBox="1">
            <a:spLocks noGrp="1"/>
          </p:cNvSpPr>
          <p:nvPr>
            <p:ph type="sldNum" sz="quarter" idx="2"/>
          </p:nvPr>
        </p:nvSpPr>
        <p:spPr>
          <a:xfrm>
            <a:off x="140494"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pic>
        <p:nvPicPr>
          <p:cNvPr id="8" name="Image" descr="Image">
            <a:extLst>
              <a:ext uri="{FF2B5EF4-FFF2-40B4-BE49-F238E27FC236}">
                <a16:creationId xmlns:a16="http://schemas.microsoft.com/office/drawing/2014/main" id="{794719C1-FC28-7A46-A7A6-5599159A45F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9" name="Line">
            <a:extLst>
              <a:ext uri="{FF2B5EF4-FFF2-40B4-BE49-F238E27FC236}">
                <a16:creationId xmlns:a16="http://schemas.microsoft.com/office/drawing/2014/main" id="{31154D4B-F1DF-AB45-A1D0-F97C68470128}"/>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Tree>
    <p:extLst>
      <p:ext uri="{BB962C8B-B14F-4D97-AF65-F5344CB8AC3E}">
        <p14:creationId xmlns:p14="http://schemas.microsoft.com/office/powerpoint/2010/main" val="3453508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pic>
        <p:nvPicPr>
          <p:cNvPr id="7" name="BG_series_A_31.jpg" descr="BG_series_A_31.jpg">
            <a:extLst>
              <a:ext uri="{FF2B5EF4-FFF2-40B4-BE49-F238E27FC236}">
                <a16:creationId xmlns:a16="http://schemas.microsoft.com/office/drawing/2014/main" id="{330C0941-480B-8A4D-BC97-3B7380D61EC6}"/>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381" y="0"/>
            <a:ext cx="9139238" cy="5143500"/>
          </a:xfrm>
          <a:prstGeom prst="rect">
            <a:avLst/>
          </a:prstGeom>
          <a:ln w="12700">
            <a:miter lim="400000"/>
          </a:ln>
        </p:spPr>
      </p:pic>
      <p:sp>
        <p:nvSpPr>
          <p:cNvPr id="3" name="Title Text">
            <a:extLst>
              <a:ext uri="{FF2B5EF4-FFF2-40B4-BE49-F238E27FC236}">
                <a16:creationId xmlns:a16="http://schemas.microsoft.com/office/drawing/2014/main" id="{EAE66D6A-7416-7046-8022-CC509B71A4E7}"/>
              </a:ext>
            </a:extLst>
          </p:cNvPr>
          <p:cNvSpPr txBox="1">
            <a:spLocks noGrp="1"/>
          </p:cNvSpPr>
          <p:nvPr>
            <p:ph type="title" hasCustomPrompt="1"/>
          </p:nvPr>
        </p:nvSpPr>
        <p:spPr>
          <a:xfrm>
            <a:off x="176213" y="352699"/>
            <a:ext cx="8776646" cy="874892"/>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Click to edit Title</a:t>
            </a:r>
            <a:endParaRPr dirty="0"/>
          </a:p>
        </p:txBody>
      </p:sp>
      <p:pic>
        <p:nvPicPr>
          <p:cNvPr id="4" name="Image" descr="Image">
            <a:extLst>
              <a:ext uri="{FF2B5EF4-FFF2-40B4-BE49-F238E27FC236}">
                <a16:creationId xmlns:a16="http://schemas.microsoft.com/office/drawing/2014/main" id="{5DCB1DEB-096A-3B40-9C54-4DA99D739A4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5" name="Line">
            <a:extLst>
              <a:ext uri="{FF2B5EF4-FFF2-40B4-BE49-F238E27FC236}">
                <a16:creationId xmlns:a16="http://schemas.microsoft.com/office/drawing/2014/main" id="{BEF7C117-3372-FE45-8633-A818A278B534}"/>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6" name="Slide Number">
            <a:extLst>
              <a:ext uri="{FF2B5EF4-FFF2-40B4-BE49-F238E27FC236}">
                <a16:creationId xmlns:a16="http://schemas.microsoft.com/office/drawing/2014/main" id="{EEF8B211-75E4-DC45-9A7F-4A0C617EFFB6}"/>
              </a:ext>
            </a:extLst>
          </p:cNvPr>
          <p:cNvSpPr txBox="1">
            <a:spLocks noGrp="1"/>
          </p:cNvSpPr>
          <p:nvPr>
            <p:ph type="sldNum" sz="quarter" idx="2"/>
          </p:nvPr>
        </p:nvSpPr>
        <p:spPr>
          <a:xfrm>
            <a:off x="140494"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pic>
        <p:nvPicPr>
          <p:cNvPr id="8" name="Image" descr="Image">
            <a:extLst>
              <a:ext uri="{FF2B5EF4-FFF2-40B4-BE49-F238E27FC236}">
                <a16:creationId xmlns:a16="http://schemas.microsoft.com/office/drawing/2014/main" id="{794719C1-FC28-7A46-A7A6-5599159A45F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9" name="Line">
            <a:extLst>
              <a:ext uri="{FF2B5EF4-FFF2-40B4-BE49-F238E27FC236}">
                <a16:creationId xmlns:a16="http://schemas.microsoft.com/office/drawing/2014/main" id="{31154D4B-F1DF-AB45-A1D0-F97C68470128}"/>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Tree>
    <p:extLst>
      <p:ext uri="{BB962C8B-B14F-4D97-AF65-F5344CB8AC3E}">
        <p14:creationId xmlns:p14="http://schemas.microsoft.com/office/powerpoint/2010/main" val="3716256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6" name="Sub title Text">
            <a:extLst>
              <a:ext uri="{FF2B5EF4-FFF2-40B4-BE49-F238E27FC236}">
                <a16:creationId xmlns:a16="http://schemas.microsoft.com/office/drawing/2014/main" id="{812770B9-E9EB-E947-820E-CCE09A424C03}"/>
              </a:ext>
            </a:extLst>
          </p:cNvPr>
          <p:cNvSpPr txBox="1">
            <a:spLocks noGrp="1"/>
          </p:cNvSpPr>
          <p:nvPr>
            <p:ph type="body" sz="quarter" idx="13" hasCustomPrompt="1"/>
          </p:nvPr>
        </p:nvSpPr>
        <p:spPr>
          <a:xfrm>
            <a:off x="4454319" y="376511"/>
            <a:ext cx="4096650" cy="807874"/>
          </a:xfrm>
          <a:prstGeom prst="rect">
            <a:avLst/>
          </a:prstGeom>
        </p:spPr>
        <p:txBody>
          <a:bodyPr anchor="t"/>
          <a:lstStyle>
            <a:lvl1pPr marL="0" indent="0">
              <a:lnSpc>
                <a:spcPct val="100000"/>
              </a:lnSpc>
              <a:spcBef>
                <a:spcPts val="0"/>
              </a:spcBef>
              <a:buSzTx/>
              <a:buNone/>
              <a:defRPr sz="2000" b="0" i="0">
                <a:latin typeface="Calibri Light" charset="0"/>
                <a:ea typeface="Calibri Light" charset="0"/>
                <a:cs typeface="Calibri Light" charset="0"/>
                <a:sym typeface="Poppins Light"/>
              </a:defRPr>
            </a:lvl1pPr>
          </a:lstStyle>
          <a:p>
            <a:pPr lvl="0"/>
            <a:r>
              <a:rPr lang="en-US" dirty="0"/>
              <a:t>Edit Subtitle</a:t>
            </a:r>
          </a:p>
        </p:txBody>
      </p:sp>
      <p:pic>
        <p:nvPicPr>
          <p:cNvPr id="8" name="Image" descr="Image">
            <a:extLst>
              <a:ext uri="{FF2B5EF4-FFF2-40B4-BE49-F238E27FC236}">
                <a16:creationId xmlns:a16="http://schemas.microsoft.com/office/drawing/2014/main" id="{4457B0E3-507E-3C46-9A45-357F9D3BB5B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9" name="Line">
            <a:extLst>
              <a:ext uri="{FF2B5EF4-FFF2-40B4-BE49-F238E27FC236}">
                <a16:creationId xmlns:a16="http://schemas.microsoft.com/office/drawing/2014/main" id="{DB0B252F-9776-7F4D-9B39-A728415A9B6D}"/>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0" name="Title Text">
            <a:extLst>
              <a:ext uri="{FF2B5EF4-FFF2-40B4-BE49-F238E27FC236}">
                <a16:creationId xmlns:a16="http://schemas.microsoft.com/office/drawing/2014/main" id="{257A3C04-4D06-B340-B541-DE62D2F75A73}"/>
              </a:ext>
            </a:extLst>
          </p:cNvPr>
          <p:cNvSpPr txBox="1">
            <a:spLocks noGrp="1"/>
          </p:cNvSpPr>
          <p:nvPr>
            <p:ph type="title" hasCustomPrompt="1"/>
          </p:nvPr>
        </p:nvSpPr>
        <p:spPr>
          <a:xfrm>
            <a:off x="171449" y="352698"/>
            <a:ext cx="4051415" cy="807874"/>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Click to edit Title</a:t>
            </a:r>
            <a:endParaRPr dirty="0"/>
          </a:p>
        </p:txBody>
      </p:sp>
      <p:sp>
        <p:nvSpPr>
          <p:cNvPr id="11" name="Slide Number">
            <a:extLst>
              <a:ext uri="{FF2B5EF4-FFF2-40B4-BE49-F238E27FC236}">
                <a16:creationId xmlns:a16="http://schemas.microsoft.com/office/drawing/2014/main" id="{854ABEC4-2889-214D-B8C6-107046F2EAF2}"/>
              </a:ext>
            </a:extLst>
          </p:cNvPr>
          <p:cNvSpPr txBox="1">
            <a:spLocks noGrp="1"/>
          </p:cNvSpPr>
          <p:nvPr>
            <p:ph type="sldNum" sz="quarter" idx="2"/>
          </p:nvPr>
        </p:nvSpPr>
        <p:spPr>
          <a:xfrm>
            <a:off x="142875"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pic>
        <p:nvPicPr>
          <p:cNvPr id="12" name="Image" descr="Image">
            <a:extLst>
              <a:ext uri="{FF2B5EF4-FFF2-40B4-BE49-F238E27FC236}">
                <a16:creationId xmlns:a16="http://schemas.microsoft.com/office/drawing/2014/main" id="{5A221DC4-5D23-BF4D-889F-DA6E20BA836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13" name="Line">
            <a:extLst>
              <a:ext uri="{FF2B5EF4-FFF2-40B4-BE49-F238E27FC236}">
                <a16:creationId xmlns:a16="http://schemas.microsoft.com/office/drawing/2014/main" id="{96E31E2C-4AFA-5747-83FF-DBE52A00AC0F}"/>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6" name="Text Placeholder 11">
            <a:extLst>
              <a:ext uri="{FF2B5EF4-FFF2-40B4-BE49-F238E27FC236}">
                <a16:creationId xmlns:a16="http://schemas.microsoft.com/office/drawing/2014/main" id="{CD8E43C1-B993-3148-AF70-7544DBAA6D74}"/>
              </a:ext>
            </a:extLst>
          </p:cNvPr>
          <p:cNvSpPr>
            <a:spLocks noGrp="1"/>
          </p:cNvSpPr>
          <p:nvPr>
            <p:ph type="body" sz="quarter" idx="17"/>
          </p:nvPr>
        </p:nvSpPr>
        <p:spPr>
          <a:xfrm>
            <a:off x="376238" y="1239233"/>
            <a:ext cx="3846626" cy="3452811"/>
          </a:xfrm>
        </p:spPr>
        <p:txBody>
          <a:bodyPr/>
          <a:lstStyle>
            <a:lvl1pPr>
              <a:buClr>
                <a:srgbClr val="EC1D24"/>
              </a:buClr>
              <a:defRPr sz="1800"/>
            </a:lvl1pPr>
            <a:lvl2pPr>
              <a:buClr>
                <a:srgbClr val="EC1D24"/>
              </a:buClr>
              <a:defRPr sz="1600"/>
            </a:lvl2pPr>
            <a:lvl3pPr>
              <a:buClr>
                <a:srgbClr val="EC1D24"/>
              </a:buClr>
              <a:defRPr sz="1400"/>
            </a:lvl3pPr>
            <a:lvl4pPr>
              <a:buClr>
                <a:srgbClr val="EC1D24"/>
              </a:buClr>
              <a:defRPr sz="1200"/>
            </a:lvl4pPr>
            <a:lvl5pPr>
              <a:buClr>
                <a:srgbClr val="EC1D24"/>
              </a:buCl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11">
            <a:extLst>
              <a:ext uri="{FF2B5EF4-FFF2-40B4-BE49-F238E27FC236}">
                <a16:creationId xmlns:a16="http://schemas.microsoft.com/office/drawing/2014/main" id="{CD8E43C1-B993-3148-AF70-7544DBAA6D74}"/>
              </a:ext>
            </a:extLst>
          </p:cNvPr>
          <p:cNvSpPr>
            <a:spLocks noGrp="1"/>
          </p:cNvSpPr>
          <p:nvPr>
            <p:ph type="body" sz="quarter" idx="18"/>
          </p:nvPr>
        </p:nvSpPr>
        <p:spPr>
          <a:xfrm>
            <a:off x="4454318" y="1239233"/>
            <a:ext cx="4096651" cy="3452811"/>
          </a:xfrm>
        </p:spPr>
        <p:txBody>
          <a:bodyPr/>
          <a:lstStyle>
            <a:lvl1pPr>
              <a:buClr>
                <a:srgbClr val="EC1D24"/>
              </a:buClr>
              <a:defRPr sz="1800"/>
            </a:lvl1pPr>
            <a:lvl2pPr>
              <a:buClr>
                <a:srgbClr val="EC1D24"/>
              </a:buClr>
              <a:defRPr sz="1600"/>
            </a:lvl2pPr>
            <a:lvl3pPr>
              <a:buClr>
                <a:srgbClr val="EC1D24"/>
              </a:buClr>
              <a:defRPr sz="1400"/>
            </a:lvl3pPr>
            <a:lvl4pPr>
              <a:buClr>
                <a:srgbClr val="EC1D24"/>
              </a:buClr>
              <a:defRPr sz="1200"/>
            </a:lvl4pPr>
            <a:lvl5pPr>
              <a:buClr>
                <a:srgbClr val="EC1D24"/>
              </a:buCl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1581868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EC0FA2-D696-9244-AB6E-4B1B38F145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6" name="Sub title Text">
            <a:extLst>
              <a:ext uri="{FF2B5EF4-FFF2-40B4-BE49-F238E27FC236}">
                <a16:creationId xmlns:a16="http://schemas.microsoft.com/office/drawing/2014/main" id="{812770B9-E9EB-E947-820E-CCE09A424C03}"/>
              </a:ext>
            </a:extLst>
          </p:cNvPr>
          <p:cNvSpPr txBox="1">
            <a:spLocks noGrp="1"/>
          </p:cNvSpPr>
          <p:nvPr>
            <p:ph type="body" sz="quarter" idx="13" hasCustomPrompt="1"/>
          </p:nvPr>
        </p:nvSpPr>
        <p:spPr>
          <a:xfrm>
            <a:off x="4454319" y="376511"/>
            <a:ext cx="4096650" cy="807874"/>
          </a:xfrm>
          <a:prstGeom prst="rect">
            <a:avLst/>
          </a:prstGeom>
        </p:spPr>
        <p:txBody>
          <a:bodyPr anchor="t">
            <a:normAutofit/>
          </a:bodyPr>
          <a:lstStyle>
            <a:lvl1pPr marL="0" indent="0">
              <a:lnSpc>
                <a:spcPct val="100000"/>
              </a:lnSpc>
              <a:spcBef>
                <a:spcPts val="0"/>
              </a:spcBef>
              <a:buClr>
                <a:srgbClr val="EC1D24"/>
              </a:buClr>
              <a:buSzTx/>
              <a:buNone/>
              <a:defRPr sz="2000" b="0" i="0">
                <a:latin typeface="Calibri Light" charset="0"/>
                <a:ea typeface="Calibri Light" charset="0"/>
                <a:cs typeface="Calibri Light" charset="0"/>
                <a:sym typeface="Poppins Light"/>
              </a:defRPr>
            </a:lvl1pPr>
          </a:lstStyle>
          <a:p>
            <a:pPr lvl="0"/>
            <a:r>
              <a:rPr lang="en-US" dirty="0"/>
              <a:t>Edit Subtitle</a:t>
            </a:r>
          </a:p>
        </p:txBody>
      </p:sp>
      <p:pic>
        <p:nvPicPr>
          <p:cNvPr id="8" name="Image" descr="Image">
            <a:extLst>
              <a:ext uri="{FF2B5EF4-FFF2-40B4-BE49-F238E27FC236}">
                <a16:creationId xmlns:a16="http://schemas.microsoft.com/office/drawing/2014/main" id="{4457B0E3-507E-3C46-9A45-357F9D3BB5B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9" name="Line">
            <a:extLst>
              <a:ext uri="{FF2B5EF4-FFF2-40B4-BE49-F238E27FC236}">
                <a16:creationId xmlns:a16="http://schemas.microsoft.com/office/drawing/2014/main" id="{DB0B252F-9776-7F4D-9B39-A728415A9B6D}"/>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buClr>
                <a:srgbClr val="EC1D24"/>
              </a:buClr>
              <a:defRPr sz="3200">
                <a:solidFill>
                  <a:srgbClr val="000000"/>
                </a:solidFill>
                <a:latin typeface="Helvetica Light"/>
                <a:ea typeface="Helvetica Light"/>
                <a:cs typeface="Helvetica Light"/>
                <a:sym typeface="Helvetica Light"/>
              </a:defRPr>
            </a:pPr>
            <a:endParaRPr sz="1200"/>
          </a:p>
        </p:txBody>
      </p:sp>
      <p:sp>
        <p:nvSpPr>
          <p:cNvPr id="10" name="Title Text">
            <a:extLst>
              <a:ext uri="{FF2B5EF4-FFF2-40B4-BE49-F238E27FC236}">
                <a16:creationId xmlns:a16="http://schemas.microsoft.com/office/drawing/2014/main" id="{257A3C04-4D06-B340-B541-DE62D2F75A73}"/>
              </a:ext>
            </a:extLst>
          </p:cNvPr>
          <p:cNvSpPr txBox="1">
            <a:spLocks noGrp="1"/>
          </p:cNvSpPr>
          <p:nvPr>
            <p:ph type="title" hasCustomPrompt="1"/>
          </p:nvPr>
        </p:nvSpPr>
        <p:spPr>
          <a:xfrm>
            <a:off x="171449" y="352698"/>
            <a:ext cx="4051415" cy="807874"/>
          </a:xfrm>
          <a:prstGeom prst="rect">
            <a:avLst/>
          </a:prstGeom>
        </p:spPr>
        <p:txBody>
          <a:bodyPr anchor="t">
            <a:normAutofit/>
          </a:bodyPr>
          <a:lstStyle>
            <a:lvl1pPr>
              <a:lnSpc>
                <a:spcPct val="100000"/>
              </a:lnSpc>
              <a:buClr>
                <a:srgbClr val="EC1D24"/>
              </a:buClr>
              <a:defRPr sz="2200" b="0" i="0">
                <a:solidFill>
                  <a:srgbClr val="D8232A"/>
                </a:solidFill>
                <a:latin typeface="Calibri Regular" charset="0"/>
                <a:ea typeface="Calibri Regular" charset="0"/>
                <a:cs typeface="Calibri Regular" charset="0"/>
                <a:sym typeface="Poppins Medium"/>
              </a:defRPr>
            </a:lvl1pPr>
          </a:lstStyle>
          <a:p>
            <a:r>
              <a:rPr lang="en-US" dirty="0"/>
              <a:t>Click to edit Title</a:t>
            </a:r>
            <a:endParaRPr dirty="0"/>
          </a:p>
        </p:txBody>
      </p:sp>
      <p:sp>
        <p:nvSpPr>
          <p:cNvPr id="11" name="Slide Number">
            <a:extLst>
              <a:ext uri="{FF2B5EF4-FFF2-40B4-BE49-F238E27FC236}">
                <a16:creationId xmlns:a16="http://schemas.microsoft.com/office/drawing/2014/main" id="{854ABEC4-2889-214D-B8C6-107046F2EAF2}"/>
              </a:ext>
            </a:extLst>
          </p:cNvPr>
          <p:cNvSpPr txBox="1">
            <a:spLocks noGrp="1"/>
          </p:cNvSpPr>
          <p:nvPr>
            <p:ph type="sldNum" sz="quarter" idx="2"/>
          </p:nvPr>
        </p:nvSpPr>
        <p:spPr>
          <a:xfrm>
            <a:off x="142875" y="4857750"/>
            <a:ext cx="254878" cy="227242"/>
          </a:xfrm>
          <a:prstGeom prst="rect">
            <a:avLst/>
          </a:prstGeom>
        </p:spPr>
        <p:txBody>
          <a:bodyPr/>
          <a:lstStyle>
            <a:lvl1pPr>
              <a:buClr>
                <a:srgbClr val="EC1D24"/>
              </a:buClr>
              <a:defRPr>
                <a:solidFill>
                  <a:srgbClr val="53585F"/>
                </a:solidFill>
              </a:defRPr>
            </a:lvl1pPr>
          </a:lstStyle>
          <a:p>
            <a:fld id="{86CB4B4D-7CA3-9044-876B-883B54F8677D}" type="slidenum">
              <a:rPr lang="en-GB" smtClean="0"/>
              <a:pPr/>
              <a:t>‹#›</a:t>
            </a:fld>
            <a:endParaRPr lang="en-GB"/>
          </a:p>
        </p:txBody>
      </p:sp>
      <p:pic>
        <p:nvPicPr>
          <p:cNvPr id="12" name="Image" descr="Image">
            <a:extLst>
              <a:ext uri="{FF2B5EF4-FFF2-40B4-BE49-F238E27FC236}">
                <a16:creationId xmlns:a16="http://schemas.microsoft.com/office/drawing/2014/main" id="{5A221DC4-5D23-BF4D-889F-DA6E20BA836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13" name="Line">
            <a:extLst>
              <a:ext uri="{FF2B5EF4-FFF2-40B4-BE49-F238E27FC236}">
                <a16:creationId xmlns:a16="http://schemas.microsoft.com/office/drawing/2014/main" id="{96E31E2C-4AFA-5747-83FF-DBE52A00AC0F}"/>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buClr>
                <a:srgbClr val="EC1D24"/>
              </a:buClr>
              <a:defRPr sz="3200">
                <a:solidFill>
                  <a:srgbClr val="000000"/>
                </a:solidFill>
                <a:latin typeface="Helvetica Light"/>
                <a:ea typeface="Helvetica Light"/>
                <a:cs typeface="Helvetica Light"/>
                <a:sym typeface="Helvetica Light"/>
              </a:defRPr>
            </a:pPr>
            <a:endParaRPr sz="1200"/>
          </a:p>
        </p:txBody>
      </p:sp>
      <p:sp>
        <p:nvSpPr>
          <p:cNvPr id="16" name="Text Placeholder 11">
            <a:extLst>
              <a:ext uri="{FF2B5EF4-FFF2-40B4-BE49-F238E27FC236}">
                <a16:creationId xmlns:a16="http://schemas.microsoft.com/office/drawing/2014/main" id="{CD8E43C1-B993-3148-AF70-7544DBAA6D74}"/>
              </a:ext>
            </a:extLst>
          </p:cNvPr>
          <p:cNvSpPr>
            <a:spLocks noGrp="1"/>
          </p:cNvSpPr>
          <p:nvPr>
            <p:ph type="body" sz="quarter" idx="17"/>
          </p:nvPr>
        </p:nvSpPr>
        <p:spPr>
          <a:xfrm>
            <a:off x="376238" y="1239233"/>
            <a:ext cx="3846626" cy="3452811"/>
          </a:xfrm>
        </p:spPr>
        <p:txBody>
          <a:bodyPr/>
          <a:lstStyle>
            <a:lvl1pPr>
              <a:buClr>
                <a:srgbClr val="EC1D24"/>
              </a:buClr>
              <a:defRPr sz="1800"/>
            </a:lvl1pPr>
            <a:lvl2pPr>
              <a:buClr>
                <a:srgbClr val="EC1D24"/>
              </a:buClr>
              <a:defRPr sz="1600"/>
            </a:lvl2pPr>
            <a:lvl3pPr>
              <a:buClr>
                <a:srgbClr val="EC1D24"/>
              </a:buClr>
              <a:defRPr sz="1400"/>
            </a:lvl3pPr>
            <a:lvl4pPr>
              <a:buClr>
                <a:srgbClr val="EC1D24"/>
              </a:buClr>
              <a:defRPr sz="1200"/>
            </a:lvl4pPr>
            <a:lvl5pPr>
              <a:buClr>
                <a:srgbClr val="EC1D24"/>
              </a:buCl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11">
            <a:extLst>
              <a:ext uri="{FF2B5EF4-FFF2-40B4-BE49-F238E27FC236}">
                <a16:creationId xmlns:a16="http://schemas.microsoft.com/office/drawing/2014/main" id="{CD8E43C1-B993-3148-AF70-7544DBAA6D74}"/>
              </a:ext>
            </a:extLst>
          </p:cNvPr>
          <p:cNvSpPr>
            <a:spLocks noGrp="1"/>
          </p:cNvSpPr>
          <p:nvPr>
            <p:ph type="body" sz="quarter" idx="18"/>
          </p:nvPr>
        </p:nvSpPr>
        <p:spPr>
          <a:xfrm>
            <a:off x="4454318" y="1239233"/>
            <a:ext cx="4096651" cy="3452811"/>
          </a:xfrm>
        </p:spPr>
        <p:txBody>
          <a:bodyPr/>
          <a:lstStyle>
            <a:lvl1pPr>
              <a:buClr>
                <a:srgbClr val="EC1D24"/>
              </a:buClr>
              <a:defRPr sz="1800"/>
            </a:lvl1pPr>
            <a:lvl2pPr>
              <a:buClr>
                <a:srgbClr val="EC1D24"/>
              </a:buClr>
              <a:defRPr sz="1600"/>
            </a:lvl2pPr>
            <a:lvl3pPr>
              <a:buClr>
                <a:srgbClr val="EC1D24"/>
              </a:buClr>
              <a:defRPr sz="1400"/>
            </a:lvl3pPr>
            <a:lvl4pPr>
              <a:buClr>
                <a:srgbClr val="EC1D24"/>
              </a:buClr>
              <a:defRPr sz="1200"/>
            </a:lvl4pPr>
            <a:lvl5pPr>
              <a:buClr>
                <a:srgbClr val="EC1D24"/>
              </a:buCl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082110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 name="BG_series_B_5.jpg" descr="BG_series_B_5.jpg">
            <a:extLst>
              <a:ext uri="{FF2B5EF4-FFF2-40B4-BE49-F238E27FC236}">
                <a16:creationId xmlns:a16="http://schemas.microsoft.com/office/drawing/2014/main" id="{ACA79500-B62D-7646-BA88-1FB3FBF06B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a:ln w="12700">
            <a:miter lim="400000"/>
          </a:ln>
        </p:spPr>
      </p:pic>
      <p:sp>
        <p:nvSpPr>
          <p:cNvPr id="7" name="Title Text">
            <a:extLst>
              <a:ext uri="{FF2B5EF4-FFF2-40B4-BE49-F238E27FC236}">
                <a16:creationId xmlns:a16="http://schemas.microsoft.com/office/drawing/2014/main" id="{7030049A-E813-D648-A86A-901C9D3CADD5}"/>
              </a:ext>
            </a:extLst>
          </p:cNvPr>
          <p:cNvSpPr txBox="1">
            <a:spLocks noGrp="1"/>
          </p:cNvSpPr>
          <p:nvPr>
            <p:ph type="title" hasCustomPrompt="1"/>
          </p:nvPr>
        </p:nvSpPr>
        <p:spPr>
          <a:xfrm>
            <a:off x="3219449" y="2410998"/>
            <a:ext cx="4802333" cy="1743075"/>
          </a:xfrm>
          <a:prstGeom prst="rect">
            <a:avLst/>
          </a:prstGeom>
        </p:spPr>
        <p:txBody>
          <a:bodyPr anchor="b"/>
          <a:lstStyle>
            <a:lvl1pPr>
              <a:defRPr>
                <a:solidFill>
                  <a:schemeClr val="bg1"/>
                </a:solidFill>
              </a:defRPr>
            </a:lvl1pPr>
          </a:lstStyle>
          <a:p>
            <a:r>
              <a:rPr lang="en-US" dirty="0"/>
              <a:t>Title slide font is Calibri Light 33pt</a:t>
            </a:r>
            <a:endParaRPr dirty="0"/>
          </a:p>
        </p:txBody>
      </p:sp>
      <p:sp>
        <p:nvSpPr>
          <p:cNvPr id="8" name="Line">
            <a:extLst>
              <a:ext uri="{FF2B5EF4-FFF2-40B4-BE49-F238E27FC236}">
                <a16:creationId xmlns:a16="http://schemas.microsoft.com/office/drawing/2014/main" id="{23C832E6-7AE8-8A42-93E3-626300B21A6D}"/>
              </a:ext>
            </a:extLst>
          </p:cNvPr>
          <p:cNvSpPr/>
          <p:nvPr userDrawn="1"/>
        </p:nvSpPr>
        <p:spPr>
          <a:xfrm>
            <a:off x="3285968" y="4341023"/>
            <a:ext cx="2581589" cy="0"/>
          </a:xfrm>
          <a:prstGeom prst="line">
            <a:avLst/>
          </a:prstGeom>
          <a:ln w="38100">
            <a:solidFill>
              <a:srgbClr val="FFFFFF">
                <a:alpha val="50000"/>
              </a:srgbClr>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pic>
        <p:nvPicPr>
          <p:cNvPr id="9" name="Image" descr="Image">
            <a:extLst>
              <a:ext uri="{FF2B5EF4-FFF2-40B4-BE49-F238E27FC236}">
                <a16:creationId xmlns:a16="http://schemas.microsoft.com/office/drawing/2014/main" id="{68569D84-80F6-4E4F-BCC7-305C7CC1627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85278" y="726865"/>
            <a:ext cx="1462193" cy="1143420"/>
          </a:xfrm>
          <a:prstGeom prst="rect">
            <a:avLst/>
          </a:prstGeom>
          <a:ln w="12700">
            <a:miter lim="400000"/>
          </a:ln>
        </p:spPr>
      </p:pic>
      <p:sp>
        <p:nvSpPr>
          <p:cNvPr id="10" name="Text">
            <a:extLst>
              <a:ext uri="{FF2B5EF4-FFF2-40B4-BE49-F238E27FC236}">
                <a16:creationId xmlns:a16="http://schemas.microsoft.com/office/drawing/2014/main" id="{8957BB81-23D2-8C47-99EB-A95815D5B27F}"/>
              </a:ext>
            </a:extLst>
          </p:cNvPr>
          <p:cNvSpPr txBox="1"/>
          <p:nvPr userDrawn="1"/>
        </p:nvSpPr>
        <p:spPr>
          <a:xfrm>
            <a:off x="142875" y="4857750"/>
            <a:ext cx="205184" cy="16312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spAutoFit/>
          </a:bodyPr>
          <a:lstStyle/>
          <a:p>
            <a:pPr>
              <a:lnSpc>
                <a:spcPct val="90000"/>
              </a:lnSpc>
              <a:spcBef>
                <a:spcPts val="563"/>
              </a:spcBef>
              <a:defRPr sz="2400">
                <a:solidFill>
                  <a:srgbClr val="53585F"/>
                </a:solidFill>
                <a:latin typeface="Poppins Light"/>
                <a:ea typeface="Poppins Light"/>
                <a:cs typeface="Poppins Light"/>
                <a:sym typeface="Poppins Light"/>
              </a:defRPr>
            </a:pPr>
            <a:fld id="{86CB4B4D-7CA3-9044-876B-883B54F8677D}" type="slidenum">
              <a:rPr sz="900" b="0" i="0">
                <a:latin typeface="Calibri Light" charset="0"/>
                <a:ea typeface="Calibri Light" charset="0"/>
                <a:cs typeface="Calibri Light" charset="0"/>
              </a:rPr>
              <a:pPr>
                <a:lnSpc>
                  <a:spcPct val="90000"/>
                </a:lnSpc>
                <a:spcBef>
                  <a:spcPts val="563"/>
                </a:spcBef>
                <a:defRPr sz="2400">
                  <a:solidFill>
                    <a:srgbClr val="53585F"/>
                  </a:solidFill>
                  <a:latin typeface="Poppins Light"/>
                  <a:ea typeface="Poppins Light"/>
                  <a:cs typeface="Poppins Light"/>
                  <a:sym typeface="Poppins Light"/>
                </a:defRPr>
              </a:pPr>
              <a:t>‹#›</a:t>
            </a:fld>
            <a:r>
              <a:rPr sz="900" b="0" i="0" dirty="0">
                <a:latin typeface="Calibri Light" charset="0"/>
                <a:ea typeface="Calibri Light" charset="0"/>
                <a:cs typeface="Calibri Light" charset="0"/>
              </a:rPr>
              <a:t>￼</a:t>
            </a:r>
          </a:p>
        </p:txBody>
      </p:sp>
      <p:sp>
        <p:nvSpPr>
          <p:cNvPr id="11" name="Body Level One…">
            <a:extLst>
              <a:ext uri="{FF2B5EF4-FFF2-40B4-BE49-F238E27FC236}">
                <a16:creationId xmlns:a16="http://schemas.microsoft.com/office/drawing/2014/main" id="{8563D1DA-2417-E146-96ED-E7185C0D6CA2}"/>
              </a:ext>
            </a:extLst>
          </p:cNvPr>
          <p:cNvSpPr txBox="1">
            <a:spLocks noGrp="1"/>
          </p:cNvSpPr>
          <p:nvPr>
            <p:ph type="body" sz="quarter" idx="1" hasCustomPrompt="1"/>
          </p:nvPr>
        </p:nvSpPr>
        <p:spPr>
          <a:xfrm>
            <a:off x="3238500" y="4485110"/>
            <a:ext cx="4783282" cy="439118"/>
          </a:xfrm>
          <a:prstGeom prst="rect">
            <a:avLst/>
          </a:prstGeom>
        </p:spPr>
        <p:txBody>
          <a:bodyPr anchor="t">
            <a:noAutofit/>
          </a:bodyPr>
          <a:lstStyle>
            <a:lvl1pPr marL="0" indent="0">
              <a:spcBef>
                <a:spcPts val="1125"/>
              </a:spcBef>
              <a:buSzTx/>
              <a:buNone/>
              <a:defRPr sz="1200" b="0" i="0" cap="none" spc="113" baseline="0">
                <a:solidFill>
                  <a:srgbClr val="FFFFFF"/>
                </a:solidFill>
                <a:latin typeface="Calibri Regular" charset="0"/>
                <a:ea typeface="Calibri Regular" charset="0"/>
                <a:cs typeface="Calibri Regular" charset="0"/>
                <a:sym typeface="Poppins Medium"/>
              </a:defRPr>
            </a:lvl1pPr>
            <a:lvl2pPr marL="0" indent="85725">
              <a:spcBef>
                <a:spcPts val="1125"/>
              </a:spcBef>
              <a:buSzTx/>
              <a:buNone/>
              <a:defRPr sz="1200" b="0" i="0" cap="all" spc="113">
                <a:solidFill>
                  <a:srgbClr val="FFFFFF"/>
                </a:solidFill>
                <a:latin typeface="Calibri Regular" charset="0"/>
                <a:ea typeface="Calibri Regular" charset="0"/>
                <a:cs typeface="Calibri Regular" charset="0"/>
                <a:sym typeface="Poppins Medium"/>
              </a:defRPr>
            </a:lvl2pPr>
            <a:lvl3pPr marL="0" indent="171450">
              <a:spcBef>
                <a:spcPts val="1125"/>
              </a:spcBef>
              <a:buSzTx/>
              <a:buNone/>
              <a:defRPr sz="1200" b="0" i="0" cap="all" spc="113">
                <a:solidFill>
                  <a:srgbClr val="FFFFFF"/>
                </a:solidFill>
                <a:latin typeface="Calibri Regular" charset="0"/>
                <a:ea typeface="Calibri Regular" charset="0"/>
                <a:cs typeface="Calibri Regular" charset="0"/>
                <a:sym typeface="Poppins Medium"/>
              </a:defRPr>
            </a:lvl3pPr>
            <a:lvl4pPr marL="0" indent="257175">
              <a:spcBef>
                <a:spcPts val="1125"/>
              </a:spcBef>
              <a:buSzTx/>
              <a:buNone/>
              <a:defRPr sz="1200" b="0" i="0" cap="all" spc="113">
                <a:solidFill>
                  <a:srgbClr val="FFFFFF"/>
                </a:solidFill>
                <a:latin typeface="Calibri Regular" charset="0"/>
                <a:ea typeface="Calibri Regular" charset="0"/>
                <a:cs typeface="Calibri Regular" charset="0"/>
                <a:sym typeface="Poppins Medium"/>
              </a:defRPr>
            </a:lvl4pPr>
            <a:lvl5pPr marL="0" indent="342900">
              <a:spcBef>
                <a:spcPts val="1125"/>
              </a:spcBef>
              <a:buSzTx/>
              <a:buNone/>
              <a:defRPr sz="1200" b="0" i="0" cap="all" spc="113">
                <a:solidFill>
                  <a:srgbClr val="FFFFFF"/>
                </a:solidFill>
                <a:latin typeface="Calibri Regular" charset="0"/>
                <a:ea typeface="Calibri Regular" charset="0"/>
                <a:cs typeface="Calibri Regular" charset="0"/>
                <a:sym typeface="Poppins Medium"/>
              </a:defRPr>
            </a:lvl5pPr>
          </a:lstStyle>
          <a:p>
            <a:pPr lvl="0"/>
            <a:r>
              <a:rPr lang="en-US" dirty="0"/>
              <a:t>Calibri Regular 12pt – ALL CAPS FOR SUBTITLE</a:t>
            </a:r>
          </a:p>
        </p:txBody>
      </p:sp>
      <p:sp>
        <p:nvSpPr>
          <p:cNvPr id="12" name="Line">
            <a:extLst>
              <a:ext uri="{FF2B5EF4-FFF2-40B4-BE49-F238E27FC236}">
                <a16:creationId xmlns:a16="http://schemas.microsoft.com/office/drawing/2014/main" id="{7D906B4D-FAE4-6745-AE14-997239012EA1}"/>
              </a:ext>
            </a:extLst>
          </p:cNvPr>
          <p:cNvSpPr/>
          <p:nvPr userDrawn="1"/>
        </p:nvSpPr>
        <p:spPr>
          <a:xfrm>
            <a:off x="3285968" y="4341023"/>
            <a:ext cx="2581589" cy="0"/>
          </a:xfrm>
          <a:prstGeom prst="line">
            <a:avLst/>
          </a:prstGeom>
          <a:ln w="38100">
            <a:solidFill>
              <a:srgbClr val="FFFFFF"/>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4" name="Text">
            <a:extLst>
              <a:ext uri="{FF2B5EF4-FFF2-40B4-BE49-F238E27FC236}">
                <a16:creationId xmlns:a16="http://schemas.microsoft.com/office/drawing/2014/main" id="{D3F4CC91-49B3-2E4E-A628-07823AB0BA4A}"/>
              </a:ext>
            </a:extLst>
          </p:cNvPr>
          <p:cNvSpPr txBox="1"/>
          <p:nvPr userDrawn="1"/>
        </p:nvSpPr>
        <p:spPr>
          <a:xfrm>
            <a:off x="142875" y="4857750"/>
            <a:ext cx="205184" cy="16312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spAutoFit/>
          </a:bodyPr>
          <a:lstStyle/>
          <a:p>
            <a:pPr>
              <a:lnSpc>
                <a:spcPct val="90000"/>
              </a:lnSpc>
              <a:spcBef>
                <a:spcPts val="563"/>
              </a:spcBef>
              <a:defRPr sz="2400">
                <a:solidFill>
                  <a:srgbClr val="53585F"/>
                </a:solidFill>
                <a:latin typeface="Poppins Light"/>
                <a:ea typeface="Poppins Light"/>
                <a:cs typeface="Poppins Light"/>
                <a:sym typeface="Poppins Light"/>
              </a:defRPr>
            </a:pPr>
            <a:fld id="{86CB4B4D-7CA3-9044-876B-883B54F8677D}" type="slidenum">
              <a:rPr sz="900" b="0" i="0">
                <a:latin typeface="Calibri Light" charset="0"/>
                <a:ea typeface="Calibri Light" charset="0"/>
                <a:cs typeface="Calibri Light" charset="0"/>
              </a:rPr>
              <a:pPr>
                <a:lnSpc>
                  <a:spcPct val="90000"/>
                </a:lnSpc>
                <a:spcBef>
                  <a:spcPts val="563"/>
                </a:spcBef>
                <a:defRPr sz="2400">
                  <a:solidFill>
                    <a:srgbClr val="53585F"/>
                  </a:solidFill>
                  <a:latin typeface="Poppins Light"/>
                  <a:ea typeface="Poppins Light"/>
                  <a:cs typeface="Poppins Light"/>
                  <a:sym typeface="Poppins Light"/>
                </a:defRPr>
              </a:pPr>
              <a:t>‹#›</a:t>
            </a:fld>
            <a:r>
              <a:rPr sz="900" b="0" i="0" dirty="0">
                <a:latin typeface="Calibri Light" charset="0"/>
                <a:ea typeface="Calibri Light" charset="0"/>
                <a:cs typeface="Calibri Light" charset="0"/>
              </a:rPr>
              <a:t>￼</a:t>
            </a:r>
          </a:p>
        </p:txBody>
      </p:sp>
    </p:spTree>
    <p:extLst>
      <p:ext uri="{BB962C8B-B14F-4D97-AF65-F5344CB8AC3E}">
        <p14:creationId xmlns:p14="http://schemas.microsoft.com/office/powerpoint/2010/main" val="27375588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7D0F2067-ABDF-014C-A1FD-E10F6DC2EC1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5" name="Line">
            <a:extLst>
              <a:ext uri="{FF2B5EF4-FFF2-40B4-BE49-F238E27FC236}">
                <a16:creationId xmlns:a16="http://schemas.microsoft.com/office/drawing/2014/main" id="{2A2F8571-E2B5-0149-931B-983E5467D687}"/>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6" name="subtitle">
            <a:extLst>
              <a:ext uri="{FF2B5EF4-FFF2-40B4-BE49-F238E27FC236}">
                <a16:creationId xmlns:a16="http://schemas.microsoft.com/office/drawing/2014/main" id="{33BD7B13-9780-B548-83B8-4518000E2189}"/>
              </a:ext>
            </a:extLst>
          </p:cNvPr>
          <p:cNvSpPr txBox="1">
            <a:spLocks noGrp="1"/>
          </p:cNvSpPr>
          <p:nvPr>
            <p:ph type="body" sz="quarter" idx="14" hasCustomPrompt="1"/>
          </p:nvPr>
        </p:nvSpPr>
        <p:spPr>
          <a:xfrm>
            <a:off x="537152" y="1208455"/>
            <a:ext cx="3785466" cy="441809"/>
          </a:xfrm>
          <a:prstGeom prst="rect">
            <a:avLst/>
          </a:prstGeom>
        </p:spPr>
        <p:txBody>
          <a:bodyPr anchor="t">
            <a:normAutofit/>
          </a:bodyPr>
          <a:lstStyle>
            <a:lvl1pPr marL="0" indent="0">
              <a:lnSpc>
                <a:spcPct val="100000"/>
              </a:lnSpc>
              <a:spcBef>
                <a:spcPts val="0"/>
              </a:spcBef>
              <a:buSzTx/>
              <a:buNone/>
              <a:defRPr sz="1800" b="1" i="0" cap="all" spc="94">
                <a:solidFill>
                  <a:srgbClr val="D8232A"/>
                </a:solidFill>
                <a:latin typeface="Calibri Bold" charset="0"/>
                <a:ea typeface="Calibri Bold" charset="0"/>
                <a:cs typeface="Calibri Bold" charset="0"/>
                <a:sym typeface="Poppins Bold"/>
              </a:defRPr>
            </a:lvl1pPr>
          </a:lstStyle>
          <a:p>
            <a:pPr lvl="0"/>
            <a:r>
              <a:rPr lang="en-US" dirty="0"/>
              <a:t>Edit Subtitle 2</a:t>
            </a:r>
          </a:p>
        </p:txBody>
      </p:sp>
      <p:sp>
        <p:nvSpPr>
          <p:cNvPr id="7" name="Title Text">
            <a:extLst>
              <a:ext uri="{FF2B5EF4-FFF2-40B4-BE49-F238E27FC236}">
                <a16:creationId xmlns:a16="http://schemas.microsoft.com/office/drawing/2014/main" id="{B4CB0062-356F-7640-B67B-A004D09BAEFA}"/>
              </a:ext>
            </a:extLst>
          </p:cNvPr>
          <p:cNvSpPr txBox="1">
            <a:spLocks noGrp="1"/>
          </p:cNvSpPr>
          <p:nvPr>
            <p:ph type="title" hasCustomPrompt="1"/>
          </p:nvPr>
        </p:nvSpPr>
        <p:spPr>
          <a:xfrm>
            <a:off x="171451" y="352698"/>
            <a:ext cx="8788872" cy="807874"/>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Click to edit Title</a:t>
            </a:r>
            <a:endParaRPr dirty="0"/>
          </a:p>
        </p:txBody>
      </p:sp>
      <p:sp>
        <p:nvSpPr>
          <p:cNvPr id="8" name="Slide Number">
            <a:extLst>
              <a:ext uri="{FF2B5EF4-FFF2-40B4-BE49-F238E27FC236}">
                <a16:creationId xmlns:a16="http://schemas.microsoft.com/office/drawing/2014/main" id="{4AB0461B-8F20-AC42-B041-769E000555B2}"/>
              </a:ext>
            </a:extLst>
          </p:cNvPr>
          <p:cNvSpPr txBox="1">
            <a:spLocks noGrp="1"/>
          </p:cNvSpPr>
          <p:nvPr>
            <p:ph type="sldNum" sz="quarter" idx="2"/>
          </p:nvPr>
        </p:nvSpPr>
        <p:spPr>
          <a:xfrm>
            <a:off x="142875"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pic>
        <p:nvPicPr>
          <p:cNvPr id="9" name="Image" descr="Image">
            <a:extLst>
              <a:ext uri="{FF2B5EF4-FFF2-40B4-BE49-F238E27FC236}">
                <a16:creationId xmlns:a16="http://schemas.microsoft.com/office/drawing/2014/main" id="{CA9AF990-63F5-0D40-8A14-3D4DD21D378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10" name="Line">
            <a:extLst>
              <a:ext uri="{FF2B5EF4-FFF2-40B4-BE49-F238E27FC236}">
                <a16:creationId xmlns:a16="http://schemas.microsoft.com/office/drawing/2014/main" id="{6FCA39EA-2FC7-D546-BC94-88FBB38C8218}"/>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3" name="subtitle">
            <a:extLst>
              <a:ext uri="{FF2B5EF4-FFF2-40B4-BE49-F238E27FC236}">
                <a16:creationId xmlns:a16="http://schemas.microsoft.com/office/drawing/2014/main" id="{0C2C1404-C147-4C4E-97BC-8EED26DC6F46}"/>
              </a:ext>
            </a:extLst>
          </p:cNvPr>
          <p:cNvSpPr txBox="1">
            <a:spLocks noGrp="1"/>
          </p:cNvSpPr>
          <p:nvPr>
            <p:ph type="body" sz="quarter" idx="17" hasCustomPrompt="1"/>
          </p:nvPr>
        </p:nvSpPr>
        <p:spPr>
          <a:xfrm>
            <a:off x="4463531" y="1208455"/>
            <a:ext cx="3791008" cy="441809"/>
          </a:xfrm>
          <a:prstGeom prst="rect">
            <a:avLst/>
          </a:prstGeom>
        </p:spPr>
        <p:txBody>
          <a:bodyPr anchor="t">
            <a:normAutofit/>
          </a:bodyPr>
          <a:lstStyle>
            <a:lvl1pPr marL="0" indent="0">
              <a:lnSpc>
                <a:spcPct val="100000"/>
              </a:lnSpc>
              <a:spcBef>
                <a:spcPts val="0"/>
              </a:spcBef>
              <a:buSzTx/>
              <a:buNone/>
              <a:defRPr sz="1800" b="1" i="0" cap="all" spc="94">
                <a:solidFill>
                  <a:srgbClr val="D8232A"/>
                </a:solidFill>
                <a:latin typeface="Calibri Bold" charset="0"/>
                <a:ea typeface="Calibri Bold" charset="0"/>
                <a:cs typeface="Calibri Bold" charset="0"/>
                <a:sym typeface="Poppins Bold"/>
              </a:defRPr>
            </a:lvl1pPr>
          </a:lstStyle>
          <a:p>
            <a:pPr lvl="0"/>
            <a:r>
              <a:rPr lang="en-US" dirty="0"/>
              <a:t>Edit Subtitle 2</a:t>
            </a:r>
          </a:p>
        </p:txBody>
      </p:sp>
      <p:sp>
        <p:nvSpPr>
          <p:cNvPr id="14" name="Text Placeholder 11">
            <a:extLst>
              <a:ext uri="{FF2B5EF4-FFF2-40B4-BE49-F238E27FC236}">
                <a16:creationId xmlns:a16="http://schemas.microsoft.com/office/drawing/2014/main" id="{CD8E43C1-B993-3148-AF70-7544DBAA6D74}"/>
              </a:ext>
            </a:extLst>
          </p:cNvPr>
          <p:cNvSpPr>
            <a:spLocks noGrp="1"/>
          </p:cNvSpPr>
          <p:nvPr>
            <p:ph type="body" sz="quarter" idx="18"/>
          </p:nvPr>
        </p:nvSpPr>
        <p:spPr>
          <a:xfrm>
            <a:off x="537152" y="1662419"/>
            <a:ext cx="3785466"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11">
            <a:extLst>
              <a:ext uri="{FF2B5EF4-FFF2-40B4-BE49-F238E27FC236}">
                <a16:creationId xmlns:a16="http://schemas.microsoft.com/office/drawing/2014/main" id="{CD8E43C1-B993-3148-AF70-7544DBAA6D74}"/>
              </a:ext>
            </a:extLst>
          </p:cNvPr>
          <p:cNvSpPr>
            <a:spLocks noGrp="1"/>
          </p:cNvSpPr>
          <p:nvPr>
            <p:ph type="body" sz="quarter" idx="19"/>
          </p:nvPr>
        </p:nvSpPr>
        <p:spPr>
          <a:xfrm>
            <a:off x="4463532" y="1662418"/>
            <a:ext cx="3791008" cy="3104455"/>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3754419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B47E27-ED4E-2742-BF58-962C3A2B999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4" name="Image" descr="Image">
            <a:extLst>
              <a:ext uri="{FF2B5EF4-FFF2-40B4-BE49-F238E27FC236}">
                <a16:creationId xmlns:a16="http://schemas.microsoft.com/office/drawing/2014/main" id="{7D0F2067-ABDF-014C-A1FD-E10F6DC2EC1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5" name="Line">
            <a:extLst>
              <a:ext uri="{FF2B5EF4-FFF2-40B4-BE49-F238E27FC236}">
                <a16:creationId xmlns:a16="http://schemas.microsoft.com/office/drawing/2014/main" id="{2A2F8571-E2B5-0149-931B-983E5467D687}"/>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6" name="subtitle">
            <a:extLst>
              <a:ext uri="{FF2B5EF4-FFF2-40B4-BE49-F238E27FC236}">
                <a16:creationId xmlns:a16="http://schemas.microsoft.com/office/drawing/2014/main" id="{33BD7B13-9780-B548-83B8-4518000E2189}"/>
              </a:ext>
            </a:extLst>
          </p:cNvPr>
          <p:cNvSpPr txBox="1">
            <a:spLocks noGrp="1"/>
          </p:cNvSpPr>
          <p:nvPr>
            <p:ph type="body" sz="quarter" idx="14" hasCustomPrompt="1"/>
          </p:nvPr>
        </p:nvSpPr>
        <p:spPr>
          <a:xfrm>
            <a:off x="537152" y="1208455"/>
            <a:ext cx="3785466" cy="441809"/>
          </a:xfrm>
          <a:prstGeom prst="rect">
            <a:avLst/>
          </a:prstGeom>
        </p:spPr>
        <p:txBody>
          <a:bodyPr anchor="t">
            <a:normAutofit/>
          </a:bodyPr>
          <a:lstStyle>
            <a:lvl1pPr marL="0" indent="0">
              <a:lnSpc>
                <a:spcPct val="100000"/>
              </a:lnSpc>
              <a:spcBef>
                <a:spcPts val="0"/>
              </a:spcBef>
              <a:buSzTx/>
              <a:buNone/>
              <a:defRPr sz="1800" b="1" i="0" cap="all" spc="94">
                <a:solidFill>
                  <a:srgbClr val="D8232A"/>
                </a:solidFill>
                <a:latin typeface="Calibri Bold" charset="0"/>
                <a:ea typeface="Calibri Bold" charset="0"/>
                <a:cs typeface="Calibri Bold" charset="0"/>
                <a:sym typeface="Poppins Bold"/>
              </a:defRPr>
            </a:lvl1pPr>
          </a:lstStyle>
          <a:p>
            <a:pPr lvl="0"/>
            <a:r>
              <a:rPr lang="en-US" dirty="0"/>
              <a:t>Edit Subtitle 2</a:t>
            </a:r>
          </a:p>
        </p:txBody>
      </p:sp>
      <p:sp>
        <p:nvSpPr>
          <p:cNvPr id="7" name="Title Text">
            <a:extLst>
              <a:ext uri="{FF2B5EF4-FFF2-40B4-BE49-F238E27FC236}">
                <a16:creationId xmlns:a16="http://schemas.microsoft.com/office/drawing/2014/main" id="{B4CB0062-356F-7640-B67B-A004D09BAEFA}"/>
              </a:ext>
            </a:extLst>
          </p:cNvPr>
          <p:cNvSpPr txBox="1">
            <a:spLocks noGrp="1"/>
          </p:cNvSpPr>
          <p:nvPr>
            <p:ph type="title" hasCustomPrompt="1"/>
          </p:nvPr>
        </p:nvSpPr>
        <p:spPr>
          <a:xfrm>
            <a:off x="171451" y="352698"/>
            <a:ext cx="8788872" cy="807874"/>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Click to edit Title</a:t>
            </a:r>
            <a:endParaRPr dirty="0"/>
          </a:p>
        </p:txBody>
      </p:sp>
      <p:sp>
        <p:nvSpPr>
          <p:cNvPr id="8" name="Slide Number">
            <a:extLst>
              <a:ext uri="{FF2B5EF4-FFF2-40B4-BE49-F238E27FC236}">
                <a16:creationId xmlns:a16="http://schemas.microsoft.com/office/drawing/2014/main" id="{4AB0461B-8F20-AC42-B041-769E000555B2}"/>
              </a:ext>
            </a:extLst>
          </p:cNvPr>
          <p:cNvSpPr txBox="1">
            <a:spLocks noGrp="1"/>
          </p:cNvSpPr>
          <p:nvPr>
            <p:ph type="sldNum" sz="quarter" idx="2"/>
          </p:nvPr>
        </p:nvSpPr>
        <p:spPr>
          <a:xfrm>
            <a:off x="142875"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pic>
        <p:nvPicPr>
          <p:cNvPr id="9" name="Image" descr="Image">
            <a:extLst>
              <a:ext uri="{FF2B5EF4-FFF2-40B4-BE49-F238E27FC236}">
                <a16:creationId xmlns:a16="http://schemas.microsoft.com/office/drawing/2014/main" id="{CA9AF990-63F5-0D40-8A14-3D4DD21D378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10" name="Line">
            <a:extLst>
              <a:ext uri="{FF2B5EF4-FFF2-40B4-BE49-F238E27FC236}">
                <a16:creationId xmlns:a16="http://schemas.microsoft.com/office/drawing/2014/main" id="{6FCA39EA-2FC7-D546-BC94-88FBB38C8218}"/>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3" name="subtitle">
            <a:extLst>
              <a:ext uri="{FF2B5EF4-FFF2-40B4-BE49-F238E27FC236}">
                <a16:creationId xmlns:a16="http://schemas.microsoft.com/office/drawing/2014/main" id="{0C2C1404-C147-4C4E-97BC-8EED26DC6F46}"/>
              </a:ext>
            </a:extLst>
          </p:cNvPr>
          <p:cNvSpPr txBox="1">
            <a:spLocks noGrp="1"/>
          </p:cNvSpPr>
          <p:nvPr>
            <p:ph type="body" sz="quarter" idx="17" hasCustomPrompt="1"/>
          </p:nvPr>
        </p:nvSpPr>
        <p:spPr>
          <a:xfrm>
            <a:off x="4463531" y="1208455"/>
            <a:ext cx="3791008" cy="441809"/>
          </a:xfrm>
          <a:prstGeom prst="rect">
            <a:avLst/>
          </a:prstGeom>
        </p:spPr>
        <p:txBody>
          <a:bodyPr anchor="t">
            <a:normAutofit/>
          </a:bodyPr>
          <a:lstStyle>
            <a:lvl1pPr marL="0" indent="0">
              <a:lnSpc>
                <a:spcPct val="100000"/>
              </a:lnSpc>
              <a:spcBef>
                <a:spcPts val="0"/>
              </a:spcBef>
              <a:buSzTx/>
              <a:buNone/>
              <a:defRPr sz="1800" b="1" i="0" cap="all" spc="94">
                <a:solidFill>
                  <a:srgbClr val="D8232A"/>
                </a:solidFill>
                <a:latin typeface="Calibri Bold" charset="0"/>
                <a:ea typeface="Calibri Bold" charset="0"/>
                <a:cs typeface="Calibri Bold" charset="0"/>
                <a:sym typeface="Poppins Bold"/>
              </a:defRPr>
            </a:lvl1pPr>
          </a:lstStyle>
          <a:p>
            <a:pPr lvl="0"/>
            <a:r>
              <a:rPr lang="en-US" dirty="0"/>
              <a:t>Edit Subtitle 2</a:t>
            </a:r>
          </a:p>
        </p:txBody>
      </p:sp>
      <p:sp>
        <p:nvSpPr>
          <p:cNvPr id="14" name="Text Placeholder 11">
            <a:extLst>
              <a:ext uri="{FF2B5EF4-FFF2-40B4-BE49-F238E27FC236}">
                <a16:creationId xmlns:a16="http://schemas.microsoft.com/office/drawing/2014/main" id="{CD8E43C1-B993-3148-AF70-7544DBAA6D74}"/>
              </a:ext>
            </a:extLst>
          </p:cNvPr>
          <p:cNvSpPr>
            <a:spLocks noGrp="1"/>
          </p:cNvSpPr>
          <p:nvPr>
            <p:ph type="body" sz="quarter" idx="18"/>
          </p:nvPr>
        </p:nvSpPr>
        <p:spPr>
          <a:xfrm>
            <a:off x="537152" y="1662419"/>
            <a:ext cx="3785466"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11">
            <a:extLst>
              <a:ext uri="{FF2B5EF4-FFF2-40B4-BE49-F238E27FC236}">
                <a16:creationId xmlns:a16="http://schemas.microsoft.com/office/drawing/2014/main" id="{CD8E43C1-B993-3148-AF70-7544DBAA6D74}"/>
              </a:ext>
            </a:extLst>
          </p:cNvPr>
          <p:cNvSpPr>
            <a:spLocks noGrp="1"/>
          </p:cNvSpPr>
          <p:nvPr>
            <p:ph type="body" sz="quarter" idx="19"/>
          </p:nvPr>
        </p:nvSpPr>
        <p:spPr>
          <a:xfrm>
            <a:off x="4463532" y="1662418"/>
            <a:ext cx="3791008" cy="3104455"/>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700868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7D0F2067-ABDF-014C-A1FD-E10F6DC2EC1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5" name="Line">
            <a:extLst>
              <a:ext uri="{FF2B5EF4-FFF2-40B4-BE49-F238E27FC236}">
                <a16:creationId xmlns:a16="http://schemas.microsoft.com/office/drawing/2014/main" id="{2A2F8571-E2B5-0149-931B-983E5467D687}"/>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6" name="subtitle">
            <a:extLst>
              <a:ext uri="{FF2B5EF4-FFF2-40B4-BE49-F238E27FC236}">
                <a16:creationId xmlns:a16="http://schemas.microsoft.com/office/drawing/2014/main" id="{33BD7B13-9780-B548-83B8-4518000E2189}"/>
              </a:ext>
            </a:extLst>
          </p:cNvPr>
          <p:cNvSpPr txBox="1">
            <a:spLocks noGrp="1"/>
          </p:cNvSpPr>
          <p:nvPr>
            <p:ph type="body" sz="quarter" idx="14" hasCustomPrompt="1"/>
          </p:nvPr>
        </p:nvSpPr>
        <p:spPr>
          <a:xfrm>
            <a:off x="537152" y="1208455"/>
            <a:ext cx="3415506" cy="441809"/>
          </a:xfrm>
          <a:prstGeom prst="rect">
            <a:avLst/>
          </a:prstGeom>
        </p:spPr>
        <p:txBody>
          <a:bodyPr anchor="t">
            <a:normAutofit/>
          </a:bodyPr>
          <a:lstStyle>
            <a:lvl1pPr marL="0" indent="0">
              <a:lnSpc>
                <a:spcPct val="100000"/>
              </a:lnSpc>
              <a:spcBef>
                <a:spcPts val="0"/>
              </a:spcBef>
              <a:buSzTx/>
              <a:buNone/>
              <a:defRPr sz="1800" b="1" i="0" cap="all" spc="94">
                <a:solidFill>
                  <a:srgbClr val="D8232A"/>
                </a:solidFill>
                <a:latin typeface="Calibri Bold" charset="0"/>
                <a:ea typeface="Calibri Bold" charset="0"/>
                <a:cs typeface="Calibri Bold" charset="0"/>
                <a:sym typeface="Poppins Bold"/>
              </a:defRPr>
            </a:lvl1pPr>
          </a:lstStyle>
          <a:p>
            <a:pPr lvl="0"/>
            <a:r>
              <a:rPr lang="en-US" dirty="0"/>
              <a:t>Edit Subtitle 2</a:t>
            </a:r>
          </a:p>
        </p:txBody>
      </p:sp>
      <p:sp>
        <p:nvSpPr>
          <p:cNvPr id="7" name="Title Text">
            <a:extLst>
              <a:ext uri="{FF2B5EF4-FFF2-40B4-BE49-F238E27FC236}">
                <a16:creationId xmlns:a16="http://schemas.microsoft.com/office/drawing/2014/main" id="{B4CB0062-356F-7640-B67B-A004D09BAEFA}"/>
              </a:ext>
            </a:extLst>
          </p:cNvPr>
          <p:cNvSpPr txBox="1">
            <a:spLocks noGrp="1"/>
          </p:cNvSpPr>
          <p:nvPr>
            <p:ph type="title" hasCustomPrompt="1"/>
          </p:nvPr>
        </p:nvSpPr>
        <p:spPr>
          <a:xfrm>
            <a:off x="171451" y="352698"/>
            <a:ext cx="8788872" cy="807874"/>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Click to edit Title</a:t>
            </a:r>
            <a:endParaRPr dirty="0"/>
          </a:p>
        </p:txBody>
      </p:sp>
      <p:sp>
        <p:nvSpPr>
          <p:cNvPr id="8" name="Slide Number">
            <a:extLst>
              <a:ext uri="{FF2B5EF4-FFF2-40B4-BE49-F238E27FC236}">
                <a16:creationId xmlns:a16="http://schemas.microsoft.com/office/drawing/2014/main" id="{4AB0461B-8F20-AC42-B041-769E000555B2}"/>
              </a:ext>
            </a:extLst>
          </p:cNvPr>
          <p:cNvSpPr txBox="1">
            <a:spLocks noGrp="1"/>
          </p:cNvSpPr>
          <p:nvPr>
            <p:ph type="sldNum" sz="quarter" idx="2"/>
          </p:nvPr>
        </p:nvSpPr>
        <p:spPr>
          <a:xfrm>
            <a:off x="142875"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pic>
        <p:nvPicPr>
          <p:cNvPr id="9" name="Image" descr="Image">
            <a:extLst>
              <a:ext uri="{FF2B5EF4-FFF2-40B4-BE49-F238E27FC236}">
                <a16:creationId xmlns:a16="http://schemas.microsoft.com/office/drawing/2014/main" id="{CA9AF990-63F5-0D40-8A14-3D4DD21D378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10" name="Line">
            <a:extLst>
              <a:ext uri="{FF2B5EF4-FFF2-40B4-BE49-F238E27FC236}">
                <a16:creationId xmlns:a16="http://schemas.microsoft.com/office/drawing/2014/main" id="{6FCA39EA-2FC7-D546-BC94-88FBB38C8218}"/>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1" name="Text Placeholder 11">
            <a:extLst>
              <a:ext uri="{FF2B5EF4-FFF2-40B4-BE49-F238E27FC236}">
                <a16:creationId xmlns:a16="http://schemas.microsoft.com/office/drawing/2014/main" id="{CD8E43C1-B993-3148-AF70-7544DBAA6D74}"/>
              </a:ext>
            </a:extLst>
          </p:cNvPr>
          <p:cNvSpPr>
            <a:spLocks noGrp="1"/>
          </p:cNvSpPr>
          <p:nvPr>
            <p:ph type="body" sz="quarter" idx="18"/>
          </p:nvPr>
        </p:nvSpPr>
        <p:spPr>
          <a:xfrm>
            <a:off x="537152" y="1662419"/>
            <a:ext cx="3415506"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72956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D5AC8A-9C0D-8040-899D-559BB0561EA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4" name="Image" descr="Image">
            <a:extLst>
              <a:ext uri="{FF2B5EF4-FFF2-40B4-BE49-F238E27FC236}">
                <a16:creationId xmlns:a16="http://schemas.microsoft.com/office/drawing/2014/main" id="{7D0F2067-ABDF-014C-A1FD-E10F6DC2EC1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5" name="Line">
            <a:extLst>
              <a:ext uri="{FF2B5EF4-FFF2-40B4-BE49-F238E27FC236}">
                <a16:creationId xmlns:a16="http://schemas.microsoft.com/office/drawing/2014/main" id="{2A2F8571-E2B5-0149-931B-983E5467D687}"/>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6" name="subtitle">
            <a:extLst>
              <a:ext uri="{FF2B5EF4-FFF2-40B4-BE49-F238E27FC236}">
                <a16:creationId xmlns:a16="http://schemas.microsoft.com/office/drawing/2014/main" id="{33BD7B13-9780-B548-83B8-4518000E2189}"/>
              </a:ext>
            </a:extLst>
          </p:cNvPr>
          <p:cNvSpPr txBox="1">
            <a:spLocks noGrp="1"/>
          </p:cNvSpPr>
          <p:nvPr>
            <p:ph type="body" sz="quarter" idx="14" hasCustomPrompt="1"/>
          </p:nvPr>
        </p:nvSpPr>
        <p:spPr>
          <a:xfrm>
            <a:off x="537152" y="1208455"/>
            <a:ext cx="3415506" cy="441809"/>
          </a:xfrm>
          <a:prstGeom prst="rect">
            <a:avLst/>
          </a:prstGeom>
        </p:spPr>
        <p:txBody>
          <a:bodyPr anchor="t">
            <a:normAutofit/>
          </a:bodyPr>
          <a:lstStyle>
            <a:lvl1pPr marL="0" indent="0">
              <a:lnSpc>
                <a:spcPct val="100000"/>
              </a:lnSpc>
              <a:spcBef>
                <a:spcPts val="0"/>
              </a:spcBef>
              <a:buSzTx/>
              <a:buNone/>
              <a:defRPr sz="1800" b="1" i="0" cap="all" spc="94">
                <a:solidFill>
                  <a:srgbClr val="D8232A"/>
                </a:solidFill>
                <a:latin typeface="Calibri Bold" charset="0"/>
                <a:ea typeface="Calibri Bold" charset="0"/>
                <a:cs typeface="Calibri Bold" charset="0"/>
                <a:sym typeface="Poppins Bold"/>
              </a:defRPr>
            </a:lvl1pPr>
          </a:lstStyle>
          <a:p>
            <a:pPr lvl="0"/>
            <a:r>
              <a:rPr lang="en-US" dirty="0"/>
              <a:t>Edit Subtitle 2</a:t>
            </a:r>
          </a:p>
        </p:txBody>
      </p:sp>
      <p:sp>
        <p:nvSpPr>
          <p:cNvPr id="7" name="Title Text">
            <a:extLst>
              <a:ext uri="{FF2B5EF4-FFF2-40B4-BE49-F238E27FC236}">
                <a16:creationId xmlns:a16="http://schemas.microsoft.com/office/drawing/2014/main" id="{B4CB0062-356F-7640-B67B-A004D09BAEFA}"/>
              </a:ext>
            </a:extLst>
          </p:cNvPr>
          <p:cNvSpPr txBox="1">
            <a:spLocks noGrp="1"/>
          </p:cNvSpPr>
          <p:nvPr>
            <p:ph type="title" hasCustomPrompt="1"/>
          </p:nvPr>
        </p:nvSpPr>
        <p:spPr>
          <a:xfrm>
            <a:off x="171451" y="352698"/>
            <a:ext cx="8788872" cy="807874"/>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Click to edit Title</a:t>
            </a:r>
            <a:endParaRPr dirty="0"/>
          </a:p>
        </p:txBody>
      </p:sp>
      <p:sp>
        <p:nvSpPr>
          <p:cNvPr id="8" name="Slide Number">
            <a:extLst>
              <a:ext uri="{FF2B5EF4-FFF2-40B4-BE49-F238E27FC236}">
                <a16:creationId xmlns:a16="http://schemas.microsoft.com/office/drawing/2014/main" id="{4AB0461B-8F20-AC42-B041-769E000555B2}"/>
              </a:ext>
            </a:extLst>
          </p:cNvPr>
          <p:cNvSpPr txBox="1">
            <a:spLocks noGrp="1"/>
          </p:cNvSpPr>
          <p:nvPr>
            <p:ph type="sldNum" sz="quarter" idx="2"/>
          </p:nvPr>
        </p:nvSpPr>
        <p:spPr>
          <a:xfrm>
            <a:off x="142875"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pic>
        <p:nvPicPr>
          <p:cNvPr id="9" name="Image" descr="Image">
            <a:extLst>
              <a:ext uri="{FF2B5EF4-FFF2-40B4-BE49-F238E27FC236}">
                <a16:creationId xmlns:a16="http://schemas.microsoft.com/office/drawing/2014/main" id="{CA9AF990-63F5-0D40-8A14-3D4DD21D378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10" name="Line">
            <a:extLst>
              <a:ext uri="{FF2B5EF4-FFF2-40B4-BE49-F238E27FC236}">
                <a16:creationId xmlns:a16="http://schemas.microsoft.com/office/drawing/2014/main" id="{6FCA39EA-2FC7-D546-BC94-88FBB38C8218}"/>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1" name="Text Placeholder 11">
            <a:extLst>
              <a:ext uri="{FF2B5EF4-FFF2-40B4-BE49-F238E27FC236}">
                <a16:creationId xmlns:a16="http://schemas.microsoft.com/office/drawing/2014/main" id="{CD8E43C1-B993-3148-AF70-7544DBAA6D74}"/>
              </a:ext>
            </a:extLst>
          </p:cNvPr>
          <p:cNvSpPr>
            <a:spLocks noGrp="1"/>
          </p:cNvSpPr>
          <p:nvPr>
            <p:ph type="body" sz="quarter" idx="18"/>
          </p:nvPr>
        </p:nvSpPr>
        <p:spPr>
          <a:xfrm>
            <a:off x="537152" y="1662419"/>
            <a:ext cx="3415506"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3597361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Sub title Text">
            <a:extLst>
              <a:ext uri="{FF2B5EF4-FFF2-40B4-BE49-F238E27FC236}">
                <a16:creationId xmlns:a16="http://schemas.microsoft.com/office/drawing/2014/main" id="{A5155F4D-D3E6-3543-8AAD-3858A1378ED3}"/>
              </a:ext>
            </a:extLst>
          </p:cNvPr>
          <p:cNvSpPr txBox="1">
            <a:spLocks noGrp="1"/>
          </p:cNvSpPr>
          <p:nvPr>
            <p:ph type="body" sz="quarter" idx="13" hasCustomPrompt="1"/>
          </p:nvPr>
        </p:nvSpPr>
        <p:spPr>
          <a:xfrm>
            <a:off x="4781550" y="376511"/>
            <a:ext cx="4168428" cy="807874"/>
          </a:xfrm>
          <a:prstGeom prst="rect">
            <a:avLst/>
          </a:prstGeom>
        </p:spPr>
        <p:txBody>
          <a:bodyPr anchor="t">
            <a:normAutofit/>
          </a:bodyPr>
          <a:lstStyle>
            <a:lvl1pPr marL="0" indent="0">
              <a:lnSpc>
                <a:spcPct val="100000"/>
              </a:lnSpc>
              <a:spcBef>
                <a:spcPts val="0"/>
              </a:spcBef>
              <a:buSzTx/>
              <a:buNone/>
              <a:defRPr sz="2000" b="0" i="0">
                <a:latin typeface="Calibri Light" charset="0"/>
                <a:ea typeface="Calibri Light" charset="0"/>
                <a:cs typeface="Calibri Light" charset="0"/>
                <a:sym typeface="Poppins Light"/>
              </a:defRPr>
            </a:lvl1pPr>
          </a:lstStyle>
          <a:p>
            <a:pPr lvl="0"/>
            <a:r>
              <a:rPr lang="en-US" dirty="0"/>
              <a:t>Subtitle is Calibri Light, dark grey 20pt</a:t>
            </a:r>
          </a:p>
        </p:txBody>
      </p:sp>
      <p:pic>
        <p:nvPicPr>
          <p:cNvPr id="4" name="Image" descr="Image">
            <a:extLst>
              <a:ext uri="{FF2B5EF4-FFF2-40B4-BE49-F238E27FC236}">
                <a16:creationId xmlns:a16="http://schemas.microsoft.com/office/drawing/2014/main" id="{7D0F2067-ABDF-014C-A1FD-E10F6DC2EC1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5" name="Line">
            <a:extLst>
              <a:ext uri="{FF2B5EF4-FFF2-40B4-BE49-F238E27FC236}">
                <a16:creationId xmlns:a16="http://schemas.microsoft.com/office/drawing/2014/main" id="{2A2F8571-E2B5-0149-931B-983E5467D687}"/>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6" name="subtitle">
            <a:extLst>
              <a:ext uri="{FF2B5EF4-FFF2-40B4-BE49-F238E27FC236}">
                <a16:creationId xmlns:a16="http://schemas.microsoft.com/office/drawing/2014/main" id="{33BD7B13-9780-B548-83B8-4518000E2189}"/>
              </a:ext>
            </a:extLst>
          </p:cNvPr>
          <p:cNvSpPr txBox="1">
            <a:spLocks noGrp="1"/>
          </p:cNvSpPr>
          <p:nvPr>
            <p:ph type="body" sz="quarter" idx="14" hasCustomPrompt="1"/>
          </p:nvPr>
        </p:nvSpPr>
        <p:spPr>
          <a:xfrm>
            <a:off x="4781550" y="1208455"/>
            <a:ext cx="3415506" cy="441809"/>
          </a:xfrm>
          <a:prstGeom prst="rect">
            <a:avLst/>
          </a:prstGeom>
        </p:spPr>
        <p:txBody>
          <a:bodyPr anchor="t">
            <a:noAutofit/>
          </a:bodyPr>
          <a:lstStyle>
            <a:lvl1pPr marL="0" indent="0">
              <a:lnSpc>
                <a:spcPct val="100000"/>
              </a:lnSpc>
              <a:spcBef>
                <a:spcPts val="0"/>
              </a:spcBef>
              <a:buSzTx/>
              <a:buNone/>
              <a:defRPr sz="1200" b="1" i="0" cap="all" spc="94">
                <a:solidFill>
                  <a:srgbClr val="D8232A"/>
                </a:solidFill>
                <a:latin typeface="Calibri Bold" charset="0"/>
                <a:ea typeface="Calibri Bold" charset="0"/>
                <a:cs typeface="Calibri Bold" charset="0"/>
                <a:sym typeface="Poppins Bold"/>
              </a:defRPr>
            </a:lvl1pPr>
          </a:lstStyle>
          <a:p>
            <a:pPr lvl="0"/>
            <a:r>
              <a:rPr lang="en-US" dirty="0"/>
              <a:t>Subtitle in body is Calibri bold, red all caps</a:t>
            </a:r>
          </a:p>
        </p:txBody>
      </p:sp>
      <p:sp>
        <p:nvSpPr>
          <p:cNvPr id="7" name="Title Text">
            <a:extLst>
              <a:ext uri="{FF2B5EF4-FFF2-40B4-BE49-F238E27FC236}">
                <a16:creationId xmlns:a16="http://schemas.microsoft.com/office/drawing/2014/main" id="{B4CB0062-356F-7640-B67B-A004D09BAEFA}"/>
              </a:ext>
            </a:extLst>
          </p:cNvPr>
          <p:cNvSpPr txBox="1">
            <a:spLocks noGrp="1"/>
          </p:cNvSpPr>
          <p:nvPr>
            <p:ph type="title" hasCustomPrompt="1"/>
          </p:nvPr>
        </p:nvSpPr>
        <p:spPr>
          <a:xfrm>
            <a:off x="171450" y="352698"/>
            <a:ext cx="4485915" cy="807874"/>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Title text is Calibri Regular, red 22pt</a:t>
            </a:r>
            <a:endParaRPr dirty="0"/>
          </a:p>
        </p:txBody>
      </p:sp>
      <p:sp>
        <p:nvSpPr>
          <p:cNvPr id="8" name="Slide Number">
            <a:extLst>
              <a:ext uri="{FF2B5EF4-FFF2-40B4-BE49-F238E27FC236}">
                <a16:creationId xmlns:a16="http://schemas.microsoft.com/office/drawing/2014/main" id="{4AB0461B-8F20-AC42-B041-769E000555B2}"/>
              </a:ext>
            </a:extLst>
          </p:cNvPr>
          <p:cNvSpPr txBox="1">
            <a:spLocks noGrp="1"/>
          </p:cNvSpPr>
          <p:nvPr>
            <p:ph type="sldNum" sz="quarter" idx="2"/>
          </p:nvPr>
        </p:nvSpPr>
        <p:spPr>
          <a:xfrm>
            <a:off x="142875"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pic>
        <p:nvPicPr>
          <p:cNvPr id="9" name="Image" descr="Image">
            <a:extLst>
              <a:ext uri="{FF2B5EF4-FFF2-40B4-BE49-F238E27FC236}">
                <a16:creationId xmlns:a16="http://schemas.microsoft.com/office/drawing/2014/main" id="{CA9AF990-63F5-0D40-8A14-3D4DD21D378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10" name="Line">
            <a:extLst>
              <a:ext uri="{FF2B5EF4-FFF2-40B4-BE49-F238E27FC236}">
                <a16:creationId xmlns:a16="http://schemas.microsoft.com/office/drawing/2014/main" id="{6FCA39EA-2FC7-D546-BC94-88FBB38C8218}"/>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1" name="Text Placeholder 11">
            <a:extLst>
              <a:ext uri="{FF2B5EF4-FFF2-40B4-BE49-F238E27FC236}">
                <a16:creationId xmlns:a16="http://schemas.microsoft.com/office/drawing/2014/main" id="{CD8E43C1-B993-3148-AF70-7544DBAA6D74}"/>
              </a:ext>
            </a:extLst>
          </p:cNvPr>
          <p:cNvSpPr>
            <a:spLocks noGrp="1"/>
          </p:cNvSpPr>
          <p:nvPr>
            <p:ph type="body" sz="quarter" idx="18"/>
          </p:nvPr>
        </p:nvSpPr>
        <p:spPr>
          <a:xfrm>
            <a:off x="521673" y="1208455"/>
            <a:ext cx="4135691"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1386888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BB238A9-012F-F740-A068-F51FA9C94CC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4" name="Image" descr="Image">
            <a:extLst>
              <a:ext uri="{FF2B5EF4-FFF2-40B4-BE49-F238E27FC236}">
                <a16:creationId xmlns:a16="http://schemas.microsoft.com/office/drawing/2014/main" id="{7D0F2067-ABDF-014C-A1FD-E10F6DC2EC1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5" name="Line">
            <a:extLst>
              <a:ext uri="{FF2B5EF4-FFF2-40B4-BE49-F238E27FC236}">
                <a16:creationId xmlns:a16="http://schemas.microsoft.com/office/drawing/2014/main" id="{2A2F8571-E2B5-0149-931B-983E5467D687}"/>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8" name="Slide Number">
            <a:extLst>
              <a:ext uri="{FF2B5EF4-FFF2-40B4-BE49-F238E27FC236}">
                <a16:creationId xmlns:a16="http://schemas.microsoft.com/office/drawing/2014/main" id="{4AB0461B-8F20-AC42-B041-769E000555B2}"/>
              </a:ext>
            </a:extLst>
          </p:cNvPr>
          <p:cNvSpPr txBox="1">
            <a:spLocks noGrp="1"/>
          </p:cNvSpPr>
          <p:nvPr>
            <p:ph type="sldNum" sz="quarter" idx="2"/>
          </p:nvPr>
        </p:nvSpPr>
        <p:spPr>
          <a:xfrm>
            <a:off x="142875"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pic>
        <p:nvPicPr>
          <p:cNvPr id="9" name="Image" descr="Image">
            <a:extLst>
              <a:ext uri="{FF2B5EF4-FFF2-40B4-BE49-F238E27FC236}">
                <a16:creationId xmlns:a16="http://schemas.microsoft.com/office/drawing/2014/main" id="{CA9AF990-63F5-0D40-8A14-3D4DD21D378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10" name="Line">
            <a:extLst>
              <a:ext uri="{FF2B5EF4-FFF2-40B4-BE49-F238E27FC236}">
                <a16:creationId xmlns:a16="http://schemas.microsoft.com/office/drawing/2014/main" id="{6FCA39EA-2FC7-D546-BC94-88FBB38C8218}"/>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3" name="Sub title Text">
            <a:extLst>
              <a:ext uri="{FF2B5EF4-FFF2-40B4-BE49-F238E27FC236}">
                <a16:creationId xmlns:a16="http://schemas.microsoft.com/office/drawing/2014/main" id="{A5155F4D-D3E6-3543-8AAD-3858A1378ED3}"/>
              </a:ext>
            </a:extLst>
          </p:cNvPr>
          <p:cNvSpPr txBox="1">
            <a:spLocks noGrp="1"/>
          </p:cNvSpPr>
          <p:nvPr>
            <p:ph type="body" sz="quarter" idx="13" hasCustomPrompt="1"/>
          </p:nvPr>
        </p:nvSpPr>
        <p:spPr>
          <a:xfrm>
            <a:off x="4781550" y="376511"/>
            <a:ext cx="4168428" cy="807874"/>
          </a:xfrm>
          <a:prstGeom prst="rect">
            <a:avLst/>
          </a:prstGeom>
        </p:spPr>
        <p:txBody>
          <a:bodyPr anchor="t">
            <a:normAutofit/>
          </a:bodyPr>
          <a:lstStyle>
            <a:lvl1pPr marL="0" indent="0">
              <a:lnSpc>
                <a:spcPct val="100000"/>
              </a:lnSpc>
              <a:spcBef>
                <a:spcPts val="0"/>
              </a:spcBef>
              <a:buSzTx/>
              <a:buNone/>
              <a:defRPr sz="2000" b="0" i="0">
                <a:latin typeface="Calibri Light" charset="0"/>
                <a:ea typeface="Calibri Light" charset="0"/>
                <a:cs typeface="Calibri Light" charset="0"/>
                <a:sym typeface="Poppins Light"/>
              </a:defRPr>
            </a:lvl1pPr>
          </a:lstStyle>
          <a:p>
            <a:pPr lvl="0"/>
            <a:r>
              <a:rPr lang="en-US" dirty="0"/>
              <a:t>Subtitle is Calibri Light, dark grey 20pt</a:t>
            </a:r>
          </a:p>
        </p:txBody>
      </p:sp>
      <p:sp>
        <p:nvSpPr>
          <p:cNvPr id="14" name="subtitle">
            <a:extLst>
              <a:ext uri="{FF2B5EF4-FFF2-40B4-BE49-F238E27FC236}">
                <a16:creationId xmlns:a16="http://schemas.microsoft.com/office/drawing/2014/main" id="{33BD7B13-9780-B548-83B8-4518000E2189}"/>
              </a:ext>
            </a:extLst>
          </p:cNvPr>
          <p:cNvSpPr txBox="1">
            <a:spLocks noGrp="1"/>
          </p:cNvSpPr>
          <p:nvPr>
            <p:ph type="body" sz="quarter" idx="14" hasCustomPrompt="1"/>
          </p:nvPr>
        </p:nvSpPr>
        <p:spPr>
          <a:xfrm>
            <a:off x="4781550" y="1208455"/>
            <a:ext cx="3415506" cy="441809"/>
          </a:xfrm>
          <a:prstGeom prst="rect">
            <a:avLst/>
          </a:prstGeom>
        </p:spPr>
        <p:txBody>
          <a:bodyPr anchor="t">
            <a:noAutofit/>
          </a:bodyPr>
          <a:lstStyle>
            <a:lvl1pPr marL="0" indent="0">
              <a:lnSpc>
                <a:spcPct val="100000"/>
              </a:lnSpc>
              <a:spcBef>
                <a:spcPts val="0"/>
              </a:spcBef>
              <a:buSzTx/>
              <a:buNone/>
              <a:defRPr sz="1200" b="1" i="0" cap="all" spc="94">
                <a:solidFill>
                  <a:srgbClr val="D8232A"/>
                </a:solidFill>
                <a:latin typeface="Calibri Bold" charset="0"/>
                <a:ea typeface="Calibri Bold" charset="0"/>
                <a:cs typeface="Calibri Bold" charset="0"/>
                <a:sym typeface="Poppins Bold"/>
              </a:defRPr>
            </a:lvl1pPr>
          </a:lstStyle>
          <a:p>
            <a:pPr lvl="0"/>
            <a:r>
              <a:rPr lang="en-US" dirty="0"/>
              <a:t>Subtitle in body is Calibri bold, red all caps</a:t>
            </a:r>
          </a:p>
        </p:txBody>
      </p:sp>
      <p:sp>
        <p:nvSpPr>
          <p:cNvPr id="15" name="Title Text">
            <a:extLst>
              <a:ext uri="{FF2B5EF4-FFF2-40B4-BE49-F238E27FC236}">
                <a16:creationId xmlns:a16="http://schemas.microsoft.com/office/drawing/2014/main" id="{B4CB0062-356F-7640-B67B-A004D09BAEFA}"/>
              </a:ext>
            </a:extLst>
          </p:cNvPr>
          <p:cNvSpPr txBox="1">
            <a:spLocks noGrp="1"/>
          </p:cNvSpPr>
          <p:nvPr>
            <p:ph type="title" hasCustomPrompt="1"/>
          </p:nvPr>
        </p:nvSpPr>
        <p:spPr>
          <a:xfrm>
            <a:off x="171450" y="352698"/>
            <a:ext cx="4485915" cy="807874"/>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Title text is Calibri Regular, red 22pt</a:t>
            </a:r>
            <a:endParaRPr dirty="0"/>
          </a:p>
        </p:txBody>
      </p:sp>
      <p:sp>
        <p:nvSpPr>
          <p:cNvPr id="16" name="Text Placeholder 11">
            <a:extLst>
              <a:ext uri="{FF2B5EF4-FFF2-40B4-BE49-F238E27FC236}">
                <a16:creationId xmlns:a16="http://schemas.microsoft.com/office/drawing/2014/main" id="{CD8E43C1-B993-3148-AF70-7544DBAA6D74}"/>
              </a:ext>
            </a:extLst>
          </p:cNvPr>
          <p:cNvSpPr>
            <a:spLocks noGrp="1"/>
          </p:cNvSpPr>
          <p:nvPr>
            <p:ph type="body" sz="quarter" idx="18"/>
          </p:nvPr>
        </p:nvSpPr>
        <p:spPr>
          <a:xfrm>
            <a:off x="521673" y="1208455"/>
            <a:ext cx="4135691"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35189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Sub title Text">
            <a:extLst>
              <a:ext uri="{FF2B5EF4-FFF2-40B4-BE49-F238E27FC236}">
                <a16:creationId xmlns:a16="http://schemas.microsoft.com/office/drawing/2014/main" id="{DB2B891F-0C63-EB42-80D8-9E16592773C2}"/>
              </a:ext>
            </a:extLst>
          </p:cNvPr>
          <p:cNvSpPr txBox="1">
            <a:spLocks noGrp="1"/>
          </p:cNvSpPr>
          <p:nvPr>
            <p:ph type="body" sz="quarter" idx="13" hasCustomPrompt="1"/>
          </p:nvPr>
        </p:nvSpPr>
        <p:spPr>
          <a:xfrm>
            <a:off x="4781550" y="376511"/>
            <a:ext cx="4168428" cy="807874"/>
          </a:xfrm>
          <a:prstGeom prst="rect">
            <a:avLst/>
          </a:prstGeom>
        </p:spPr>
        <p:txBody>
          <a:bodyPr anchor="t">
            <a:normAutofit/>
          </a:bodyPr>
          <a:lstStyle>
            <a:lvl1pPr marL="0" indent="0">
              <a:lnSpc>
                <a:spcPct val="100000"/>
              </a:lnSpc>
              <a:spcBef>
                <a:spcPts val="0"/>
              </a:spcBef>
              <a:buSzTx/>
              <a:buNone/>
              <a:defRPr sz="2000" b="0" i="0">
                <a:latin typeface="Calibri Light" charset="0"/>
                <a:ea typeface="Calibri Light" charset="0"/>
                <a:cs typeface="Calibri Light" charset="0"/>
                <a:sym typeface="Poppins Light"/>
              </a:defRPr>
            </a:lvl1pPr>
          </a:lstStyle>
          <a:p>
            <a:pPr lvl="0"/>
            <a:r>
              <a:rPr lang="en-US" dirty="0"/>
              <a:t>Edit Subtitle</a:t>
            </a:r>
          </a:p>
        </p:txBody>
      </p:sp>
      <p:pic>
        <p:nvPicPr>
          <p:cNvPr id="3" name="Image" descr="Image">
            <a:extLst>
              <a:ext uri="{FF2B5EF4-FFF2-40B4-BE49-F238E27FC236}">
                <a16:creationId xmlns:a16="http://schemas.microsoft.com/office/drawing/2014/main" id="{E6C6D8C7-A003-FC4C-B495-19733893ADE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4" name="Line">
            <a:extLst>
              <a:ext uri="{FF2B5EF4-FFF2-40B4-BE49-F238E27FC236}">
                <a16:creationId xmlns:a16="http://schemas.microsoft.com/office/drawing/2014/main" id="{6A02D45B-2E0F-AA42-8FC4-116CE1A4F119}"/>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5" name="subtitle">
            <a:extLst>
              <a:ext uri="{FF2B5EF4-FFF2-40B4-BE49-F238E27FC236}">
                <a16:creationId xmlns:a16="http://schemas.microsoft.com/office/drawing/2014/main" id="{89EEC230-2964-4542-A438-F748EDD3DF7D}"/>
              </a:ext>
            </a:extLst>
          </p:cNvPr>
          <p:cNvSpPr txBox="1">
            <a:spLocks noGrp="1"/>
          </p:cNvSpPr>
          <p:nvPr>
            <p:ph type="body" sz="quarter" idx="14" hasCustomPrompt="1"/>
          </p:nvPr>
        </p:nvSpPr>
        <p:spPr>
          <a:xfrm>
            <a:off x="5967413" y="1248115"/>
            <a:ext cx="2961183" cy="807874"/>
          </a:xfrm>
          <a:prstGeom prst="rect">
            <a:avLst/>
          </a:prstGeom>
        </p:spPr>
        <p:txBody>
          <a:bodyPr anchor="t">
            <a:normAutofit/>
          </a:bodyPr>
          <a:lstStyle>
            <a:lvl1pPr marL="0" indent="0">
              <a:lnSpc>
                <a:spcPct val="100000"/>
              </a:lnSpc>
              <a:spcBef>
                <a:spcPts val="0"/>
              </a:spcBef>
              <a:buSzTx/>
              <a:buNone/>
              <a:defRPr sz="1200" b="1" i="0" cap="all" spc="94">
                <a:solidFill>
                  <a:srgbClr val="D8232A"/>
                </a:solidFill>
                <a:latin typeface="Calibri Bold" charset="0"/>
                <a:ea typeface="Calibri Bold" charset="0"/>
                <a:cs typeface="Calibri Bold" charset="0"/>
                <a:sym typeface="Poppins Bold"/>
              </a:defRPr>
            </a:lvl1pPr>
          </a:lstStyle>
          <a:p>
            <a:pPr lvl="0"/>
            <a:r>
              <a:rPr lang="en-US" dirty="0"/>
              <a:t>Edit Subtitle 2</a:t>
            </a:r>
          </a:p>
        </p:txBody>
      </p:sp>
      <p:sp>
        <p:nvSpPr>
          <p:cNvPr id="6" name="Slide Number">
            <a:extLst>
              <a:ext uri="{FF2B5EF4-FFF2-40B4-BE49-F238E27FC236}">
                <a16:creationId xmlns:a16="http://schemas.microsoft.com/office/drawing/2014/main" id="{542A4BE4-898D-3C43-8891-1A75CC4682AC}"/>
              </a:ext>
            </a:extLst>
          </p:cNvPr>
          <p:cNvSpPr txBox="1">
            <a:spLocks noGrp="1"/>
          </p:cNvSpPr>
          <p:nvPr>
            <p:ph type="sldNum" sz="quarter" idx="2"/>
          </p:nvPr>
        </p:nvSpPr>
        <p:spPr>
          <a:xfrm>
            <a:off x="142875"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sp>
        <p:nvSpPr>
          <p:cNvPr id="7" name="Title Text">
            <a:extLst>
              <a:ext uri="{FF2B5EF4-FFF2-40B4-BE49-F238E27FC236}">
                <a16:creationId xmlns:a16="http://schemas.microsoft.com/office/drawing/2014/main" id="{F43D312A-B445-6848-9A2D-F766F524CE04}"/>
              </a:ext>
            </a:extLst>
          </p:cNvPr>
          <p:cNvSpPr txBox="1">
            <a:spLocks noGrp="1"/>
          </p:cNvSpPr>
          <p:nvPr>
            <p:ph type="title" hasCustomPrompt="1"/>
          </p:nvPr>
        </p:nvSpPr>
        <p:spPr>
          <a:xfrm>
            <a:off x="171450" y="352698"/>
            <a:ext cx="4485915" cy="807874"/>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Click to edit Title</a:t>
            </a:r>
            <a:endParaRPr dirty="0"/>
          </a:p>
        </p:txBody>
      </p:sp>
      <p:pic>
        <p:nvPicPr>
          <p:cNvPr id="10" name="Image" descr="Image">
            <a:extLst>
              <a:ext uri="{FF2B5EF4-FFF2-40B4-BE49-F238E27FC236}">
                <a16:creationId xmlns:a16="http://schemas.microsoft.com/office/drawing/2014/main" id="{BAC6D06D-54D1-904B-9F64-1D1E065BA2C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11" name="Line">
            <a:extLst>
              <a:ext uri="{FF2B5EF4-FFF2-40B4-BE49-F238E27FC236}">
                <a16:creationId xmlns:a16="http://schemas.microsoft.com/office/drawing/2014/main" id="{CB9FB198-033A-B949-9E23-4637D810D38C}"/>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4" name="Text Placeholder 11">
            <a:extLst>
              <a:ext uri="{FF2B5EF4-FFF2-40B4-BE49-F238E27FC236}">
                <a16:creationId xmlns:a16="http://schemas.microsoft.com/office/drawing/2014/main" id="{CD8E43C1-B993-3148-AF70-7544DBAA6D74}"/>
              </a:ext>
            </a:extLst>
          </p:cNvPr>
          <p:cNvSpPr>
            <a:spLocks noGrp="1"/>
          </p:cNvSpPr>
          <p:nvPr>
            <p:ph type="body" sz="quarter" idx="18"/>
          </p:nvPr>
        </p:nvSpPr>
        <p:spPr>
          <a:xfrm>
            <a:off x="521673" y="1248115"/>
            <a:ext cx="2494796"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11">
            <a:extLst>
              <a:ext uri="{FF2B5EF4-FFF2-40B4-BE49-F238E27FC236}">
                <a16:creationId xmlns:a16="http://schemas.microsoft.com/office/drawing/2014/main" id="{CD8E43C1-B993-3148-AF70-7544DBAA6D74}"/>
              </a:ext>
            </a:extLst>
          </p:cNvPr>
          <p:cNvSpPr>
            <a:spLocks noGrp="1"/>
          </p:cNvSpPr>
          <p:nvPr>
            <p:ph type="body" sz="quarter" idx="19"/>
          </p:nvPr>
        </p:nvSpPr>
        <p:spPr>
          <a:xfrm>
            <a:off x="3099981" y="1248115"/>
            <a:ext cx="2617647"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8663776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5E93EC-351B-9042-8851-3AAB2244F6F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Sub title Text">
            <a:extLst>
              <a:ext uri="{FF2B5EF4-FFF2-40B4-BE49-F238E27FC236}">
                <a16:creationId xmlns:a16="http://schemas.microsoft.com/office/drawing/2014/main" id="{DB2B891F-0C63-EB42-80D8-9E16592773C2}"/>
              </a:ext>
            </a:extLst>
          </p:cNvPr>
          <p:cNvSpPr txBox="1">
            <a:spLocks noGrp="1"/>
          </p:cNvSpPr>
          <p:nvPr>
            <p:ph type="body" sz="quarter" idx="13" hasCustomPrompt="1"/>
          </p:nvPr>
        </p:nvSpPr>
        <p:spPr>
          <a:xfrm>
            <a:off x="4781550" y="376511"/>
            <a:ext cx="4168428" cy="807874"/>
          </a:xfrm>
          <a:prstGeom prst="rect">
            <a:avLst/>
          </a:prstGeom>
        </p:spPr>
        <p:txBody>
          <a:bodyPr anchor="t">
            <a:normAutofit/>
          </a:bodyPr>
          <a:lstStyle>
            <a:lvl1pPr marL="0" indent="0">
              <a:lnSpc>
                <a:spcPct val="100000"/>
              </a:lnSpc>
              <a:spcBef>
                <a:spcPts val="0"/>
              </a:spcBef>
              <a:buSzTx/>
              <a:buNone/>
              <a:defRPr sz="2000" b="0" i="0">
                <a:latin typeface="Calibri Light" charset="0"/>
                <a:ea typeface="Calibri Light" charset="0"/>
                <a:cs typeface="Calibri Light" charset="0"/>
                <a:sym typeface="Poppins Light"/>
              </a:defRPr>
            </a:lvl1pPr>
          </a:lstStyle>
          <a:p>
            <a:pPr lvl="0"/>
            <a:r>
              <a:rPr lang="en-US" dirty="0"/>
              <a:t>Edit Subtitle</a:t>
            </a:r>
          </a:p>
        </p:txBody>
      </p:sp>
      <p:pic>
        <p:nvPicPr>
          <p:cNvPr id="3" name="Image" descr="Image">
            <a:extLst>
              <a:ext uri="{FF2B5EF4-FFF2-40B4-BE49-F238E27FC236}">
                <a16:creationId xmlns:a16="http://schemas.microsoft.com/office/drawing/2014/main" id="{E6C6D8C7-A003-FC4C-B495-19733893ADE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4" name="Line">
            <a:extLst>
              <a:ext uri="{FF2B5EF4-FFF2-40B4-BE49-F238E27FC236}">
                <a16:creationId xmlns:a16="http://schemas.microsoft.com/office/drawing/2014/main" id="{6A02D45B-2E0F-AA42-8FC4-116CE1A4F119}"/>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5" name="subtitle">
            <a:extLst>
              <a:ext uri="{FF2B5EF4-FFF2-40B4-BE49-F238E27FC236}">
                <a16:creationId xmlns:a16="http://schemas.microsoft.com/office/drawing/2014/main" id="{89EEC230-2964-4542-A438-F748EDD3DF7D}"/>
              </a:ext>
            </a:extLst>
          </p:cNvPr>
          <p:cNvSpPr txBox="1">
            <a:spLocks noGrp="1"/>
          </p:cNvSpPr>
          <p:nvPr>
            <p:ph type="body" sz="quarter" idx="14" hasCustomPrompt="1"/>
          </p:nvPr>
        </p:nvSpPr>
        <p:spPr>
          <a:xfrm>
            <a:off x="5967413" y="1248115"/>
            <a:ext cx="2961183" cy="807874"/>
          </a:xfrm>
          <a:prstGeom prst="rect">
            <a:avLst/>
          </a:prstGeom>
        </p:spPr>
        <p:txBody>
          <a:bodyPr anchor="t">
            <a:normAutofit/>
          </a:bodyPr>
          <a:lstStyle>
            <a:lvl1pPr marL="0" indent="0">
              <a:lnSpc>
                <a:spcPct val="100000"/>
              </a:lnSpc>
              <a:spcBef>
                <a:spcPts val="0"/>
              </a:spcBef>
              <a:buSzTx/>
              <a:buNone/>
              <a:defRPr sz="1200" b="1" i="0" cap="all" spc="94">
                <a:solidFill>
                  <a:srgbClr val="D8232A"/>
                </a:solidFill>
                <a:latin typeface="Calibri Bold" charset="0"/>
                <a:ea typeface="Calibri Bold" charset="0"/>
                <a:cs typeface="Calibri Bold" charset="0"/>
                <a:sym typeface="Poppins Bold"/>
              </a:defRPr>
            </a:lvl1pPr>
          </a:lstStyle>
          <a:p>
            <a:pPr lvl="0"/>
            <a:r>
              <a:rPr lang="en-US" dirty="0"/>
              <a:t>Edit Subtitle 2</a:t>
            </a:r>
          </a:p>
        </p:txBody>
      </p:sp>
      <p:sp>
        <p:nvSpPr>
          <p:cNvPr id="6" name="Slide Number">
            <a:extLst>
              <a:ext uri="{FF2B5EF4-FFF2-40B4-BE49-F238E27FC236}">
                <a16:creationId xmlns:a16="http://schemas.microsoft.com/office/drawing/2014/main" id="{542A4BE4-898D-3C43-8891-1A75CC4682AC}"/>
              </a:ext>
            </a:extLst>
          </p:cNvPr>
          <p:cNvSpPr txBox="1">
            <a:spLocks noGrp="1"/>
          </p:cNvSpPr>
          <p:nvPr>
            <p:ph type="sldNum" sz="quarter" idx="2"/>
          </p:nvPr>
        </p:nvSpPr>
        <p:spPr>
          <a:xfrm>
            <a:off x="142875"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sp>
        <p:nvSpPr>
          <p:cNvPr id="7" name="Title Text">
            <a:extLst>
              <a:ext uri="{FF2B5EF4-FFF2-40B4-BE49-F238E27FC236}">
                <a16:creationId xmlns:a16="http://schemas.microsoft.com/office/drawing/2014/main" id="{F43D312A-B445-6848-9A2D-F766F524CE04}"/>
              </a:ext>
            </a:extLst>
          </p:cNvPr>
          <p:cNvSpPr txBox="1">
            <a:spLocks noGrp="1"/>
          </p:cNvSpPr>
          <p:nvPr>
            <p:ph type="title" hasCustomPrompt="1"/>
          </p:nvPr>
        </p:nvSpPr>
        <p:spPr>
          <a:xfrm>
            <a:off x="171450" y="352698"/>
            <a:ext cx="4485915" cy="807874"/>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Click to edit Title</a:t>
            </a:r>
            <a:endParaRPr dirty="0"/>
          </a:p>
        </p:txBody>
      </p:sp>
      <p:pic>
        <p:nvPicPr>
          <p:cNvPr id="10" name="Image" descr="Image">
            <a:extLst>
              <a:ext uri="{FF2B5EF4-FFF2-40B4-BE49-F238E27FC236}">
                <a16:creationId xmlns:a16="http://schemas.microsoft.com/office/drawing/2014/main" id="{BAC6D06D-54D1-904B-9F64-1D1E065BA2C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11" name="Line">
            <a:extLst>
              <a:ext uri="{FF2B5EF4-FFF2-40B4-BE49-F238E27FC236}">
                <a16:creationId xmlns:a16="http://schemas.microsoft.com/office/drawing/2014/main" id="{CB9FB198-033A-B949-9E23-4637D810D38C}"/>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4" name="Text Placeholder 11">
            <a:extLst>
              <a:ext uri="{FF2B5EF4-FFF2-40B4-BE49-F238E27FC236}">
                <a16:creationId xmlns:a16="http://schemas.microsoft.com/office/drawing/2014/main" id="{CD8E43C1-B993-3148-AF70-7544DBAA6D74}"/>
              </a:ext>
            </a:extLst>
          </p:cNvPr>
          <p:cNvSpPr>
            <a:spLocks noGrp="1"/>
          </p:cNvSpPr>
          <p:nvPr>
            <p:ph type="body" sz="quarter" idx="18"/>
          </p:nvPr>
        </p:nvSpPr>
        <p:spPr>
          <a:xfrm>
            <a:off x="521673" y="1248115"/>
            <a:ext cx="2578308"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11">
            <a:extLst>
              <a:ext uri="{FF2B5EF4-FFF2-40B4-BE49-F238E27FC236}">
                <a16:creationId xmlns:a16="http://schemas.microsoft.com/office/drawing/2014/main" id="{CD8E43C1-B993-3148-AF70-7544DBAA6D74}"/>
              </a:ext>
            </a:extLst>
          </p:cNvPr>
          <p:cNvSpPr>
            <a:spLocks noGrp="1"/>
          </p:cNvSpPr>
          <p:nvPr>
            <p:ph type="body" sz="quarter" idx="19"/>
          </p:nvPr>
        </p:nvSpPr>
        <p:spPr>
          <a:xfrm>
            <a:off x="3099981" y="1248115"/>
            <a:ext cx="2544074"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9508264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Sub title Text">
            <a:extLst>
              <a:ext uri="{FF2B5EF4-FFF2-40B4-BE49-F238E27FC236}">
                <a16:creationId xmlns:a16="http://schemas.microsoft.com/office/drawing/2014/main" id="{89890701-5B77-894D-B778-389CAA908B9B}"/>
              </a:ext>
            </a:extLst>
          </p:cNvPr>
          <p:cNvSpPr txBox="1">
            <a:spLocks noGrp="1"/>
          </p:cNvSpPr>
          <p:nvPr>
            <p:ph type="body" sz="quarter" idx="13" hasCustomPrompt="1"/>
          </p:nvPr>
        </p:nvSpPr>
        <p:spPr>
          <a:xfrm>
            <a:off x="4781550" y="376511"/>
            <a:ext cx="4168428" cy="807874"/>
          </a:xfrm>
          <a:prstGeom prst="rect">
            <a:avLst/>
          </a:prstGeom>
        </p:spPr>
        <p:txBody>
          <a:bodyPr anchor="t">
            <a:normAutofit/>
          </a:bodyPr>
          <a:lstStyle>
            <a:lvl1pPr marL="0" indent="0">
              <a:lnSpc>
                <a:spcPct val="100000"/>
              </a:lnSpc>
              <a:spcBef>
                <a:spcPts val="0"/>
              </a:spcBef>
              <a:buSzTx/>
              <a:buNone/>
              <a:defRPr sz="2000" b="0" i="0">
                <a:latin typeface="Calibri Light" charset="0"/>
                <a:ea typeface="Calibri Light" charset="0"/>
                <a:cs typeface="Calibri Light" charset="0"/>
                <a:sym typeface="Poppins Light"/>
              </a:defRPr>
            </a:lvl1pPr>
          </a:lstStyle>
          <a:p>
            <a:pPr lvl="0"/>
            <a:r>
              <a:rPr lang="en-US" dirty="0"/>
              <a:t>Edit Subtitle</a:t>
            </a:r>
          </a:p>
        </p:txBody>
      </p:sp>
      <p:pic>
        <p:nvPicPr>
          <p:cNvPr id="3" name="Image" descr="Image">
            <a:extLst>
              <a:ext uri="{FF2B5EF4-FFF2-40B4-BE49-F238E27FC236}">
                <a16:creationId xmlns:a16="http://schemas.microsoft.com/office/drawing/2014/main" id="{BF5133FA-0FA1-E14C-8BB8-2BA61E7F338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4" name="Line">
            <a:extLst>
              <a:ext uri="{FF2B5EF4-FFF2-40B4-BE49-F238E27FC236}">
                <a16:creationId xmlns:a16="http://schemas.microsoft.com/office/drawing/2014/main" id="{4FA8E63F-832A-3948-A713-82B3373CC294}"/>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5" name="Title Text">
            <a:extLst>
              <a:ext uri="{FF2B5EF4-FFF2-40B4-BE49-F238E27FC236}">
                <a16:creationId xmlns:a16="http://schemas.microsoft.com/office/drawing/2014/main" id="{C06EEE53-30F4-9542-B7E2-56154DE25929}"/>
              </a:ext>
            </a:extLst>
          </p:cNvPr>
          <p:cNvSpPr txBox="1">
            <a:spLocks noGrp="1"/>
          </p:cNvSpPr>
          <p:nvPr>
            <p:ph type="title" hasCustomPrompt="1"/>
          </p:nvPr>
        </p:nvSpPr>
        <p:spPr>
          <a:xfrm>
            <a:off x="171450" y="352698"/>
            <a:ext cx="4485915" cy="807874"/>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Click to edit Title</a:t>
            </a:r>
            <a:endParaRPr dirty="0"/>
          </a:p>
        </p:txBody>
      </p:sp>
      <p:sp>
        <p:nvSpPr>
          <p:cNvPr id="8" name="Line">
            <a:extLst>
              <a:ext uri="{FF2B5EF4-FFF2-40B4-BE49-F238E27FC236}">
                <a16:creationId xmlns:a16="http://schemas.microsoft.com/office/drawing/2014/main" id="{7821D9AB-A68F-5441-B1BB-FD3292E3C35F}"/>
              </a:ext>
            </a:extLst>
          </p:cNvPr>
          <p:cNvSpPr/>
          <p:nvPr/>
        </p:nvSpPr>
        <p:spPr>
          <a:xfrm>
            <a:off x="6148437" y="1560554"/>
            <a:ext cx="2067868" cy="0"/>
          </a:xfrm>
          <a:prstGeom prst="line">
            <a:avLst/>
          </a:prstGeom>
          <a:ln w="76200">
            <a:solidFill>
              <a:srgbClr val="C6CFEF"/>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9" name="Line">
            <a:extLst>
              <a:ext uri="{FF2B5EF4-FFF2-40B4-BE49-F238E27FC236}">
                <a16:creationId xmlns:a16="http://schemas.microsoft.com/office/drawing/2014/main" id="{7940E763-B797-DF4D-9B08-19ADF4630341}"/>
              </a:ext>
            </a:extLst>
          </p:cNvPr>
          <p:cNvSpPr/>
          <p:nvPr/>
        </p:nvSpPr>
        <p:spPr>
          <a:xfrm>
            <a:off x="6148436" y="3346492"/>
            <a:ext cx="2067868" cy="0"/>
          </a:xfrm>
          <a:prstGeom prst="line">
            <a:avLst/>
          </a:prstGeom>
          <a:ln w="38100">
            <a:solidFill>
              <a:srgbClr val="C6CFEF"/>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0" name="Double click to add quote">
            <a:extLst>
              <a:ext uri="{FF2B5EF4-FFF2-40B4-BE49-F238E27FC236}">
                <a16:creationId xmlns:a16="http://schemas.microsoft.com/office/drawing/2014/main" id="{A55FD4FF-A5F6-3547-AC64-5B7577DEDD3D}"/>
              </a:ext>
            </a:extLst>
          </p:cNvPr>
          <p:cNvSpPr txBox="1">
            <a:spLocks noGrp="1"/>
          </p:cNvSpPr>
          <p:nvPr>
            <p:ph type="body" sz="quarter" idx="15" hasCustomPrompt="1"/>
          </p:nvPr>
        </p:nvSpPr>
        <p:spPr>
          <a:xfrm>
            <a:off x="6157913" y="1641023"/>
            <a:ext cx="2048916" cy="1632144"/>
          </a:xfrm>
          <a:prstGeom prst="rect">
            <a:avLst/>
          </a:prstGeom>
        </p:spPr>
        <p:txBody>
          <a:bodyPr anchor="t">
            <a:normAutofit/>
          </a:bodyPr>
          <a:lstStyle>
            <a:lvl1pPr marL="0" indent="0">
              <a:lnSpc>
                <a:spcPct val="110000"/>
              </a:lnSpc>
              <a:spcBef>
                <a:spcPts val="0"/>
              </a:spcBef>
              <a:buSzTx/>
              <a:buNone/>
              <a:defRPr sz="1200" b="0" i="0">
                <a:solidFill>
                  <a:srgbClr val="53585F"/>
                </a:solidFill>
                <a:latin typeface="Calibri Light" charset="0"/>
                <a:ea typeface="+mn-ea"/>
                <a:cs typeface="Calibri Light" charset="0"/>
                <a:sym typeface="Poppins ExtraLight"/>
              </a:defRPr>
            </a:lvl1pPr>
          </a:lstStyle>
          <a:p>
            <a:pPr lvl="0"/>
            <a:r>
              <a:rPr lang="en-US" dirty="0"/>
              <a:t>Insert quote or key facts here – Calibri light italic 12pt, dark grey</a:t>
            </a:r>
          </a:p>
        </p:txBody>
      </p:sp>
      <p:sp>
        <p:nvSpPr>
          <p:cNvPr id="11" name="ATTRIBUTION">
            <a:extLst>
              <a:ext uri="{FF2B5EF4-FFF2-40B4-BE49-F238E27FC236}">
                <a16:creationId xmlns:a16="http://schemas.microsoft.com/office/drawing/2014/main" id="{F17513B7-95D9-D14F-9508-AA802AB20006}"/>
              </a:ext>
            </a:extLst>
          </p:cNvPr>
          <p:cNvSpPr txBox="1">
            <a:spLocks noGrp="1"/>
          </p:cNvSpPr>
          <p:nvPr>
            <p:ph type="body" sz="quarter" idx="16" hasCustomPrompt="1"/>
          </p:nvPr>
        </p:nvSpPr>
        <p:spPr>
          <a:xfrm>
            <a:off x="6178572" y="3316904"/>
            <a:ext cx="2067868" cy="221023"/>
          </a:xfrm>
          <a:prstGeom prst="rect">
            <a:avLst/>
          </a:prstGeom>
        </p:spPr>
        <p:txBody>
          <a:bodyPr anchor="b">
            <a:spAutoFit/>
          </a:bodyPr>
          <a:lstStyle>
            <a:lvl1pPr marL="0" indent="0">
              <a:spcBef>
                <a:spcPts val="563"/>
              </a:spcBef>
              <a:buSzTx/>
              <a:buNone/>
              <a:defRPr sz="800" b="1" i="0" spc="64">
                <a:solidFill>
                  <a:srgbClr val="53585F"/>
                </a:solidFill>
                <a:latin typeface="Calibri Bold" charset="0"/>
                <a:ea typeface="Calibri Bold" charset="0"/>
                <a:cs typeface="Calibri Bold" charset="0"/>
                <a:sym typeface="Poppins Bold"/>
              </a:defRPr>
            </a:lvl1pPr>
          </a:lstStyle>
          <a:p>
            <a:pPr lvl="0"/>
            <a:r>
              <a:rPr lang="en-US" dirty="0"/>
              <a:t>Attribution</a:t>
            </a:r>
          </a:p>
        </p:txBody>
      </p:sp>
      <p:sp>
        <p:nvSpPr>
          <p:cNvPr id="12" name="Slide Number">
            <a:extLst>
              <a:ext uri="{FF2B5EF4-FFF2-40B4-BE49-F238E27FC236}">
                <a16:creationId xmlns:a16="http://schemas.microsoft.com/office/drawing/2014/main" id="{90D833A6-6A33-EE4F-AA1A-4E9D24BFD40A}"/>
              </a:ext>
            </a:extLst>
          </p:cNvPr>
          <p:cNvSpPr txBox="1">
            <a:spLocks noGrp="1"/>
          </p:cNvSpPr>
          <p:nvPr>
            <p:ph type="sldNum" sz="quarter" idx="2"/>
          </p:nvPr>
        </p:nvSpPr>
        <p:spPr>
          <a:xfrm>
            <a:off x="142875"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pic>
        <p:nvPicPr>
          <p:cNvPr id="13" name="Image" descr="Image">
            <a:extLst>
              <a:ext uri="{FF2B5EF4-FFF2-40B4-BE49-F238E27FC236}">
                <a16:creationId xmlns:a16="http://schemas.microsoft.com/office/drawing/2014/main" id="{227BE422-6810-D644-9477-BA14C4DBEB3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14" name="Line">
            <a:extLst>
              <a:ext uri="{FF2B5EF4-FFF2-40B4-BE49-F238E27FC236}">
                <a16:creationId xmlns:a16="http://schemas.microsoft.com/office/drawing/2014/main" id="{10399FF5-7B7A-C846-882C-9F2EB9A5B1A7}"/>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5" name="Line">
            <a:extLst>
              <a:ext uri="{FF2B5EF4-FFF2-40B4-BE49-F238E27FC236}">
                <a16:creationId xmlns:a16="http://schemas.microsoft.com/office/drawing/2014/main" id="{A7A1D7D1-3D88-A647-804A-C59C4E3F2E86}"/>
              </a:ext>
            </a:extLst>
          </p:cNvPr>
          <p:cNvSpPr/>
          <p:nvPr userDrawn="1"/>
        </p:nvSpPr>
        <p:spPr>
          <a:xfrm>
            <a:off x="6148437" y="1560554"/>
            <a:ext cx="2067868" cy="0"/>
          </a:xfrm>
          <a:prstGeom prst="line">
            <a:avLst/>
          </a:prstGeom>
          <a:ln w="38100">
            <a:solidFill>
              <a:srgbClr val="C6CFEF"/>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6" name="Line">
            <a:extLst>
              <a:ext uri="{FF2B5EF4-FFF2-40B4-BE49-F238E27FC236}">
                <a16:creationId xmlns:a16="http://schemas.microsoft.com/office/drawing/2014/main" id="{220F6043-0437-AF47-B1E4-8F8573BCB099}"/>
              </a:ext>
            </a:extLst>
          </p:cNvPr>
          <p:cNvSpPr/>
          <p:nvPr userDrawn="1"/>
        </p:nvSpPr>
        <p:spPr>
          <a:xfrm>
            <a:off x="6148436" y="3346492"/>
            <a:ext cx="2067868" cy="0"/>
          </a:xfrm>
          <a:prstGeom prst="line">
            <a:avLst/>
          </a:prstGeom>
          <a:ln w="38100">
            <a:solidFill>
              <a:srgbClr val="C6CFEF"/>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9" name="Text Placeholder 11">
            <a:extLst>
              <a:ext uri="{FF2B5EF4-FFF2-40B4-BE49-F238E27FC236}">
                <a16:creationId xmlns:a16="http://schemas.microsoft.com/office/drawing/2014/main" id="{CD8E43C1-B993-3148-AF70-7544DBAA6D74}"/>
              </a:ext>
            </a:extLst>
          </p:cNvPr>
          <p:cNvSpPr>
            <a:spLocks noGrp="1"/>
          </p:cNvSpPr>
          <p:nvPr>
            <p:ph type="body" sz="quarter" idx="18"/>
          </p:nvPr>
        </p:nvSpPr>
        <p:spPr>
          <a:xfrm>
            <a:off x="521673" y="1248115"/>
            <a:ext cx="2548172"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Text Placeholder 11">
            <a:extLst>
              <a:ext uri="{FF2B5EF4-FFF2-40B4-BE49-F238E27FC236}">
                <a16:creationId xmlns:a16="http://schemas.microsoft.com/office/drawing/2014/main" id="{CD8E43C1-B993-3148-AF70-7544DBAA6D74}"/>
              </a:ext>
            </a:extLst>
          </p:cNvPr>
          <p:cNvSpPr>
            <a:spLocks noGrp="1"/>
          </p:cNvSpPr>
          <p:nvPr>
            <p:ph type="body" sz="quarter" idx="19"/>
          </p:nvPr>
        </p:nvSpPr>
        <p:spPr>
          <a:xfrm>
            <a:off x="3099981" y="1248115"/>
            <a:ext cx="2565095"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8714658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D8D8CF-BF48-7E4B-ACE8-0DDCF48D155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Sub title Text">
            <a:extLst>
              <a:ext uri="{FF2B5EF4-FFF2-40B4-BE49-F238E27FC236}">
                <a16:creationId xmlns:a16="http://schemas.microsoft.com/office/drawing/2014/main" id="{89890701-5B77-894D-B778-389CAA908B9B}"/>
              </a:ext>
            </a:extLst>
          </p:cNvPr>
          <p:cNvSpPr txBox="1">
            <a:spLocks noGrp="1"/>
          </p:cNvSpPr>
          <p:nvPr>
            <p:ph type="body" sz="quarter" idx="13" hasCustomPrompt="1"/>
          </p:nvPr>
        </p:nvSpPr>
        <p:spPr>
          <a:xfrm>
            <a:off x="4781550" y="376511"/>
            <a:ext cx="4168428" cy="807874"/>
          </a:xfrm>
          <a:prstGeom prst="rect">
            <a:avLst/>
          </a:prstGeom>
        </p:spPr>
        <p:txBody>
          <a:bodyPr anchor="t">
            <a:normAutofit/>
          </a:bodyPr>
          <a:lstStyle>
            <a:lvl1pPr marL="0" indent="0">
              <a:lnSpc>
                <a:spcPct val="100000"/>
              </a:lnSpc>
              <a:spcBef>
                <a:spcPts val="0"/>
              </a:spcBef>
              <a:buSzTx/>
              <a:buNone/>
              <a:defRPr sz="2000" b="0" i="0">
                <a:latin typeface="Calibri Light" charset="0"/>
                <a:ea typeface="Calibri Light" charset="0"/>
                <a:cs typeface="Calibri Light" charset="0"/>
                <a:sym typeface="Poppins Light"/>
              </a:defRPr>
            </a:lvl1pPr>
          </a:lstStyle>
          <a:p>
            <a:pPr lvl="0"/>
            <a:r>
              <a:rPr lang="en-US" dirty="0"/>
              <a:t>Edit Subtitle</a:t>
            </a:r>
          </a:p>
        </p:txBody>
      </p:sp>
      <p:pic>
        <p:nvPicPr>
          <p:cNvPr id="3" name="Image" descr="Image">
            <a:extLst>
              <a:ext uri="{FF2B5EF4-FFF2-40B4-BE49-F238E27FC236}">
                <a16:creationId xmlns:a16="http://schemas.microsoft.com/office/drawing/2014/main" id="{BF5133FA-0FA1-E14C-8BB8-2BA61E7F338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4" name="Line">
            <a:extLst>
              <a:ext uri="{FF2B5EF4-FFF2-40B4-BE49-F238E27FC236}">
                <a16:creationId xmlns:a16="http://schemas.microsoft.com/office/drawing/2014/main" id="{4FA8E63F-832A-3948-A713-82B3373CC294}"/>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5" name="Title Text">
            <a:extLst>
              <a:ext uri="{FF2B5EF4-FFF2-40B4-BE49-F238E27FC236}">
                <a16:creationId xmlns:a16="http://schemas.microsoft.com/office/drawing/2014/main" id="{C06EEE53-30F4-9542-B7E2-56154DE25929}"/>
              </a:ext>
            </a:extLst>
          </p:cNvPr>
          <p:cNvSpPr txBox="1">
            <a:spLocks noGrp="1"/>
          </p:cNvSpPr>
          <p:nvPr>
            <p:ph type="title" hasCustomPrompt="1"/>
          </p:nvPr>
        </p:nvSpPr>
        <p:spPr>
          <a:xfrm>
            <a:off x="171450" y="352698"/>
            <a:ext cx="4485915" cy="807874"/>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Click to edit Title</a:t>
            </a:r>
            <a:endParaRPr dirty="0"/>
          </a:p>
        </p:txBody>
      </p:sp>
      <p:sp>
        <p:nvSpPr>
          <p:cNvPr id="8" name="Line">
            <a:extLst>
              <a:ext uri="{FF2B5EF4-FFF2-40B4-BE49-F238E27FC236}">
                <a16:creationId xmlns:a16="http://schemas.microsoft.com/office/drawing/2014/main" id="{7821D9AB-A68F-5441-B1BB-FD3292E3C35F}"/>
              </a:ext>
            </a:extLst>
          </p:cNvPr>
          <p:cNvSpPr/>
          <p:nvPr/>
        </p:nvSpPr>
        <p:spPr>
          <a:xfrm>
            <a:off x="6148437" y="1560554"/>
            <a:ext cx="2067868" cy="0"/>
          </a:xfrm>
          <a:prstGeom prst="line">
            <a:avLst/>
          </a:prstGeom>
          <a:ln w="76200">
            <a:solidFill>
              <a:srgbClr val="C6CFEF"/>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9" name="Line">
            <a:extLst>
              <a:ext uri="{FF2B5EF4-FFF2-40B4-BE49-F238E27FC236}">
                <a16:creationId xmlns:a16="http://schemas.microsoft.com/office/drawing/2014/main" id="{7940E763-B797-DF4D-9B08-19ADF4630341}"/>
              </a:ext>
            </a:extLst>
          </p:cNvPr>
          <p:cNvSpPr/>
          <p:nvPr/>
        </p:nvSpPr>
        <p:spPr>
          <a:xfrm>
            <a:off x="6148436" y="3346492"/>
            <a:ext cx="2067868" cy="0"/>
          </a:xfrm>
          <a:prstGeom prst="line">
            <a:avLst/>
          </a:prstGeom>
          <a:ln w="38100">
            <a:solidFill>
              <a:srgbClr val="C6CFEF"/>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0" name="Double click to add quote">
            <a:extLst>
              <a:ext uri="{FF2B5EF4-FFF2-40B4-BE49-F238E27FC236}">
                <a16:creationId xmlns:a16="http://schemas.microsoft.com/office/drawing/2014/main" id="{A55FD4FF-A5F6-3547-AC64-5B7577DEDD3D}"/>
              </a:ext>
            </a:extLst>
          </p:cNvPr>
          <p:cNvSpPr txBox="1">
            <a:spLocks noGrp="1"/>
          </p:cNvSpPr>
          <p:nvPr>
            <p:ph type="body" sz="quarter" idx="15" hasCustomPrompt="1"/>
          </p:nvPr>
        </p:nvSpPr>
        <p:spPr>
          <a:xfrm>
            <a:off x="6157913" y="1641023"/>
            <a:ext cx="2048916" cy="1632144"/>
          </a:xfrm>
          <a:prstGeom prst="rect">
            <a:avLst/>
          </a:prstGeom>
        </p:spPr>
        <p:txBody>
          <a:bodyPr anchor="t">
            <a:normAutofit/>
          </a:bodyPr>
          <a:lstStyle>
            <a:lvl1pPr marL="0" indent="0">
              <a:lnSpc>
                <a:spcPct val="110000"/>
              </a:lnSpc>
              <a:spcBef>
                <a:spcPts val="0"/>
              </a:spcBef>
              <a:buSzTx/>
              <a:buNone/>
              <a:defRPr sz="1200" b="0" i="0">
                <a:solidFill>
                  <a:srgbClr val="53585F"/>
                </a:solidFill>
                <a:latin typeface="Calibri Light" charset="0"/>
                <a:ea typeface="+mn-ea"/>
                <a:cs typeface="Calibri Light" charset="0"/>
                <a:sym typeface="Poppins ExtraLight"/>
              </a:defRPr>
            </a:lvl1pPr>
          </a:lstStyle>
          <a:p>
            <a:pPr lvl="0"/>
            <a:r>
              <a:rPr lang="en-US" dirty="0"/>
              <a:t>Insert quote or key facts here – Calibri light italic 12pt, dark grey</a:t>
            </a:r>
          </a:p>
        </p:txBody>
      </p:sp>
      <p:sp>
        <p:nvSpPr>
          <p:cNvPr id="11" name="ATTRIBUTION">
            <a:extLst>
              <a:ext uri="{FF2B5EF4-FFF2-40B4-BE49-F238E27FC236}">
                <a16:creationId xmlns:a16="http://schemas.microsoft.com/office/drawing/2014/main" id="{F17513B7-95D9-D14F-9508-AA802AB20006}"/>
              </a:ext>
            </a:extLst>
          </p:cNvPr>
          <p:cNvSpPr txBox="1">
            <a:spLocks noGrp="1"/>
          </p:cNvSpPr>
          <p:nvPr>
            <p:ph type="body" sz="quarter" idx="16" hasCustomPrompt="1"/>
          </p:nvPr>
        </p:nvSpPr>
        <p:spPr>
          <a:xfrm>
            <a:off x="6178572" y="3316904"/>
            <a:ext cx="2067868" cy="221023"/>
          </a:xfrm>
          <a:prstGeom prst="rect">
            <a:avLst/>
          </a:prstGeom>
        </p:spPr>
        <p:txBody>
          <a:bodyPr anchor="b">
            <a:spAutoFit/>
          </a:bodyPr>
          <a:lstStyle>
            <a:lvl1pPr marL="0" indent="0">
              <a:spcBef>
                <a:spcPts val="563"/>
              </a:spcBef>
              <a:buSzTx/>
              <a:buNone/>
              <a:defRPr sz="800" b="1" i="0" spc="64">
                <a:solidFill>
                  <a:srgbClr val="53585F"/>
                </a:solidFill>
                <a:latin typeface="Calibri Bold" charset="0"/>
                <a:ea typeface="Calibri Bold" charset="0"/>
                <a:cs typeface="Calibri Bold" charset="0"/>
                <a:sym typeface="Poppins Bold"/>
              </a:defRPr>
            </a:lvl1pPr>
          </a:lstStyle>
          <a:p>
            <a:pPr lvl="0"/>
            <a:r>
              <a:rPr lang="en-US" dirty="0"/>
              <a:t>Attribution</a:t>
            </a:r>
          </a:p>
        </p:txBody>
      </p:sp>
      <p:sp>
        <p:nvSpPr>
          <p:cNvPr id="12" name="Slide Number">
            <a:extLst>
              <a:ext uri="{FF2B5EF4-FFF2-40B4-BE49-F238E27FC236}">
                <a16:creationId xmlns:a16="http://schemas.microsoft.com/office/drawing/2014/main" id="{90D833A6-6A33-EE4F-AA1A-4E9D24BFD40A}"/>
              </a:ext>
            </a:extLst>
          </p:cNvPr>
          <p:cNvSpPr txBox="1">
            <a:spLocks noGrp="1"/>
          </p:cNvSpPr>
          <p:nvPr>
            <p:ph type="sldNum" sz="quarter" idx="2"/>
          </p:nvPr>
        </p:nvSpPr>
        <p:spPr>
          <a:xfrm>
            <a:off x="142875"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pic>
        <p:nvPicPr>
          <p:cNvPr id="13" name="Image" descr="Image">
            <a:extLst>
              <a:ext uri="{FF2B5EF4-FFF2-40B4-BE49-F238E27FC236}">
                <a16:creationId xmlns:a16="http://schemas.microsoft.com/office/drawing/2014/main" id="{227BE422-6810-D644-9477-BA14C4DBEB3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14" name="Line">
            <a:extLst>
              <a:ext uri="{FF2B5EF4-FFF2-40B4-BE49-F238E27FC236}">
                <a16:creationId xmlns:a16="http://schemas.microsoft.com/office/drawing/2014/main" id="{10399FF5-7B7A-C846-882C-9F2EB9A5B1A7}"/>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5" name="Line">
            <a:extLst>
              <a:ext uri="{FF2B5EF4-FFF2-40B4-BE49-F238E27FC236}">
                <a16:creationId xmlns:a16="http://schemas.microsoft.com/office/drawing/2014/main" id="{A7A1D7D1-3D88-A647-804A-C59C4E3F2E86}"/>
              </a:ext>
            </a:extLst>
          </p:cNvPr>
          <p:cNvSpPr/>
          <p:nvPr userDrawn="1"/>
        </p:nvSpPr>
        <p:spPr>
          <a:xfrm>
            <a:off x="6148437" y="1560554"/>
            <a:ext cx="2067868" cy="0"/>
          </a:xfrm>
          <a:prstGeom prst="line">
            <a:avLst/>
          </a:prstGeom>
          <a:ln w="38100">
            <a:solidFill>
              <a:srgbClr val="C6CFEF"/>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6" name="Line">
            <a:extLst>
              <a:ext uri="{FF2B5EF4-FFF2-40B4-BE49-F238E27FC236}">
                <a16:creationId xmlns:a16="http://schemas.microsoft.com/office/drawing/2014/main" id="{220F6043-0437-AF47-B1E4-8F8573BCB099}"/>
              </a:ext>
            </a:extLst>
          </p:cNvPr>
          <p:cNvSpPr/>
          <p:nvPr userDrawn="1"/>
        </p:nvSpPr>
        <p:spPr>
          <a:xfrm>
            <a:off x="6148436" y="3346492"/>
            <a:ext cx="2067868" cy="0"/>
          </a:xfrm>
          <a:prstGeom prst="line">
            <a:avLst/>
          </a:prstGeom>
          <a:ln w="38100">
            <a:solidFill>
              <a:srgbClr val="C6CFEF"/>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9" name="Text Placeholder 11">
            <a:extLst>
              <a:ext uri="{FF2B5EF4-FFF2-40B4-BE49-F238E27FC236}">
                <a16:creationId xmlns:a16="http://schemas.microsoft.com/office/drawing/2014/main" id="{CD8E43C1-B993-3148-AF70-7544DBAA6D74}"/>
              </a:ext>
            </a:extLst>
          </p:cNvPr>
          <p:cNvSpPr>
            <a:spLocks noGrp="1"/>
          </p:cNvSpPr>
          <p:nvPr>
            <p:ph type="body" sz="quarter" idx="18"/>
          </p:nvPr>
        </p:nvSpPr>
        <p:spPr>
          <a:xfrm>
            <a:off x="521673" y="1248115"/>
            <a:ext cx="2548172"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Text Placeholder 11">
            <a:extLst>
              <a:ext uri="{FF2B5EF4-FFF2-40B4-BE49-F238E27FC236}">
                <a16:creationId xmlns:a16="http://schemas.microsoft.com/office/drawing/2014/main" id="{CD8E43C1-B993-3148-AF70-7544DBAA6D74}"/>
              </a:ext>
            </a:extLst>
          </p:cNvPr>
          <p:cNvSpPr>
            <a:spLocks noGrp="1"/>
          </p:cNvSpPr>
          <p:nvPr>
            <p:ph type="body" sz="quarter" idx="19"/>
          </p:nvPr>
        </p:nvSpPr>
        <p:spPr>
          <a:xfrm>
            <a:off x="3099981" y="1248115"/>
            <a:ext cx="2533564"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5963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pic>
        <p:nvPicPr>
          <p:cNvPr id="6" name="BG_series_C_3.jpg" descr="BG_series_C_3.jpg">
            <a:extLst>
              <a:ext uri="{FF2B5EF4-FFF2-40B4-BE49-F238E27FC236}">
                <a16:creationId xmlns:a16="http://schemas.microsoft.com/office/drawing/2014/main" id="{CF471A11-0FF0-6B46-BC97-0BD77B7CD9A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a:ln w="12700">
            <a:miter lim="400000"/>
          </a:ln>
        </p:spPr>
      </p:pic>
      <p:sp>
        <p:nvSpPr>
          <p:cNvPr id="9" name="Text Placeholder 2">
            <a:extLst>
              <a:ext uri="{FF2B5EF4-FFF2-40B4-BE49-F238E27FC236}">
                <a16:creationId xmlns:a16="http://schemas.microsoft.com/office/drawing/2014/main" id="{3CE97EFA-67FD-2647-A0CB-D34D9D6C1087}"/>
              </a:ext>
            </a:extLst>
          </p:cNvPr>
          <p:cNvSpPr>
            <a:spLocks noGrp="1"/>
          </p:cNvSpPr>
          <p:nvPr>
            <p:ph type="body" sz="quarter" idx="10" hasCustomPrompt="1"/>
          </p:nvPr>
        </p:nvSpPr>
        <p:spPr>
          <a:xfrm>
            <a:off x="1851558" y="1855448"/>
            <a:ext cx="1863192" cy="1244600"/>
          </a:xfrm>
        </p:spPr>
        <p:txBody>
          <a:bodyPr>
            <a:noAutofit/>
          </a:bodyPr>
          <a:lstStyle>
            <a:lvl1pPr marL="0" indent="0" algn="ctr">
              <a:buNone/>
              <a:defRPr sz="9600" b="0" i="0">
                <a:solidFill>
                  <a:srgbClr val="000000"/>
                </a:solidFill>
                <a:latin typeface="Calibri Light" charset="0"/>
                <a:ea typeface="Calibri Light" charset="0"/>
                <a:cs typeface="Calibri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7" name="Title Text">
            <a:extLst>
              <a:ext uri="{FF2B5EF4-FFF2-40B4-BE49-F238E27FC236}">
                <a16:creationId xmlns:a16="http://schemas.microsoft.com/office/drawing/2014/main" id="{57830E45-E1AE-4A4D-B0F8-C7455911C35E}"/>
              </a:ext>
            </a:extLst>
          </p:cNvPr>
          <p:cNvSpPr txBox="1">
            <a:spLocks noGrp="1"/>
          </p:cNvSpPr>
          <p:nvPr>
            <p:ph type="title" hasCustomPrompt="1"/>
          </p:nvPr>
        </p:nvSpPr>
        <p:spPr>
          <a:xfrm>
            <a:off x="3714750" y="1967394"/>
            <a:ext cx="3724420" cy="1295661"/>
          </a:xfrm>
          <a:prstGeom prst="rect">
            <a:avLst/>
          </a:prstGeom>
        </p:spPr>
        <p:txBody>
          <a:bodyPr anchor="ctr">
            <a:normAutofit/>
          </a:bodyPr>
          <a:lstStyle>
            <a:lvl1pPr>
              <a:lnSpc>
                <a:spcPct val="100000"/>
              </a:lnSpc>
              <a:defRPr sz="3300" b="0" i="0" baseline="0">
                <a:solidFill>
                  <a:srgbClr val="000000"/>
                </a:solidFill>
                <a:latin typeface="Calibri Light" panose="020F0302020204030204" pitchFamily="34" charset="0"/>
                <a:cs typeface="Calibri Light" panose="020F0302020204030204" pitchFamily="34" charset="0"/>
              </a:defRPr>
            </a:lvl1pPr>
          </a:lstStyle>
          <a:p>
            <a:r>
              <a:rPr lang="en-US" dirty="0"/>
              <a:t>Title slide font is Calibri Light 33pt</a:t>
            </a:r>
            <a:endParaRPr dirty="0"/>
          </a:p>
        </p:txBody>
      </p:sp>
      <p:sp>
        <p:nvSpPr>
          <p:cNvPr id="8" name="Line">
            <a:extLst>
              <a:ext uri="{FF2B5EF4-FFF2-40B4-BE49-F238E27FC236}">
                <a16:creationId xmlns:a16="http://schemas.microsoft.com/office/drawing/2014/main" id="{EB50530A-95C7-9544-9186-D3C74F1D4453}"/>
              </a:ext>
            </a:extLst>
          </p:cNvPr>
          <p:cNvSpPr/>
          <p:nvPr/>
        </p:nvSpPr>
        <p:spPr>
          <a:xfrm>
            <a:off x="2216105" y="3276392"/>
            <a:ext cx="1127759" cy="0"/>
          </a:xfrm>
          <a:prstGeom prst="line">
            <a:avLst/>
          </a:prstGeom>
          <a:ln w="38100">
            <a:solidFill>
              <a:schemeClr val="accent5"/>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0" name="Text Placeholder 10">
            <a:extLst>
              <a:ext uri="{FF2B5EF4-FFF2-40B4-BE49-F238E27FC236}">
                <a16:creationId xmlns:a16="http://schemas.microsoft.com/office/drawing/2014/main" id="{C2088AC4-2D9F-DB4A-B29B-88F3E9E46EDA}"/>
              </a:ext>
            </a:extLst>
          </p:cNvPr>
          <p:cNvSpPr>
            <a:spLocks noGrp="1"/>
          </p:cNvSpPr>
          <p:nvPr>
            <p:ph type="body" sz="quarter" idx="11" hasCustomPrompt="1"/>
          </p:nvPr>
        </p:nvSpPr>
        <p:spPr>
          <a:xfrm>
            <a:off x="1990198" y="1802869"/>
            <a:ext cx="1585912" cy="254529"/>
          </a:xfrm>
        </p:spPr>
        <p:txBody>
          <a:bodyPr>
            <a:noAutofit/>
          </a:bodyPr>
          <a:lstStyle>
            <a:lvl1pPr marL="0" indent="0" algn="ctr">
              <a:buNone/>
              <a:defRPr sz="1100" b="1" i="0" spc="600">
                <a:solidFill>
                  <a:srgbClr val="000000"/>
                </a:solidFill>
                <a:latin typeface="Calibri Bold" charset="0"/>
                <a:cs typeface="Calibri Bol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a:t>
            </a:r>
          </a:p>
        </p:txBody>
      </p:sp>
      <p:sp>
        <p:nvSpPr>
          <p:cNvPr id="12" name="Line">
            <a:extLst>
              <a:ext uri="{FF2B5EF4-FFF2-40B4-BE49-F238E27FC236}">
                <a16:creationId xmlns:a16="http://schemas.microsoft.com/office/drawing/2014/main" id="{622F5BCB-C626-2948-B438-6A31F3F43C57}"/>
              </a:ext>
            </a:extLst>
          </p:cNvPr>
          <p:cNvSpPr/>
          <p:nvPr userDrawn="1"/>
        </p:nvSpPr>
        <p:spPr>
          <a:xfrm>
            <a:off x="2216105" y="3276392"/>
            <a:ext cx="1127759" cy="0"/>
          </a:xfrm>
          <a:prstGeom prst="line">
            <a:avLst/>
          </a:prstGeom>
          <a:ln w="38100">
            <a:solidFill>
              <a:srgbClr val="EC1D24"/>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pic>
        <p:nvPicPr>
          <p:cNvPr id="11" name="Image" descr="Image">
            <a:extLst>
              <a:ext uri="{FF2B5EF4-FFF2-40B4-BE49-F238E27FC236}">
                <a16:creationId xmlns:a16="http://schemas.microsoft.com/office/drawing/2014/main" id="{CA33785F-98A2-0C41-84D1-C51F91927B0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161975" y="4238074"/>
            <a:ext cx="604605" cy="472793"/>
          </a:xfrm>
          <a:prstGeom prst="rect">
            <a:avLst/>
          </a:prstGeom>
          <a:ln w="12700">
            <a:miter lim="400000"/>
          </a:ln>
        </p:spPr>
      </p:pic>
    </p:spTree>
    <p:extLst>
      <p:ext uri="{BB962C8B-B14F-4D97-AF65-F5344CB8AC3E}">
        <p14:creationId xmlns:p14="http://schemas.microsoft.com/office/powerpoint/2010/main" val="39268358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Sub title Text">
            <a:extLst>
              <a:ext uri="{FF2B5EF4-FFF2-40B4-BE49-F238E27FC236}">
                <a16:creationId xmlns:a16="http://schemas.microsoft.com/office/drawing/2014/main" id="{89890701-5B77-894D-B778-389CAA908B9B}"/>
              </a:ext>
            </a:extLst>
          </p:cNvPr>
          <p:cNvSpPr txBox="1">
            <a:spLocks noGrp="1"/>
          </p:cNvSpPr>
          <p:nvPr>
            <p:ph type="body" sz="quarter" idx="13" hasCustomPrompt="1"/>
          </p:nvPr>
        </p:nvSpPr>
        <p:spPr>
          <a:xfrm>
            <a:off x="2544329" y="376511"/>
            <a:ext cx="6405649" cy="807874"/>
          </a:xfrm>
          <a:prstGeom prst="rect">
            <a:avLst/>
          </a:prstGeom>
        </p:spPr>
        <p:txBody>
          <a:bodyPr anchor="t">
            <a:normAutofit/>
          </a:bodyPr>
          <a:lstStyle>
            <a:lvl1pPr marL="0" indent="0">
              <a:lnSpc>
                <a:spcPct val="100000"/>
              </a:lnSpc>
              <a:spcBef>
                <a:spcPts val="0"/>
              </a:spcBef>
              <a:buSzTx/>
              <a:buNone/>
              <a:defRPr sz="2000" b="0" i="0">
                <a:latin typeface="Calibri Light" charset="0"/>
                <a:ea typeface="Calibri Light" charset="0"/>
                <a:cs typeface="Calibri Light" charset="0"/>
                <a:sym typeface="Poppins Light"/>
              </a:defRPr>
            </a:lvl1pPr>
          </a:lstStyle>
          <a:p>
            <a:pPr lvl="0"/>
            <a:r>
              <a:rPr lang="en-US" dirty="0"/>
              <a:t>Edit Subtitle</a:t>
            </a:r>
          </a:p>
        </p:txBody>
      </p:sp>
      <p:pic>
        <p:nvPicPr>
          <p:cNvPr id="3" name="Image" descr="Image">
            <a:extLst>
              <a:ext uri="{FF2B5EF4-FFF2-40B4-BE49-F238E27FC236}">
                <a16:creationId xmlns:a16="http://schemas.microsoft.com/office/drawing/2014/main" id="{BF5133FA-0FA1-E14C-8BB8-2BA61E7F338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4" name="Line">
            <a:extLst>
              <a:ext uri="{FF2B5EF4-FFF2-40B4-BE49-F238E27FC236}">
                <a16:creationId xmlns:a16="http://schemas.microsoft.com/office/drawing/2014/main" id="{4FA8E63F-832A-3948-A713-82B3373CC294}"/>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5" name="Title Text">
            <a:extLst>
              <a:ext uri="{FF2B5EF4-FFF2-40B4-BE49-F238E27FC236}">
                <a16:creationId xmlns:a16="http://schemas.microsoft.com/office/drawing/2014/main" id="{C06EEE53-30F4-9542-B7E2-56154DE25929}"/>
              </a:ext>
            </a:extLst>
          </p:cNvPr>
          <p:cNvSpPr txBox="1">
            <a:spLocks noGrp="1"/>
          </p:cNvSpPr>
          <p:nvPr>
            <p:ph type="title" hasCustomPrompt="1"/>
          </p:nvPr>
        </p:nvSpPr>
        <p:spPr>
          <a:xfrm>
            <a:off x="171450" y="352698"/>
            <a:ext cx="2372879" cy="807874"/>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Click to edit Title</a:t>
            </a:r>
            <a:endParaRPr dirty="0"/>
          </a:p>
        </p:txBody>
      </p:sp>
      <p:sp>
        <p:nvSpPr>
          <p:cNvPr id="12" name="Slide Number">
            <a:extLst>
              <a:ext uri="{FF2B5EF4-FFF2-40B4-BE49-F238E27FC236}">
                <a16:creationId xmlns:a16="http://schemas.microsoft.com/office/drawing/2014/main" id="{90D833A6-6A33-EE4F-AA1A-4E9D24BFD40A}"/>
              </a:ext>
            </a:extLst>
          </p:cNvPr>
          <p:cNvSpPr txBox="1">
            <a:spLocks noGrp="1"/>
          </p:cNvSpPr>
          <p:nvPr>
            <p:ph type="sldNum" sz="quarter" idx="2"/>
          </p:nvPr>
        </p:nvSpPr>
        <p:spPr>
          <a:xfrm>
            <a:off x="142875"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pic>
        <p:nvPicPr>
          <p:cNvPr id="13" name="Image" descr="Image">
            <a:extLst>
              <a:ext uri="{FF2B5EF4-FFF2-40B4-BE49-F238E27FC236}">
                <a16:creationId xmlns:a16="http://schemas.microsoft.com/office/drawing/2014/main" id="{227BE422-6810-D644-9477-BA14C4DBEB3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14" name="Line">
            <a:extLst>
              <a:ext uri="{FF2B5EF4-FFF2-40B4-BE49-F238E27FC236}">
                <a16:creationId xmlns:a16="http://schemas.microsoft.com/office/drawing/2014/main" id="{10399FF5-7B7A-C846-882C-9F2EB9A5B1A7}"/>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1" name="Text Placeholder 11">
            <a:extLst>
              <a:ext uri="{FF2B5EF4-FFF2-40B4-BE49-F238E27FC236}">
                <a16:creationId xmlns:a16="http://schemas.microsoft.com/office/drawing/2014/main" id="{CD8E43C1-B993-3148-AF70-7544DBAA6D74}"/>
              </a:ext>
            </a:extLst>
          </p:cNvPr>
          <p:cNvSpPr>
            <a:spLocks noGrp="1"/>
          </p:cNvSpPr>
          <p:nvPr>
            <p:ph type="body" sz="quarter" idx="18"/>
          </p:nvPr>
        </p:nvSpPr>
        <p:spPr>
          <a:xfrm>
            <a:off x="2544329" y="1358610"/>
            <a:ext cx="2986026"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11">
            <a:extLst>
              <a:ext uri="{FF2B5EF4-FFF2-40B4-BE49-F238E27FC236}">
                <a16:creationId xmlns:a16="http://schemas.microsoft.com/office/drawing/2014/main" id="{CD8E43C1-B993-3148-AF70-7544DBAA6D74}"/>
              </a:ext>
            </a:extLst>
          </p:cNvPr>
          <p:cNvSpPr>
            <a:spLocks noGrp="1"/>
          </p:cNvSpPr>
          <p:nvPr>
            <p:ph type="body" sz="quarter" idx="19"/>
          </p:nvPr>
        </p:nvSpPr>
        <p:spPr>
          <a:xfrm>
            <a:off x="5797194" y="1358610"/>
            <a:ext cx="2986026"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6326292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153375-5F1A-3041-81EC-978C4A991CF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Sub title Text">
            <a:extLst>
              <a:ext uri="{FF2B5EF4-FFF2-40B4-BE49-F238E27FC236}">
                <a16:creationId xmlns:a16="http://schemas.microsoft.com/office/drawing/2014/main" id="{89890701-5B77-894D-B778-389CAA908B9B}"/>
              </a:ext>
            </a:extLst>
          </p:cNvPr>
          <p:cNvSpPr txBox="1">
            <a:spLocks noGrp="1"/>
          </p:cNvSpPr>
          <p:nvPr>
            <p:ph type="body" sz="quarter" idx="13" hasCustomPrompt="1"/>
          </p:nvPr>
        </p:nvSpPr>
        <p:spPr>
          <a:xfrm>
            <a:off x="2544329" y="376511"/>
            <a:ext cx="6405649" cy="807874"/>
          </a:xfrm>
          <a:prstGeom prst="rect">
            <a:avLst/>
          </a:prstGeom>
        </p:spPr>
        <p:txBody>
          <a:bodyPr anchor="t">
            <a:normAutofit/>
          </a:bodyPr>
          <a:lstStyle>
            <a:lvl1pPr marL="0" indent="0">
              <a:lnSpc>
                <a:spcPct val="100000"/>
              </a:lnSpc>
              <a:spcBef>
                <a:spcPts val="0"/>
              </a:spcBef>
              <a:buSzTx/>
              <a:buNone/>
              <a:defRPr sz="2000" b="0" i="0">
                <a:latin typeface="Calibri Light" charset="0"/>
                <a:ea typeface="Calibri Light" charset="0"/>
                <a:cs typeface="Calibri Light" charset="0"/>
                <a:sym typeface="Poppins Light"/>
              </a:defRPr>
            </a:lvl1pPr>
          </a:lstStyle>
          <a:p>
            <a:pPr lvl="0"/>
            <a:r>
              <a:rPr lang="en-US" dirty="0"/>
              <a:t>Edit Subtitle</a:t>
            </a:r>
          </a:p>
        </p:txBody>
      </p:sp>
      <p:pic>
        <p:nvPicPr>
          <p:cNvPr id="3" name="Image" descr="Image">
            <a:extLst>
              <a:ext uri="{FF2B5EF4-FFF2-40B4-BE49-F238E27FC236}">
                <a16:creationId xmlns:a16="http://schemas.microsoft.com/office/drawing/2014/main" id="{BF5133FA-0FA1-E14C-8BB8-2BA61E7F338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4" name="Line">
            <a:extLst>
              <a:ext uri="{FF2B5EF4-FFF2-40B4-BE49-F238E27FC236}">
                <a16:creationId xmlns:a16="http://schemas.microsoft.com/office/drawing/2014/main" id="{4FA8E63F-832A-3948-A713-82B3373CC294}"/>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5" name="Title Text">
            <a:extLst>
              <a:ext uri="{FF2B5EF4-FFF2-40B4-BE49-F238E27FC236}">
                <a16:creationId xmlns:a16="http://schemas.microsoft.com/office/drawing/2014/main" id="{C06EEE53-30F4-9542-B7E2-56154DE25929}"/>
              </a:ext>
            </a:extLst>
          </p:cNvPr>
          <p:cNvSpPr txBox="1">
            <a:spLocks noGrp="1"/>
          </p:cNvSpPr>
          <p:nvPr>
            <p:ph type="title" hasCustomPrompt="1"/>
          </p:nvPr>
        </p:nvSpPr>
        <p:spPr>
          <a:xfrm>
            <a:off x="171450" y="352698"/>
            <a:ext cx="2372879" cy="807874"/>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Click to edit Title</a:t>
            </a:r>
            <a:endParaRPr dirty="0"/>
          </a:p>
        </p:txBody>
      </p:sp>
      <p:sp>
        <p:nvSpPr>
          <p:cNvPr id="12" name="Slide Number">
            <a:extLst>
              <a:ext uri="{FF2B5EF4-FFF2-40B4-BE49-F238E27FC236}">
                <a16:creationId xmlns:a16="http://schemas.microsoft.com/office/drawing/2014/main" id="{90D833A6-6A33-EE4F-AA1A-4E9D24BFD40A}"/>
              </a:ext>
            </a:extLst>
          </p:cNvPr>
          <p:cNvSpPr txBox="1">
            <a:spLocks noGrp="1"/>
          </p:cNvSpPr>
          <p:nvPr>
            <p:ph type="sldNum" sz="quarter" idx="2"/>
          </p:nvPr>
        </p:nvSpPr>
        <p:spPr>
          <a:xfrm>
            <a:off x="142875"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pic>
        <p:nvPicPr>
          <p:cNvPr id="13" name="Image" descr="Image">
            <a:extLst>
              <a:ext uri="{FF2B5EF4-FFF2-40B4-BE49-F238E27FC236}">
                <a16:creationId xmlns:a16="http://schemas.microsoft.com/office/drawing/2014/main" id="{227BE422-6810-D644-9477-BA14C4DBEB3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14" name="Line">
            <a:extLst>
              <a:ext uri="{FF2B5EF4-FFF2-40B4-BE49-F238E27FC236}">
                <a16:creationId xmlns:a16="http://schemas.microsoft.com/office/drawing/2014/main" id="{10399FF5-7B7A-C846-882C-9F2EB9A5B1A7}"/>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5" name="Text Placeholder 11">
            <a:extLst>
              <a:ext uri="{FF2B5EF4-FFF2-40B4-BE49-F238E27FC236}">
                <a16:creationId xmlns:a16="http://schemas.microsoft.com/office/drawing/2014/main" id="{CD8E43C1-B993-3148-AF70-7544DBAA6D74}"/>
              </a:ext>
            </a:extLst>
          </p:cNvPr>
          <p:cNvSpPr>
            <a:spLocks noGrp="1"/>
          </p:cNvSpPr>
          <p:nvPr>
            <p:ph type="body" sz="quarter" idx="18"/>
          </p:nvPr>
        </p:nvSpPr>
        <p:spPr>
          <a:xfrm>
            <a:off x="2544329" y="1358610"/>
            <a:ext cx="2986026"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Text Placeholder 11">
            <a:extLst>
              <a:ext uri="{FF2B5EF4-FFF2-40B4-BE49-F238E27FC236}">
                <a16:creationId xmlns:a16="http://schemas.microsoft.com/office/drawing/2014/main" id="{CD8E43C1-B993-3148-AF70-7544DBAA6D74}"/>
              </a:ext>
            </a:extLst>
          </p:cNvPr>
          <p:cNvSpPr>
            <a:spLocks noGrp="1"/>
          </p:cNvSpPr>
          <p:nvPr>
            <p:ph type="body" sz="quarter" idx="19"/>
          </p:nvPr>
        </p:nvSpPr>
        <p:spPr>
          <a:xfrm>
            <a:off x="5797194" y="1358610"/>
            <a:ext cx="2986026"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6514775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Sub title Text">
            <a:extLst>
              <a:ext uri="{FF2B5EF4-FFF2-40B4-BE49-F238E27FC236}">
                <a16:creationId xmlns:a16="http://schemas.microsoft.com/office/drawing/2014/main" id="{1C1458B1-B718-B945-867D-0CA7DAD96E96}"/>
              </a:ext>
            </a:extLst>
          </p:cNvPr>
          <p:cNvSpPr txBox="1">
            <a:spLocks noGrp="1"/>
          </p:cNvSpPr>
          <p:nvPr>
            <p:ph type="body" sz="quarter" idx="13" hasCustomPrompt="1"/>
          </p:nvPr>
        </p:nvSpPr>
        <p:spPr>
          <a:xfrm>
            <a:off x="3086100" y="376511"/>
            <a:ext cx="5464869" cy="807874"/>
          </a:xfrm>
          <a:prstGeom prst="rect">
            <a:avLst/>
          </a:prstGeom>
        </p:spPr>
        <p:txBody>
          <a:bodyPr anchor="t">
            <a:normAutofit/>
          </a:bodyPr>
          <a:lstStyle>
            <a:lvl1pPr marL="0" indent="0">
              <a:lnSpc>
                <a:spcPct val="100000"/>
              </a:lnSpc>
              <a:spcBef>
                <a:spcPts val="0"/>
              </a:spcBef>
              <a:buSzTx/>
              <a:buNone/>
              <a:defRPr sz="2000" b="0" i="0">
                <a:latin typeface="Calibri Light" charset="0"/>
                <a:ea typeface="Calibri Light" charset="0"/>
                <a:cs typeface="Calibri Light" charset="0"/>
                <a:sym typeface="Poppins Light"/>
              </a:defRPr>
            </a:lvl1pPr>
          </a:lstStyle>
          <a:p>
            <a:pPr lvl="0"/>
            <a:r>
              <a:rPr lang="en-US" dirty="0"/>
              <a:t>Edit Subtitle</a:t>
            </a:r>
          </a:p>
        </p:txBody>
      </p:sp>
      <p:pic>
        <p:nvPicPr>
          <p:cNvPr id="4" name="Image" descr="Image">
            <a:extLst>
              <a:ext uri="{FF2B5EF4-FFF2-40B4-BE49-F238E27FC236}">
                <a16:creationId xmlns:a16="http://schemas.microsoft.com/office/drawing/2014/main" id="{C7853434-6E62-854F-AD79-256D981A10E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5" name="Line">
            <a:extLst>
              <a:ext uri="{FF2B5EF4-FFF2-40B4-BE49-F238E27FC236}">
                <a16:creationId xmlns:a16="http://schemas.microsoft.com/office/drawing/2014/main" id="{3DB5897B-83E6-5447-A1EA-D7B8955C3581}"/>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6" name="Title Text">
            <a:extLst>
              <a:ext uri="{FF2B5EF4-FFF2-40B4-BE49-F238E27FC236}">
                <a16:creationId xmlns:a16="http://schemas.microsoft.com/office/drawing/2014/main" id="{77E751E5-29A9-8C45-A7D9-F3072BF6854B}"/>
              </a:ext>
            </a:extLst>
          </p:cNvPr>
          <p:cNvSpPr txBox="1">
            <a:spLocks noGrp="1"/>
          </p:cNvSpPr>
          <p:nvPr>
            <p:ph type="title" hasCustomPrompt="1"/>
          </p:nvPr>
        </p:nvSpPr>
        <p:spPr>
          <a:xfrm>
            <a:off x="171450" y="352698"/>
            <a:ext cx="2802074" cy="807874"/>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Click to edit Title</a:t>
            </a:r>
            <a:endParaRPr dirty="0"/>
          </a:p>
        </p:txBody>
      </p:sp>
      <p:sp>
        <p:nvSpPr>
          <p:cNvPr id="7" name="Slide Number">
            <a:extLst>
              <a:ext uri="{FF2B5EF4-FFF2-40B4-BE49-F238E27FC236}">
                <a16:creationId xmlns:a16="http://schemas.microsoft.com/office/drawing/2014/main" id="{25A666DC-131B-9744-ACC3-50CDE3A40703}"/>
              </a:ext>
            </a:extLst>
          </p:cNvPr>
          <p:cNvSpPr txBox="1">
            <a:spLocks noGrp="1"/>
          </p:cNvSpPr>
          <p:nvPr>
            <p:ph type="sldNum" sz="quarter" idx="2"/>
          </p:nvPr>
        </p:nvSpPr>
        <p:spPr>
          <a:xfrm>
            <a:off x="142875"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pic>
        <p:nvPicPr>
          <p:cNvPr id="8" name="Image" descr="Image">
            <a:extLst>
              <a:ext uri="{FF2B5EF4-FFF2-40B4-BE49-F238E27FC236}">
                <a16:creationId xmlns:a16="http://schemas.microsoft.com/office/drawing/2014/main" id="{4F33F7D3-81E6-8845-BFA0-371B2D87387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9" name="Line">
            <a:extLst>
              <a:ext uri="{FF2B5EF4-FFF2-40B4-BE49-F238E27FC236}">
                <a16:creationId xmlns:a16="http://schemas.microsoft.com/office/drawing/2014/main" id="{31161603-FCBE-0A45-AE73-BB13CEE99EF3}"/>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1" name="Text Placeholder 11">
            <a:extLst>
              <a:ext uri="{FF2B5EF4-FFF2-40B4-BE49-F238E27FC236}">
                <a16:creationId xmlns:a16="http://schemas.microsoft.com/office/drawing/2014/main" id="{CD8E43C1-B993-3148-AF70-7544DBAA6D74}"/>
              </a:ext>
            </a:extLst>
          </p:cNvPr>
          <p:cNvSpPr>
            <a:spLocks noGrp="1"/>
          </p:cNvSpPr>
          <p:nvPr>
            <p:ph type="body" sz="quarter" idx="18"/>
          </p:nvPr>
        </p:nvSpPr>
        <p:spPr>
          <a:xfrm>
            <a:off x="3086099" y="1358610"/>
            <a:ext cx="5464869"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19754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0CE2798-36C1-154A-BC17-F50E73A589C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Sub title Text">
            <a:extLst>
              <a:ext uri="{FF2B5EF4-FFF2-40B4-BE49-F238E27FC236}">
                <a16:creationId xmlns:a16="http://schemas.microsoft.com/office/drawing/2014/main" id="{1C1458B1-B718-B945-867D-0CA7DAD96E96}"/>
              </a:ext>
            </a:extLst>
          </p:cNvPr>
          <p:cNvSpPr txBox="1">
            <a:spLocks noGrp="1"/>
          </p:cNvSpPr>
          <p:nvPr>
            <p:ph type="body" sz="quarter" idx="13" hasCustomPrompt="1"/>
          </p:nvPr>
        </p:nvSpPr>
        <p:spPr>
          <a:xfrm>
            <a:off x="3086100" y="376511"/>
            <a:ext cx="5464869" cy="807874"/>
          </a:xfrm>
          <a:prstGeom prst="rect">
            <a:avLst/>
          </a:prstGeom>
        </p:spPr>
        <p:txBody>
          <a:bodyPr anchor="t">
            <a:normAutofit/>
          </a:bodyPr>
          <a:lstStyle>
            <a:lvl1pPr marL="0" indent="0">
              <a:lnSpc>
                <a:spcPct val="100000"/>
              </a:lnSpc>
              <a:spcBef>
                <a:spcPts val="0"/>
              </a:spcBef>
              <a:buSzTx/>
              <a:buNone/>
              <a:defRPr sz="2000" b="0" i="0">
                <a:latin typeface="Calibri Light" charset="0"/>
                <a:ea typeface="Calibri Light" charset="0"/>
                <a:cs typeface="Calibri Light" charset="0"/>
                <a:sym typeface="Poppins Light"/>
              </a:defRPr>
            </a:lvl1pPr>
          </a:lstStyle>
          <a:p>
            <a:pPr lvl="0"/>
            <a:r>
              <a:rPr lang="en-US" dirty="0"/>
              <a:t>Edit Subtitle</a:t>
            </a:r>
          </a:p>
        </p:txBody>
      </p:sp>
      <p:pic>
        <p:nvPicPr>
          <p:cNvPr id="4" name="Image" descr="Image">
            <a:extLst>
              <a:ext uri="{FF2B5EF4-FFF2-40B4-BE49-F238E27FC236}">
                <a16:creationId xmlns:a16="http://schemas.microsoft.com/office/drawing/2014/main" id="{C7853434-6E62-854F-AD79-256D981A10E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5" name="Line">
            <a:extLst>
              <a:ext uri="{FF2B5EF4-FFF2-40B4-BE49-F238E27FC236}">
                <a16:creationId xmlns:a16="http://schemas.microsoft.com/office/drawing/2014/main" id="{3DB5897B-83E6-5447-A1EA-D7B8955C3581}"/>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6" name="Title Text">
            <a:extLst>
              <a:ext uri="{FF2B5EF4-FFF2-40B4-BE49-F238E27FC236}">
                <a16:creationId xmlns:a16="http://schemas.microsoft.com/office/drawing/2014/main" id="{77E751E5-29A9-8C45-A7D9-F3072BF6854B}"/>
              </a:ext>
            </a:extLst>
          </p:cNvPr>
          <p:cNvSpPr txBox="1">
            <a:spLocks noGrp="1"/>
          </p:cNvSpPr>
          <p:nvPr>
            <p:ph type="title" hasCustomPrompt="1"/>
          </p:nvPr>
        </p:nvSpPr>
        <p:spPr>
          <a:xfrm>
            <a:off x="171450" y="352698"/>
            <a:ext cx="2802074" cy="807874"/>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Click to edit Title</a:t>
            </a:r>
            <a:endParaRPr dirty="0"/>
          </a:p>
        </p:txBody>
      </p:sp>
      <p:sp>
        <p:nvSpPr>
          <p:cNvPr id="7" name="Slide Number">
            <a:extLst>
              <a:ext uri="{FF2B5EF4-FFF2-40B4-BE49-F238E27FC236}">
                <a16:creationId xmlns:a16="http://schemas.microsoft.com/office/drawing/2014/main" id="{25A666DC-131B-9744-ACC3-50CDE3A40703}"/>
              </a:ext>
            </a:extLst>
          </p:cNvPr>
          <p:cNvSpPr txBox="1">
            <a:spLocks noGrp="1"/>
          </p:cNvSpPr>
          <p:nvPr>
            <p:ph type="sldNum" sz="quarter" idx="2"/>
          </p:nvPr>
        </p:nvSpPr>
        <p:spPr>
          <a:xfrm>
            <a:off x="142875"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pic>
        <p:nvPicPr>
          <p:cNvPr id="8" name="Image" descr="Image">
            <a:extLst>
              <a:ext uri="{FF2B5EF4-FFF2-40B4-BE49-F238E27FC236}">
                <a16:creationId xmlns:a16="http://schemas.microsoft.com/office/drawing/2014/main" id="{4F33F7D3-81E6-8845-BFA0-371B2D87387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9" name="Line">
            <a:extLst>
              <a:ext uri="{FF2B5EF4-FFF2-40B4-BE49-F238E27FC236}">
                <a16:creationId xmlns:a16="http://schemas.microsoft.com/office/drawing/2014/main" id="{31161603-FCBE-0A45-AE73-BB13CEE99EF3}"/>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2" name="Text Placeholder 11">
            <a:extLst>
              <a:ext uri="{FF2B5EF4-FFF2-40B4-BE49-F238E27FC236}">
                <a16:creationId xmlns:a16="http://schemas.microsoft.com/office/drawing/2014/main" id="{CD8E43C1-B993-3148-AF70-7544DBAA6D74}"/>
              </a:ext>
            </a:extLst>
          </p:cNvPr>
          <p:cNvSpPr>
            <a:spLocks noGrp="1"/>
          </p:cNvSpPr>
          <p:nvPr>
            <p:ph type="body" sz="quarter" idx="18"/>
          </p:nvPr>
        </p:nvSpPr>
        <p:spPr>
          <a:xfrm>
            <a:off x="3086099" y="1347603"/>
            <a:ext cx="5464869"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1864233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Title Text">
            <a:extLst>
              <a:ext uri="{FF2B5EF4-FFF2-40B4-BE49-F238E27FC236}">
                <a16:creationId xmlns:a16="http://schemas.microsoft.com/office/drawing/2014/main" id="{61B9E339-F5C6-9F4C-A2D5-F1C2B52A1EFE}"/>
              </a:ext>
            </a:extLst>
          </p:cNvPr>
          <p:cNvSpPr txBox="1">
            <a:spLocks noGrp="1"/>
          </p:cNvSpPr>
          <p:nvPr>
            <p:ph type="title" hasCustomPrompt="1"/>
          </p:nvPr>
        </p:nvSpPr>
        <p:spPr>
          <a:xfrm>
            <a:off x="176213" y="352699"/>
            <a:ext cx="3496478" cy="874892"/>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Click to edit Title</a:t>
            </a:r>
            <a:endParaRPr dirty="0"/>
          </a:p>
        </p:txBody>
      </p:sp>
      <p:pic>
        <p:nvPicPr>
          <p:cNvPr id="3" name="Image" descr="Image">
            <a:extLst>
              <a:ext uri="{FF2B5EF4-FFF2-40B4-BE49-F238E27FC236}">
                <a16:creationId xmlns:a16="http://schemas.microsoft.com/office/drawing/2014/main" id="{DC7B9C30-DB60-4B4E-9ECC-A12390F5C9F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4" name="Line">
            <a:extLst>
              <a:ext uri="{FF2B5EF4-FFF2-40B4-BE49-F238E27FC236}">
                <a16:creationId xmlns:a16="http://schemas.microsoft.com/office/drawing/2014/main" id="{F022F017-B336-A448-8754-300C09C9A32A}"/>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6" name="Slide Number">
            <a:extLst>
              <a:ext uri="{FF2B5EF4-FFF2-40B4-BE49-F238E27FC236}">
                <a16:creationId xmlns:a16="http://schemas.microsoft.com/office/drawing/2014/main" id="{C83BB0B6-49E4-5043-A55F-36C9D68F395D}"/>
              </a:ext>
            </a:extLst>
          </p:cNvPr>
          <p:cNvSpPr txBox="1">
            <a:spLocks noGrp="1"/>
          </p:cNvSpPr>
          <p:nvPr>
            <p:ph type="sldNum" sz="quarter" idx="2"/>
          </p:nvPr>
        </p:nvSpPr>
        <p:spPr>
          <a:xfrm>
            <a:off x="140494"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sp>
        <p:nvSpPr>
          <p:cNvPr id="7" name="Double-click to edit subtitle">
            <a:extLst>
              <a:ext uri="{FF2B5EF4-FFF2-40B4-BE49-F238E27FC236}">
                <a16:creationId xmlns:a16="http://schemas.microsoft.com/office/drawing/2014/main" id="{C06616EE-EA82-D048-96C3-DC94E88FE03B}"/>
              </a:ext>
            </a:extLst>
          </p:cNvPr>
          <p:cNvSpPr txBox="1">
            <a:spLocks noGrp="1"/>
          </p:cNvSpPr>
          <p:nvPr>
            <p:ph type="body" sz="quarter" idx="13" hasCustomPrompt="1"/>
          </p:nvPr>
        </p:nvSpPr>
        <p:spPr>
          <a:xfrm>
            <a:off x="3856836" y="383922"/>
            <a:ext cx="4320889" cy="400110"/>
          </a:xfrm>
          <a:prstGeom prst="rect">
            <a:avLst/>
          </a:prstGeom>
        </p:spPr>
        <p:txBody>
          <a:bodyPr anchor="t">
            <a:spAutoFit/>
          </a:bodyPr>
          <a:lstStyle>
            <a:lvl1pPr marL="0" indent="0">
              <a:lnSpc>
                <a:spcPct val="100000"/>
              </a:lnSpc>
              <a:spcBef>
                <a:spcPts val="0"/>
              </a:spcBef>
              <a:buSzTx/>
              <a:buNone/>
              <a:defRPr sz="2000" b="0" i="0">
                <a:solidFill>
                  <a:srgbClr val="D8232A"/>
                </a:solidFill>
                <a:latin typeface="Calibri Light" charset="0"/>
                <a:ea typeface="Calibri Light" charset="0"/>
                <a:cs typeface="Calibri Light" charset="0"/>
                <a:sym typeface="Poppins Light"/>
              </a:defRPr>
            </a:lvl1pPr>
          </a:lstStyle>
          <a:p>
            <a:pPr lvl="0"/>
            <a:r>
              <a:rPr lang="en-US" dirty="0"/>
              <a:t>Edit Subtitle</a:t>
            </a:r>
          </a:p>
        </p:txBody>
      </p:sp>
      <p:pic>
        <p:nvPicPr>
          <p:cNvPr id="8" name="Image" descr="Image">
            <a:extLst>
              <a:ext uri="{FF2B5EF4-FFF2-40B4-BE49-F238E27FC236}">
                <a16:creationId xmlns:a16="http://schemas.microsoft.com/office/drawing/2014/main" id="{37AAB470-5E92-A34D-88D7-CDFF07423B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9" name="Line">
            <a:extLst>
              <a:ext uri="{FF2B5EF4-FFF2-40B4-BE49-F238E27FC236}">
                <a16:creationId xmlns:a16="http://schemas.microsoft.com/office/drawing/2014/main" id="{1C2DD66A-806D-DB4A-93BD-D864E23CB733}"/>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0" name="Text Placeholder 11">
            <a:extLst>
              <a:ext uri="{FF2B5EF4-FFF2-40B4-BE49-F238E27FC236}">
                <a16:creationId xmlns:a16="http://schemas.microsoft.com/office/drawing/2014/main" id="{CD8E43C1-B993-3148-AF70-7544DBAA6D74}"/>
              </a:ext>
            </a:extLst>
          </p:cNvPr>
          <p:cNvSpPr>
            <a:spLocks noGrp="1"/>
          </p:cNvSpPr>
          <p:nvPr>
            <p:ph type="body" sz="quarter" idx="18"/>
          </p:nvPr>
        </p:nvSpPr>
        <p:spPr>
          <a:xfrm>
            <a:off x="3856836" y="1358610"/>
            <a:ext cx="4320889"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718474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pic>
        <p:nvPicPr>
          <p:cNvPr id="9" name="BG_series_A_30.jpg" descr="BG_series_A_30.jpg">
            <a:extLst>
              <a:ext uri="{FF2B5EF4-FFF2-40B4-BE49-F238E27FC236}">
                <a16:creationId xmlns:a16="http://schemas.microsoft.com/office/drawing/2014/main" id="{82D92797-0044-354C-B55F-8E76C78428B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4762" y="12700"/>
            <a:ext cx="9139238" cy="5143500"/>
          </a:xfrm>
          <a:prstGeom prst="rect">
            <a:avLst/>
          </a:prstGeom>
          <a:ln w="12700">
            <a:miter lim="400000"/>
          </a:ln>
        </p:spPr>
      </p:pic>
      <p:sp>
        <p:nvSpPr>
          <p:cNvPr id="3" name="Title Text">
            <a:extLst>
              <a:ext uri="{FF2B5EF4-FFF2-40B4-BE49-F238E27FC236}">
                <a16:creationId xmlns:a16="http://schemas.microsoft.com/office/drawing/2014/main" id="{7F07D877-2EC4-5F4B-8EC6-BF0ABA51E290}"/>
              </a:ext>
            </a:extLst>
          </p:cNvPr>
          <p:cNvSpPr txBox="1">
            <a:spLocks noGrp="1"/>
          </p:cNvSpPr>
          <p:nvPr>
            <p:ph type="title" hasCustomPrompt="1"/>
          </p:nvPr>
        </p:nvSpPr>
        <p:spPr>
          <a:xfrm>
            <a:off x="176213" y="352699"/>
            <a:ext cx="3496478" cy="874892"/>
          </a:xfrm>
          <a:prstGeom prst="rect">
            <a:avLst/>
          </a:prstGeom>
        </p:spPr>
        <p:txBody>
          <a:bodyPr anchor="t">
            <a:normAutofit/>
          </a:bodyPr>
          <a:lstStyle>
            <a:lvl1pPr>
              <a:lnSpc>
                <a:spcPct val="100000"/>
              </a:lnSpc>
              <a:defRPr sz="2200" b="0" i="0">
                <a:solidFill>
                  <a:srgbClr val="D8232A"/>
                </a:solidFill>
                <a:latin typeface="Calibri Regular" charset="0"/>
                <a:ea typeface="Calibri Regular" charset="0"/>
                <a:cs typeface="Calibri Regular" charset="0"/>
                <a:sym typeface="Poppins Medium"/>
              </a:defRPr>
            </a:lvl1pPr>
          </a:lstStyle>
          <a:p>
            <a:r>
              <a:rPr lang="en-US" dirty="0"/>
              <a:t>Click to edit Title</a:t>
            </a:r>
            <a:endParaRPr dirty="0"/>
          </a:p>
        </p:txBody>
      </p:sp>
      <p:pic>
        <p:nvPicPr>
          <p:cNvPr id="4" name="Image" descr="Image">
            <a:extLst>
              <a:ext uri="{FF2B5EF4-FFF2-40B4-BE49-F238E27FC236}">
                <a16:creationId xmlns:a16="http://schemas.microsoft.com/office/drawing/2014/main" id="{CB3ECBEF-7403-D94E-AA39-0FE14C4947E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5" name="Line">
            <a:extLst>
              <a:ext uri="{FF2B5EF4-FFF2-40B4-BE49-F238E27FC236}">
                <a16:creationId xmlns:a16="http://schemas.microsoft.com/office/drawing/2014/main" id="{F1963915-8D35-9B48-ACC4-4686F104D8F9}"/>
              </a:ext>
            </a:extLst>
          </p:cNvPr>
          <p:cNvSpPr/>
          <p:nvPr/>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7" name="Slide Number">
            <a:extLst>
              <a:ext uri="{FF2B5EF4-FFF2-40B4-BE49-F238E27FC236}">
                <a16:creationId xmlns:a16="http://schemas.microsoft.com/office/drawing/2014/main" id="{2FC2CD22-97C8-9546-98C0-B3A09CB01E1F}"/>
              </a:ext>
            </a:extLst>
          </p:cNvPr>
          <p:cNvSpPr txBox="1">
            <a:spLocks noGrp="1"/>
          </p:cNvSpPr>
          <p:nvPr>
            <p:ph type="sldNum" sz="quarter" idx="2"/>
          </p:nvPr>
        </p:nvSpPr>
        <p:spPr>
          <a:xfrm>
            <a:off x="140494"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sp>
        <p:nvSpPr>
          <p:cNvPr id="8" name="Double-click to edit subtitle">
            <a:extLst>
              <a:ext uri="{FF2B5EF4-FFF2-40B4-BE49-F238E27FC236}">
                <a16:creationId xmlns:a16="http://schemas.microsoft.com/office/drawing/2014/main" id="{E426ABEB-A227-D64B-A186-091003DD120E}"/>
              </a:ext>
            </a:extLst>
          </p:cNvPr>
          <p:cNvSpPr txBox="1">
            <a:spLocks noGrp="1"/>
          </p:cNvSpPr>
          <p:nvPr>
            <p:ph type="body" sz="quarter" idx="13" hasCustomPrompt="1"/>
          </p:nvPr>
        </p:nvSpPr>
        <p:spPr>
          <a:xfrm>
            <a:off x="3856836" y="383922"/>
            <a:ext cx="4320889" cy="400110"/>
          </a:xfrm>
          <a:prstGeom prst="rect">
            <a:avLst/>
          </a:prstGeom>
        </p:spPr>
        <p:txBody>
          <a:bodyPr anchor="t">
            <a:spAutoFit/>
          </a:bodyPr>
          <a:lstStyle>
            <a:lvl1pPr marL="0" indent="0">
              <a:lnSpc>
                <a:spcPct val="100000"/>
              </a:lnSpc>
              <a:spcBef>
                <a:spcPts val="0"/>
              </a:spcBef>
              <a:buSzTx/>
              <a:buNone/>
              <a:defRPr sz="2000" b="0" i="0">
                <a:solidFill>
                  <a:srgbClr val="D8232A"/>
                </a:solidFill>
                <a:latin typeface="Calibri Light" charset="0"/>
                <a:ea typeface="Calibri Light" charset="0"/>
                <a:cs typeface="Calibri Light" charset="0"/>
                <a:sym typeface="Poppins Light"/>
              </a:defRPr>
            </a:lvl1pPr>
          </a:lstStyle>
          <a:p>
            <a:pPr lvl="0"/>
            <a:r>
              <a:rPr lang="en-US" dirty="0"/>
              <a:t>Edit Subtitle</a:t>
            </a:r>
          </a:p>
        </p:txBody>
      </p:sp>
      <p:pic>
        <p:nvPicPr>
          <p:cNvPr id="10" name="Image" descr="Image">
            <a:extLst>
              <a:ext uri="{FF2B5EF4-FFF2-40B4-BE49-F238E27FC236}">
                <a16:creationId xmlns:a16="http://schemas.microsoft.com/office/drawing/2014/main" id="{B09F425F-0F85-9A41-A5E7-A9FFB60FC33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11" name="Line">
            <a:extLst>
              <a:ext uri="{FF2B5EF4-FFF2-40B4-BE49-F238E27FC236}">
                <a16:creationId xmlns:a16="http://schemas.microsoft.com/office/drawing/2014/main" id="{3A954253-4C2C-7045-BD38-255D17950947}"/>
              </a:ext>
            </a:extLst>
          </p:cNvPr>
          <p:cNvSpPr/>
          <p:nvPr userDrawn="1"/>
        </p:nvSpPr>
        <p:spPr>
          <a:xfrm>
            <a:off x="183677" y="265154"/>
            <a:ext cx="8776646"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2" name="Text Placeholder 11">
            <a:extLst>
              <a:ext uri="{FF2B5EF4-FFF2-40B4-BE49-F238E27FC236}">
                <a16:creationId xmlns:a16="http://schemas.microsoft.com/office/drawing/2014/main" id="{CD8E43C1-B993-3148-AF70-7544DBAA6D74}"/>
              </a:ext>
            </a:extLst>
          </p:cNvPr>
          <p:cNvSpPr>
            <a:spLocks noGrp="1"/>
          </p:cNvSpPr>
          <p:nvPr>
            <p:ph type="body" sz="quarter" idx="18"/>
          </p:nvPr>
        </p:nvSpPr>
        <p:spPr>
          <a:xfrm>
            <a:off x="3856836" y="1358610"/>
            <a:ext cx="4320889" cy="3104454"/>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0130678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05BB8602-D5B7-C141-AF6D-06EE1665265F}"/>
              </a:ext>
            </a:extLst>
          </p:cNvPr>
          <p:cNvSpPr>
            <a:spLocks noGrp="1"/>
          </p:cNvSpPr>
          <p:nvPr>
            <p:ph sz="quarter" idx="16"/>
          </p:nvPr>
        </p:nvSpPr>
        <p:spPr>
          <a:xfrm>
            <a:off x="3773488" y="358775"/>
            <a:ext cx="4622800" cy="4360863"/>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Slide Number">
            <a:extLst>
              <a:ext uri="{FF2B5EF4-FFF2-40B4-BE49-F238E27FC236}">
                <a16:creationId xmlns:a16="http://schemas.microsoft.com/office/drawing/2014/main" id="{28E13309-6E46-5447-A819-F034130DBC77}"/>
              </a:ext>
            </a:extLst>
          </p:cNvPr>
          <p:cNvSpPr txBox="1">
            <a:spLocks noGrp="1"/>
          </p:cNvSpPr>
          <p:nvPr>
            <p:ph type="sldNum" sz="quarter" idx="2"/>
          </p:nvPr>
        </p:nvSpPr>
        <p:spPr>
          <a:xfrm>
            <a:off x="142875"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dirty="0"/>
          </a:p>
        </p:txBody>
      </p:sp>
      <p:sp>
        <p:nvSpPr>
          <p:cNvPr id="3" name="Image page options">
            <a:extLst>
              <a:ext uri="{FF2B5EF4-FFF2-40B4-BE49-F238E27FC236}">
                <a16:creationId xmlns:a16="http://schemas.microsoft.com/office/drawing/2014/main" id="{DA8536CA-80B4-3346-8275-8FDD69AA30CE}"/>
              </a:ext>
            </a:extLst>
          </p:cNvPr>
          <p:cNvSpPr txBox="1">
            <a:spLocks noGrp="1"/>
          </p:cNvSpPr>
          <p:nvPr>
            <p:ph type="body" sz="quarter" idx="13" hasCustomPrompt="1"/>
          </p:nvPr>
        </p:nvSpPr>
        <p:spPr>
          <a:xfrm>
            <a:off x="158623" y="359157"/>
            <a:ext cx="3442980" cy="400110"/>
          </a:xfrm>
          <a:prstGeom prst="rect">
            <a:avLst/>
          </a:prstGeom>
        </p:spPr>
        <p:txBody>
          <a:bodyPr anchor="t">
            <a:spAutoFit/>
          </a:bodyPr>
          <a:lstStyle>
            <a:lvl1pPr marL="0" indent="0">
              <a:lnSpc>
                <a:spcPct val="100000"/>
              </a:lnSpc>
              <a:spcBef>
                <a:spcPts val="0"/>
              </a:spcBef>
              <a:buSzTx/>
              <a:buNone/>
              <a:defRPr sz="2000" b="0" i="0">
                <a:latin typeface="Calibri Light" charset="0"/>
                <a:ea typeface="Calibri Light" charset="0"/>
                <a:cs typeface="Calibri Light" charset="0"/>
                <a:sym typeface="Poppins Light"/>
              </a:defRPr>
            </a:lvl1pPr>
          </a:lstStyle>
          <a:p>
            <a:pPr lvl="0"/>
            <a:r>
              <a:rPr lang="en-US" dirty="0"/>
              <a:t>Edit Master Subtitle</a:t>
            </a:r>
          </a:p>
        </p:txBody>
      </p:sp>
      <p:pic>
        <p:nvPicPr>
          <p:cNvPr id="4" name="Image" descr="Image">
            <a:extLst>
              <a:ext uri="{FF2B5EF4-FFF2-40B4-BE49-F238E27FC236}">
                <a16:creationId xmlns:a16="http://schemas.microsoft.com/office/drawing/2014/main" id="{31731C30-B047-BD4E-971B-ED0CC2869F8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5" name="Line">
            <a:extLst>
              <a:ext uri="{FF2B5EF4-FFF2-40B4-BE49-F238E27FC236}">
                <a16:creationId xmlns:a16="http://schemas.microsoft.com/office/drawing/2014/main" id="{969F03E5-45F5-A74F-AB92-82226C1FC1ED}"/>
              </a:ext>
            </a:extLst>
          </p:cNvPr>
          <p:cNvSpPr/>
          <p:nvPr/>
        </p:nvSpPr>
        <p:spPr>
          <a:xfrm>
            <a:off x="179039" y="265154"/>
            <a:ext cx="3422563"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6" name="Double-click to edit">
            <a:extLst>
              <a:ext uri="{FF2B5EF4-FFF2-40B4-BE49-F238E27FC236}">
                <a16:creationId xmlns:a16="http://schemas.microsoft.com/office/drawing/2014/main" id="{03F58235-5B9C-5A4E-9497-2999928C4AD0}"/>
              </a:ext>
            </a:extLst>
          </p:cNvPr>
          <p:cNvSpPr txBox="1">
            <a:spLocks noGrp="1"/>
          </p:cNvSpPr>
          <p:nvPr>
            <p:ph type="body" sz="quarter" idx="14" hasCustomPrompt="1"/>
          </p:nvPr>
        </p:nvSpPr>
        <p:spPr>
          <a:xfrm>
            <a:off x="1716467" y="3892995"/>
            <a:ext cx="1647510" cy="400110"/>
          </a:xfrm>
          <a:prstGeom prst="rect">
            <a:avLst/>
          </a:prstGeom>
        </p:spPr>
        <p:txBody>
          <a:bodyPr anchor="t">
            <a:spAutoFit/>
          </a:bodyPr>
          <a:lstStyle>
            <a:lvl1pPr marL="0" indent="0">
              <a:lnSpc>
                <a:spcPct val="100000"/>
              </a:lnSpc>
              <a:spcBef>
                <a:spcPts val="563"/>
              </a:spcBef>
              <a:buSzTx/>
              <a:buNone/>
              <a:defRPr sz="1000" i="1">
                <a:solidFill>
                  <a:srgbClr val="53585F"/>
                </a:solidFill>
              </a:defRPr>
            </a:lvl1pPr>
          </a:lstStyle>
          <a:p>
            <a:pPr lvl="0"/>
            <a:r>
              <a:rPr lang="en-US" dirty="0"/>
              <a:t>Insert caption for image or graph here</a:t>
            </a:r>
          </a:p>
        </p:txBody>
      </p:sp>
      <p:sp>
        <p:nvSpPr>
          <p:cNvPr id="7" name="Line">
            <a:extLst>
              <a:ext uri="{FF2B5EF4-FFF2-40B4-BE49-F238E27FC236}">
                <a16:creationId xmlns:a16="http://schemas.microsoft.com/office/drawing/2014/main" id="{6CFC92DC-7194-8947-B98E-C9AF209BDFCA}"/>
              </a:ext>
            </a:extLst>
          </p:cNvPr>
          <p:cNvSpPr/>
          <p:nvPr/>
        </p:nvSpPr>
        <p:spPr>
          <a:xfrm>
            <a:off x="1728440" y="3849729"/>
            <a:ext cx="1623563" cy="0"/>
          </a:xfrm>
          <a:prstGeom prst="line">
            <a:avLst/>
          </a:prstGeom>
          <a:ln w="38100">
            <a:solidFill>
              <a:srgbClr val="DCDEE0"/>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8" name="Line">
            <a:extLst>
              <a:ext uri="{FF2B5EF4-FFF2-40B4-BE49-F238E27FC236}">
                <a16:creationId xmlns:a16="http://schemas.microsoft.com/office/drawing/2014/main" id="{36C1BED2-FC37-2E4D-8CF8-5ECC628D8222}"/>
              </a:ext>
            </a:extLst>
          </p:cNvPr>
          <p:cNvSpPr/>
          <p:nvPr/>
        </p:nvSpPr>
        <p:spPr>
          <a:xfrm>
            <a:off x="1728440" y="4719596"/>
            <a:ext cx="1623563" cy="0"/>
          </a:xfrm>
          <a:prstGeom prst="line">
            <a:avLst/>
          </a:prstGeom>
          <a:ln w="38100">
            <a:solidFill>
              <a:srgbClr val="DCDEE0"/>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pic>
        <p:nvPicPr>
          <p:cNvPr id="10" name="Image" descr="Image">
            <a:extLst>
              <a:ext uri="{FF2B5EF4-FFF2-40B4-BE49-F238E27FC236}">
                <a16:creationId xmlns:a16="http://schemas.microsoft.com/office/drawing/2014/main" id="{5089A61C-1B1C-5948-B3F1-FB8C5BD9B19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11" name="Line">
            <a:extLst>
              <a:ext uri="{FF2B5EF4-FFF2-40B4-BE49-F238E27FC236}">
                <a16:creationId xmlns:a16="http://schemas.microsoft.com/office/drawing/2014/main" id="{5310FE8B-FEDA-7C4F-B987-721A02EE21ED}"/>
              </a:ext>
            </a:extLst>
          </p:cNvPr>
          <p:cNvSpPr/>
          <p:nvPr userDrawn="1"/>
        </p:nvSpPr>
        <p:spPr>
          <a:xfrm>
            <a:off x="179039" y="265154"/>
            <a:ext cx="3422563"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2" name="Line">
            <a:extLst>
              <a:ext uri="{FF2B5EF4-FFF2-40B4-BE49-F238E27FC236}">
                <a16:creationId xmlns:a16="http://schemas.microsoft.com/office/drawing/2014/main" id="{45E010FA-6C26-5B4E-9F6E-1BAF97E0DB4B}"/>
              </a:ext>
            </a:extLst>
          </p:cNvPr>
          <p:cNvSpPr/>
          <p:nvPr userDrawn="1"/>
        </p:nvSpPr>
        <p:spPr>
          <a:xfrm>
            <a:off x="1728440" y="3849729"/>
            <a:ext cx="1623563" cy="0"/>
          </a:xfrm>
          <a:prstGeom prst="line">
            <a:avLst/>
          </a:prstGeom>
          <a:ln w="38100">
            <a:solidFill>
              <a:srgbClr val="DCDEE0"/>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3" name="Line">
            <a:extLst>
              <a:ext uri="{FF2B5EF4-FFF2-40B4-BE49-F238E27FC236}">
                <a16:creationId xmlns:a16="http://schemas.microsoft.com/office/drawing/2014/main" id="{2D1AD5D4-1CF4-6349-8499-8A27CFAAF9A0}"/>
              </a:ext>
            </a:extLst>
          </p:cNvPr>
          <p:cNvSpPr/>
          <p:nvPr userDrawn="1"/>
        </p:nvSpPr>
        <p:spPr>
          <a:xfrm>
            <a:off x="1728440" y="4719596"/>
            <a:ext cx="1623563" cy="0"/>
          </a:xfrm>
          <a:prstGeom prst="line">
            <a:avLst/>
          </a:prstGeom>
          <a:ln w="38100">
            <a:solidFill>
              <a:srgbClr val="DCDEE0"/>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Tree>
    <p:extLst>
      <p:ext uri="{BB962C8B-B14F-4D97-AF65-F5344CB8AC3E}">
        <p14:creationId xmlns:p14="http://schemas.microsoft.com/office/powerpoint/2010/main" val="12148259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BBA9E42-0BD8-8245-9957-EA03820D01B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Slide Number">
            <a:extLst>
              <a:ext uri="{FF2B5EF4-FFF2-40B4-BE49-F238E27FC236}">
                <a16:creationId xmlns:a16="http://schemas.microsoft.com/office/drawing/2014/main" id="{28E13309-6E46-5447-A819-F034130DBC77}"/>
              </a:ext>
            </a:extLst>
          </p:cNvPr>
          <p:cNvSpPr txBox="1">
            <a:spLocks noGrp="1"/>
          </p:cNvSpPr>
          <p:nvPr>
            <p:ph type="sldNum" sz="quarter" idx="2"/>
          </p:nvPr>
        </p:nvSpPr>
        <p:spPr>
          <a:xfrm>
            <a:off x="142875" y="4857750"/>
            <a:ext cx="254878" cy="227242"/>
          </a:xfrm>
          <a:prstGeom prst="rect">
            <a:avLst/>
          </a:prstGeom>
        </p:spPr>
        <p:txBody>
          <a:bodyPr/>
          <a:lstStyle>
            <a:lvl1pPr>
              <a:defRPr>
                <a:solidFill>
                  <a:srgbClr val="53585F"/>
                </a:solidFill>
              </a:defRPr>
            </a:lvl1pPr>
          </a:lstStyle>
          <a:p>
            <a:fld id="{86CB4B4D-7CA3-9044-876B-883B54F8677D}" type="slidenum">
              <a:rPr lang="en-GB" smtClean="0"/>
              <a:t>‹#›</a:t>
            </a:fld>
            <a:endParaRPr lang="en-GB"/>
          </a:p>
        </p:txBody>
      </p:sp>
      <p:sp>
        <p:nvSpPr>
          <p:cNvPr id="3" name="Image page options">
            <a:extLst>
              <a:ext uri="{FF2B5EF4-FFF2-40B4-BE49-F238E27FC236}">
                <a16:creationId xmlns:a16="http://schemas.microsoft.com/office/drawing/2014/main" id="{DA8536CA-80B4-3346-8275-8FDD69AA30CE}"/>
              </a:ext>
            </a:extLst>
          </p:cNvPr>
          <p:cNvSpPr txBox="1">
            <a:spLocks noGrp="1"/>
          </p:cNvSpPr>
          <p:nvPr>
            <p:ph type="body" sz="quarter" idx="13" hasCustomPrompt="1"/>
          </p:nvPr>
        </p:nvSpPr>
        <p:spPr>
          <a:xfrm>
            <a:off x="158623" y="359157"/>
            <a:ext cx="3442980" cy="400110"/>
          </a:xfrm>
          <a:prstGeom prst="rect">
            <a:avLst/>
          </a:prstGeom>
        </p:spPr>
        <p:txBody>
          <a:bodyPr anchor="t">
            <a:spAutoFit/>
          </a:bodyPr>
          <a:lstStyle>
            <a:lvl1pPr marL="0" indent="0">
              <a:lnSpc>
                <a:spcPct val="100000"/>
              </a:lnSpc>
              <a:spcBef>
                <a:spcPts val="0"/>
              </a:spcBef>
              <a:buSzTx/>
              <a:buNone/>
              <a:defRPr sz="2000" b="0" i="0">
                <a:latin typeface="Calibri Light" charset="0"/>
                <a:ea typeface="Calibri Light" charset="0"/>
                <a:cs typeface="Calibri Light" charset="0"/>
                <a:sym typeface="Poppins Light"/>
              </a:defRPr>
            </a:lvl1pPr>
          </a:lstStyle>
          <a:p>
            <a:pPr lvl="0"/>
            <a:r>
              <a:rPr lang="en-US" dirty="0"/>
              <a:t>Edit Master Subtitle</a:t>
            </a:r>
          </a:p>
        </p:txBody>
      </p:sp>
      <p:pic>
        <p:nvPicPr>
          <p:cNvPr id="4" name="Image" descr="Image">
            <a:extLst>
              <a:ext uri="{FF2B5EF4-FFF2-40B4-BE49-F238E27FC236}">
                <a16:creationId xmlns:a16="http://schemas.microsoft.com/office/drawing/2014/main" id="{31731C30-B047-BD4E-971B-ED0CC2869F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5" name="Line">
            <a:extLst>
              <a:ext uri="{FF2B5EF4-FFF2-40B4-BE49-F238E27FC236}">
                <a16:creationId xmlns:a16="http://schemas.microsoft.com/office/drawing/2014/main" id="{969F03E5-45F5-A74F-AB92-82226C1FC1ED}"/>
              </a:ext>
            </a:extLst>
          </p:cNvPr>
          <p:cNvSpPr/>
          <p:nvPr/>
        </p:nvSpPr>
        <p:spPr>
          <a:xfrm>
            <a:off x="179039" y="265154"/>
            <a:ext cx="3422563"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6" name="Double-click to edit">
            <a:extLst>
              <a:ext uri="{FF2B5EF4-FFF2-40B4-BE49-F238E27FC236}">
                <a16:creationId xmlns:a16="http://schemas.microsoft.com/office/drawing/2014/main" id="{03F58235-5B9C-5A4E-9497-2999928C4AD0}"/>
              </a:ext>
            </a:extLst>
          </p:cNvPr>
          <p:cNvSpPr txBox="1">
            <a:spLocks noGrp="1"/>
          </p:cNvSpPr>
          <p:nvPr>
            <p:ph type="body" sz="quarter" idx="14" hasCustomPrompt="1"/>
          </p:nvPr>
        </p:nvSpPr>
        <p:spPr>
          <a:xfrm>
            <a:off x="1716467" y="3892995"/>
            <a:ext cx="1647510" cy="400110"/>
          </a:xfrm>
          <a:prstGeom prst="rect">
            <a:avLst/>
          </a:prstGeom>
        </p:spPr>
        <p:txBody>
          <a:bodyPr anchor="t">
            <a:spAutoFit/>
          </a:bodyPr>
          <a:lstStyle>
            <a:lvl1pPr marL="0" indent="0">
              <a:lnSpc>
                <a:spcPct val="100000"/>
              </a:lnSpc>
              <a:spcBef>
                <a:spcPts val="563"/>
              </a:spcBef>
              <a:buSzTx/>
              <a:buNone/>
              <a:defRPr sz="1000" i="1">
                <a:solidFill>
                  <a:srgbClr val="53585F"/>
                </a:solidFill>
              </a:defRPr>
            </a:lvl1pPr>
          </a:lstStyle>
          <a:p>
            <a:pPr lvl="0"/>
            <a:r>
              <a:rPr lang="en-US" dirty="0"/>
              <a:t>Insert caption for image or graph here</a:t>
            </a:r>
          </a:p>
        </p:txBody>
      </p:sp>
      <p:sp>
        <p:nvSpPr>
          <p:cNvPr id="7" name="Line">
            <a:extLst>
              <a:ext uri="{FF2B5EF4-FFF2-40B4-BE49-F238E27FC236}">
                <a16:creationId xmlns:a16="http://schemas.microsoft.com/office/drawing/2014/main" id="{6CFC92DC-7194-8947-B98E-C9AF209BDFCA}"/>
              </a:ext>
            </a:extLst>
          </p:cNvPr>
          <p:cNvSpPr/>
          <p:nvPr/>
        </p:nvSpPr>
        <p:spPr>
          <a:xfrm>
            <a:off x="1728440" y="3849729"/>
            <a:ext cx="1623563" cy="0"/>
          </a:xfrm>
          <a:prstGeom prst="line">
            <a:avLst/>
          </a:prstGeom>
          <a:ln w="38100">
            <a:solidFill>
              <a:srgbClr val="DCDEE0"/>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8" name="Line">
            <a:extLst>
              <a:ext uri="{FF2B5EF4-FFF2-40B4-BE49-F238E27FC236}">
                <a16:creationId xmlns:a16="http://schemas.microsoft.com/office/drawing/2014/main" id="{36C1BED2-FC37-2E4D-8CF8-5ECC628D8222}"/>
              </a:ext>
            </a:extLst>
          </p:cNvPr>
          <p:cNvSpPr/>
          <p:nvPr/>
        </p:nvSpPr>
        <p:spPr>
          <a:xfrm>
            <a:off x="1728440" y="4719596"/>
            <a:ext cx="1623563" cy="0"/>
          </a:xfrm>
          <a:prstGeom prst="line">
            <a:avLst/>
          </a:prstGeom>
          <a:ln w="38100">
            <a:solidFill>
              <a:srgbClr val="DCDEE0"/>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pic>
        <p:nvPicPr>
          <p:cNvPr id="10" name="Image" descr="Image">
            <a:extLst>
              <a:ext uri="{FF2B5EF4-FFF2-40B4-BE49-F238E27FC236}">
                <a16:creationId xmlns:a16="http://schemas.microsoft.com/office/drawing/2014/main" id="{5089A61C-1B1C-5948-B3F1-FB8C5BD9B19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32400" y="4692044"/>
            <a:ext cx="443315" cy="346668"/>
          </a:xfrm>
          <a:prstGeom prst="rect">
            <a:avLst/>
          </a:prstGeom>
          <a:ln w="12700">
            <a:miter lim="400000"/>
          </a:ln>
        </p:spPr>
      </p:pic>
      <p:sp>
        <p:nvSpPr>
          <p:cNvPr id="11" name="Line">
            <a:extLst>
              <a:ext uri="{FF2B5EF4-FFF2-40B4-BE49-F238E27FC236}">
                <a16:creationId xmlns:a16="http://schemas.microsoft.com/office/drawing/2014/main" id="{5310FE8B-FEDA-7C4F-B987-721A02EE21ED}"/>
              </a:ext>
            </a:extLst>
          </p:cNvPr>
          <p:cNvSpPr/>
          <p:nvPr userDrawn="1"/>
        </p:nvSpPr>
        <p:spPr>
          <a:xfrm>
            <a:off x="179039" y="265154"/>
            <a:ext cx="3422563" cy="0"/>
          </a:xfrm>
          <a:prstGeom prst="line">
            <a:avLst/>
          </a:prstGeom>
          <a:ln w="38100">
            <a:solidFill>
              <a:srgbClr val="D8232A"/>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2" name="Line">
            <a:extLst>
              <a:ext uri="{FF2B5EF4-FFF2-40B4-BE49-F238E27FC236}">
                <a16:creationId xmlns:a16="http://schemas.microsoft.com/office/drawing/2014/main" id="{45E010FA-6C26-5B4E-9F6E-1BAF97E0DB4B}"/>
              </a:ext>
            </a:extLst>
          </p:cNvPr>
          <p:cNvSpPr/>
          <p:nvPr userDrawn="1"/>
        </p:nvSpPr>
        <p:spPr>
          <a:xfrm>
            <a:off x="1728440" y="3849729"/>
            <a:ext cx="1623563" cy="0"/>
          </a:xfrm>
          <a:prstGeom prst="line">
            <a:avLst/>
          </a:prstGeom>
          <a:ln w="38100">
            <a:solidFill>
              <a:srgbClr val="DCDEE0"/>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3" name="Line">
            <a:extLst>
              <a:ext uri="{FF2B5EF4-FFF2-40B4-BE49-F238E27FC236}">
                <a16:creationId xmlns:a16="http://schemas.microsoft.com/office/drawing/2014/main" id="{2D1AD5D4-1CF4-6349-8499-8A27CFAAF9A0}"/>
              </a:ext>
            </a:extLst>
          </p:cNvPr>
          <p:cNvSpPr/>
          <p:nvPr userDrawn="1"/>
        </p:nvSpPr>
        <p:spPr>
          <a:xfrm>
            <a:off x="1728440" y="4719596"/>
            <a:ext cx="1623563" cy="0"/>
          </a:xfrm>
          <a:prstGeom prst="line">
            <a:avLst/>
          </a:prstGeom>
          <a:ln w="38100">
            <a:solidFill>
              <a:srgbClr val="DCDEE0"/>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6" name="Content Placeholder 14">
            <a:extLst>
              <a:ext uri="{FF2B5EF4-FFF2-40B4-BE49-F238E27FC236}">
                <a16:creationId xmlns:a16="http://schemas.microsoft.com/office/drawing/2014/main" id="{05BB8602-D5B7-C141-AF6D-06EE1665265F}"/>
              </a:ext>
            </a:extLst>
          </p:cNvPr>
          <p:cNvSpPr>
            <a:spLocks noGrp="1"/>
          </p:cNvSpPr>
          <p:nvPr>
            <p:ph sz="quarter" idx="16"/>
          </p:nvPr>
        </p:nvSpPr>
        <p:spPr>
          <a:xfrm>
            <a:off x="3773488" y="358775"/>
            <a:ext cx="4622800" cy="4360863"/>
          </a:xfrm>
        </p:spPr>
        <p:txBody>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458613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0618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296C-E14A-EA48-ABF4-01BAB64023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B4463E7-76D7-664A-8C86-D7EA3BD223A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87F2A2-9957-1E43-A509-C648755541FC}"/>
              </a:ext>
            </a:extLst>
          </p:cNvPr>
          <p:cNvSpPr>
            <a:spLocks noGrp="1"/>
          </p:cNvSpPr>
          <p:nvPr>
            <p:ph type="dt" sz="half" idx="10"/>
          </p:nvPr>
        </p:nvSpPr>
        <p:spPr/>
        <p:txBody>
          <a:bodyPr/>
          <a:lstStyle/>
          <a:p>
            <a:fld id="{0EDE0C81-AB5B-8347-911B-5137592D3A2C}" type="datetimeFigureOut">
              <a:rPr lang="en-US" smtClean="0"/>
              <a:t>1/19/20</a:t>
            </a:fld>
            <a:endParaRPr lang="en-US"/>
          </a:p>
        </p:txBody>
      </p:sp>
      <p:sp>
        <p:nvSpPr>
          <p:cNvPr id="5" name="Footer Placeholder 4">
            <a:extLst>
              <a:ext uri="{FF2B5EF4-FFF2-40B4-BE49-F238E27FC236}">
                <a16:creationId xmlns:a16="http://schemas.microsoft.com/office/drawing/2014/main" id="{FD24945D-0173-2943-961E-6CA93585F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EB43A-2711-E245-9E5C-0523356E6723}"/>
              </a:ext>
            </a:extLst>
          </p:cNvPr>
          <p:cNvSpPr>
            <a:spLocks noGrp="1"/>
          </p:cNvSpPr>
          <p:nvPr>
            <p:ph type="sldNum" sz="quarter" idx="12"/>
          </p:nvPr>
        </p:nvSpPr>
        <p:spPr/>
        <p:txBody>
          <a:bodyPr/>
          <a:lstStyle/>
          <a:p>
            <a:fld id="{1A82EB7A-9059-9142-8002-9CEEE2D00134}" type="slidenum">
              <a:rPr lang="en-US" smtClean="0"/>
              <a:t>‹#›</a:t>
            </a:fld>
            <a:endParaRPr lang="en-US"/>
          </a:p>
        </p:txBody>
      </p:sp>
    </p:spTree>
    <p:extLst>
      <p:ext uri="{BB962C8B-B14F-4D97-AF65-F5344CB8AC3E}">
        <p14:creationId xmlns:p14="http://schemas.microsoft.com/office/powerpoint/2010/main" val="438411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pic>
        <p:nvPicPr>
          <p:cNvPr id="2" name="BG_series_B_4.jpg" descr="BG_series_B_4.jpg">
            <a:extLst>
              <a:ext uri="{FF2B5EF4-FFF2-40B4-BE49-F238E27FC236}">
                <a16:creationId xmlns:a16="http://schemas.microsoft.com/office/drawing/2014/main" id="{05393E68-A18E-C144-84E0-5D226FE184D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a:ln w="12700">
            <a:miter lim="400000"/>
          </a:ln>
        </p:spPr>
      </p:pic>
      <p:sp>
        <p:nvSpPr>
          <p:cNvPr id="9" name="Text Placeholder 2">
            <a:extLst>
              <a:ext uri="{FF2B5EF4-FFF2-40B4-BE49-F238E27FC236}">
                <a16:creationId xmlns:a16="http://schemas.microsoft.com/office/drawing/2014/main" id="{AF9FF149-0312-DA44-B345-AC197AD30840}"/>
              </a:ext>
            </a:extLst>
          </p:cNvPr>
          <p:cNvSpPr>
            <a:spLocks noGrp="1"/>
          </p:cNvSpPr>
          <p:nvPr>
            <p:ph type="body" sz="quarter" idx="10" hasCustomPrompt="1"/>
          </p:nvPr>
        </p:nvSpPr>
        <p:spPr>
          <a:xfrm>
            <a:off x="6968836" y="285143"/>
            <a:ext cx="1895242" cy="1135063"/>
          </a:xfrm>
        </p:spPr>
        <p:txBody>
          <a:bodyPr>
            <a:noAutofit/>
          </a:bodyPr>
          <a:lstStyle>
            <a:lvl1pPr marL="0" indent="0" algn="ctr">
              <a:buNone/>
              <a:defRPr sz="9600" b="0" i="0">
                <a:solidFill>
                  <a:schemeClr val="accent4">
                    <a:lumMod val="10000"/>
                  </a:schemeClr>
                </a:solidFill>
                <a:latin typeface="Calibri Light" charset="0"/>
                <a:ea typeface="Calibri Light" charset="0"/>
                <a:cs typeface="Calibri Light"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p>
        </p:txBody>
      </p:sp>
      <p:sp>
        <p:nvSpPr>
          <p:cNvPr id="3" name="Title Text">
            <a:extLst>
              <a:ext uri="{FF2B5EF4-FFF2-40B4-BE49-F238E27FC236}">
                <a16:creationId xmlns:a16="http://schemas.microsoft.com/office/drawing/2014/main" id="{4DCA3963-6B94-794B-BB7E-DA44A10E186B}"/>
              </a:ext>
            </a:extLst>
          </p:cNvPr>
          <p:cNvSpPr txBox="1">
            <a:spLocks noGrp="1"/>
          </p:cNvSpPr>
          <p:nvPr>
            <p:ph type="title" hasCustomPrompt="1"/>
          </p:nvPr>
        </p:nvSpPr>
        <p:spPr>
          <a:xfrm>
            <a:off x="1219200" y="2603973"/>
            <a:ext cx="3571323" cy="1390911"/>
          </a:xfrm>
          <a:prstGeom prst="rect">
            <a:avLst/>
          </a:prstGeom>
        </p:spPr>
        <p:txBody>
          <a:bodyPr anchor="t">
            <a:normAutofit/>
          </a:bodyPr>
          <a:lstStyle>
            <a:lvl1pPr>
              <a:defRPr sz="3300" b="0" i="0">
                <a:solidFill>
                  <a:schemeClr val="bg1"/>
                </a:solidFill>
                <a:latin typeface="Calibri Light" panose="020F0302020204030204" pitchFamily="34" charset="0"/>
                <a:cs typeface="Calibri Light" panose="020F0302020204030204" pitchFamily="34" charset="0"/>
              </a:defRPr>
            </a:lvl1pPr>
          </a:lstStyle>
          <a:p>
            <a:r>
              <a:rPr lang="en-US" dirty="0"/>
              <a:t>Title slide font is Calibri Light 33pt</a:t>
            </a:r>
            <a:endParaRPr dirty="0"/>
          </a:p>
        </p:txBody>
      </p:sp>
      <p:sp>
        <p:nvSpPr>
          <p:cNvPr id="4" name="Line">
            <a:extLst>
              <a:ext uri="{FF2B5EF4-FFF2-40B4-BE49-F238E27FC236}">
                <a16:creationId xmlns:a16="http://schemas.microsoft.com/office/drawing/2014/main" id="{B5215209-7EB2-C542-AEAB-B17805271E3E}"/>
              </a:ext>
            </a:extLst>
          </p:cNvPr>
          <p:cNvSpPr/>
          <p:nvPr/>
        </p:nvSpPr>
        <p:spPr>
          <a:xfrm>
            <a:off x="7374897" y="1644650"/>
            <a:ext cx="1127759" cy="0"/>
          </a:xfrm>
          <a:prstGeom prst="line">
            <a:avLst/>
          </a:prstGeom>
          <a:ln w="38100">
            <a:solidFill>
              <a:schemeClr val="accent5"/>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5" name="Line">
            <a:extLst>
              <a:ext uri="{FF2B5EF4-FFF2-40B4-BE49-F238E27FC236}">
                <a16:creationId xmlns:a16="http://schemas.microsoft.com/office/drawing/2014/main" id="{4461725B-A784-5F4E-8C10-D4F455621A93}"/>
              </a:ext>
            </a:extLst>
          </p:cNvPr>
          <p:cNvSpPr/>
          <p:nvPr/>
        </p:nvSpPr>
        <p:spPr>
          <a:xfrm>
            <a:off x="2798606" y="1520825"/>
            <a:ext cx="0" cy="998204"/>
          </a:xfrm>
          <a:prstGeom prst="line">
            <a:avLst/>
          </a:prstGeom>
          <a:ln w="38100">
            <a:solidFill>
              <a:srgbClr val="FFFFFF">
                <a:alpha val="67813"/>
              </a:srgbClr>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6" name="Line">
            <a:extLst>
              <a:ext uri="{FF2B5EF4-FFF2-40B4-BE49-F238E27FC236}">
                <a16:creationId xmlns:a16="http://schemas.microsoft.com/office/drawing/2014/main" id="{7C375DB3-503A-A349-90B4-E7DE68204509}"/>
              </a:ext>
            </a:extLst>
          </p:cNvPr>
          <p:cNvSpPr/>
          <p:nvPr/>
        </p:nvSpPr>
        <p:spPr>
          <a:xfrm>
            <a:off x="2798606" y="3853823"/>
            <a:ext cx="0" cy="998204"/>
          </a:xfrm>
          <a:prstGeom prst="line">
            <a:avLst/>
          </a:prstGeom>
          <a:ln w="38100">
            <a:solidFill>
              <a:srgbClr val="FFFFFF">
                <a:alpha val="67813"/>
              </a:srgbClr>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pic>
        <p:nvPicPr>
          <p:cNvPr id="7" name="Image" descr="Image">
            <a:extLst>
              <a:ext uri="{FF2B5EF4-FFF2-40B4-BE49-F238E27FC236}">
                <a16:creationId xmlns:a16="http://schemas.microsoft.com/office/drawing/2014/main" id="{4004D78D-2553-124B-BCF7-E955F183D57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278565" y="4382505"/>
            <a:ext cx="555533" cy="434418"/>
          </a:xfrm>
          <a:prstGeom prst="rect">
            <a:avLst/>
          </a:prstGeom>
          <a:ln w="12700">
            <a:miter lim="400000"/>
          </a:ln>
        </p:spPr>
      </p:pic>
      <p:sp>
        <p:nvSpPr>
          <p:cNvPr id="8" name="Text Placeholder 10">
            <a:extLst>
              <a:ext uri="{FF2B5EF4-FFF2-40B4-BE49-F238E27FC236}">
                <a16:creationId xmlns:a16="http://schemas.microsoft.com/office/drawing/2014/main" id="{5C526FD6-7DB2-DB4D-B940-26028994F806}"/>
              </a:ext>
            </a:extLst>
          </p:cNvPr>
          <p:cNvSpPr>
            <a:spLocks noGrp="1"/>
          </p:cNvSpPr>
          <p:nvPr>
            <p:ph type="body" sz="quarter" idx="11" hasCustomPrompt="1"/>
          </p:nvPr>
        </p:nvSpPr>
        <p:spPr>
          <a:xfrm>
            <a:off x="7130574" y="227073"/>
            <a:ext cx="1585912" cy="254529"/>
          </a:xfrm>
        </p:spPr>
        <p:txBody>
          <a:bodyPr>
            <a:noAutofit/>
          </a:bodyPr>
          <a:lstStyle>
            <a:lvl1pPr marL="0" indent="0" algn="ctr">
              <a:buNone/>
              <a:defRPr sz="1100" b="1" i="0" spc="600">
                <a:solidFill>
                  <a:schemeClr val="accent4">
                    <a:lumMod val="10000"/>
                  </a:schemeClr>
                </a:solidFill>
                <a:latin typeface="Calibri Bold" charset="0"/>
                <a:cs typeface="Calibri Bol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a:t>
            </a:r>
          </a:p>
        </p:txBody>
      </p:sp>
      <p:sp>
        <p:nvSpPr>
          <p:cNvPr id="11" name="Line">
            <a:extLst>
              <a:ext uri="{FF2B5EF4-FFF2-40B4-BE49-F238E27FC236}">
                <a16:creationId xmlns:a16="http://schemas.microsoft.com/office/drawing/2014/main" id="{6B92AABD-31F6-DE41-B145-11C6A7E0BFFF}"/>
              </a:ext>
            </a:extLst>
          </p:cNvPr>
          <p:cNvSpPr/>
          <p:nvPr userDrawn="1"/>
        </p:nvSpPr>
        <p:spPr>
          <a:xfrm>
            <a:off x="7374897" y="1644650"/>
            <a:ext cx="1127759" cy="0"/>
          </a:xfrm>
          <a:prstGeom prst="line">
            <a:avLst/>
          </a:prstGeom>
          <a:ln w="38100">
            <a:solidFill>
              <a:srgbClr val="EC1D24"/>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2" name="Line">
            <a:extLst>
              <a:ext uri="{FF2B5EF4-FFF2-40B4-BE49-F238E27FC236}">
                <a16:creationId xmlns:a16="http://schemas.microsoft.com/office/drawing/2014/main" id="{E5E304EA-0CC0-9341-8BFD-9BDA09E812D3}"/>
              </a:ext>
            </a:extLst>
          </p:cNvPr>
          <p:cNvSpPr/>
          <p:nvPr userDrawn="1"/>
        </p:nvSpPr>
        <p:spPr>
          <a:xfrm>
            <a:off x="2798606" y="1520825"/>
            <a:ext cx="0" cy="998204"/>
          </a:xfrm>
          <a:prstGeom prst="line">
            <a:avLst/>
          </a:prstGeom>
          <a:ln w="38100">
            <a:solidFill>
              <a:schemeClr val="bg1">
                <a:alpha val="67813"/>
              </a:schemeClr>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3" name="Line">
            <a:extLst>
              <a:ext uri="{FF2B5EF4-FFF2-40B4-BE49-F238E27FC236}">
                <a16:creationId xmlns:a16="http://schemas.microsoft.com/office/drawing/2014/main" id="{B47C4CA9-9405-8842-B415-26EBF05188A0}"/>
              </a:ext>
            </a:extLst>
          </p:cNvPr>
          <p:cNvSpPr/>
          <p:nvPr userDrawn="1"/>
        </p:nvSpPr>
        <p:spPr>
          <a:xfrm>
            <a:off x="2798606" y="3853823"/>
            <a:ext cx="0" cy="998204"/>
          </a:xfrm>
          <a:prstGeom prst="line">
            <a:avLst/>
          </a:prstGeom>
          <a:ln w="38100">
            <a:solidFill>
              <a:schemeClr val="bg1">
                <a:alpha val="67813"/>
              </a:schemeClr>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Tree>
    <p:extLst>
      <p:ext uri="{BB962C8B-B14F-4D97-AF65-F5344CB8AC3E}">
        <p14:creationId xmlns:p14="http://schemas.microsoft.com/office/powerpoint/2010/main" val="203718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1E71BD1-2220-6E45-824C-E7BA850DE8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252488" cy="6090834"/>
          </a:xfrm>
          <a:prstGeom prst="rect">
            <a:avLst/>
          </a:prstGeom>
        </p:spPr>
      </p:pic>
      <p:sp>
        <p:nvSpPr>
          <p:cNvPr id="3" name="Title Text">
            <a:extLst>
              <a:ext uri="{FF2B5EF4-FFF2-40B4-BE49-F238E27FC236}">
                <a16:creationId xmlns:a16="http://schemas.microsoft.com/office/drawing/2014/main" id="{19BFAE5D-CECB-BD42-B376-3A8B25C54C3D}"/>
              </a:ext>
            </a:extLst>
          </p:cNvPr>
          <p:cNvSpPr txBox="1">
            <a:spLocks noGrp="1"/>
          </p:cNvSpPr>
          <p:nvPr>
            <p:ph type="title" hasCustomPrompt="1"/>
          </p:nvPr>
        </p:nvSpPr>
        <p:spPr>
          <a:xfrm>
            <a:off x="4928346" y="948141"/>
            <a:ext cx="3354420" cy="1163234"/>
          </a:xfrm>
          <a:prstGeom prst="rect">
            <a:avLst/>
          </a:prstGeom>
        </p:spPr>
        <p:txBody>
          <a:bodyPr anchor="b"/>
          <a:lstStyle>
            <a:lvl1pPr>
              <a:defRPr sz="2775" b="0" i="0">
                <a:solidFill>
                  <a:schemeClr val="accent4">
                    <a:lumMod val="10000"/>
                  </a:schemeClr>
                </a:solidFill>
                <a:latin typeface="Calibri Light" panose="020F0302020204030204" pitchFamily="34" charset="0"/>
                <a:cs typeface="Calibri Light" panose="020F0302020204030204" pitchFamily="34" charset="0"/>
              </a:defRPr>
            </a:lvl1pPr>
          </a:lstStyle>
          <a:p>
            <a:r>
              <a:rPr lang="en-US" dirty="0"/>
              <a:t>Title slide font is Calibri Light 33pt</a:t>
            </a:r>
            <a:endParaRPr dirty="0"/>
          </a:p>
        </p:txBody>
      </p:sp>
      <p:sp>
        <p:nvSpPr>
          <p:cNvPr id="4" name="Line">
            <a:extLst>
              <a:ext uri="{FF2B5EF4-FFF2-40B4-BE49-F238E27FC236}">
                <a16:creationId xmlns:a16="http://schemas.microsoft.com/office/drawing/2014/main" id="{3B9F60D0-2AB0-4E49-AE5F-CBD80DD1CD19}"/>
              </a:ext>
            </a:extLst>
          </p:cNvPr>
          <p:cNvSpPr/>
          <p:nvPr/>
        </p:nvSpPr>
        <p:spPr>
          <a:xfrm>
            <a:off x="1041355" y="2111375"/>
            <a:ext cx="1127759" cy="0"/>
          </a:xfrm>
          <a:prstGeom prst="line">
            <a:avLst/>
          </a:prstGeom>
          <a:ln w="38100">
            <a:solidFill>
              <a:srgbClr val="FFFFFF"/>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5" name="Text Placeholder 2">
            <a:extLst>
              <a:ext uri="{FF2B5EF4-FFF2-40B4-BE49-F238E27FC236}">
                <a16:creationId xmlns:a16="http://schemas.microsoft.com/office/drawing/2014/main" id="{689BC63E-55DF-1643-BB62-55A94D2098D0}"/>
              </a:ext>
            </a:extLst>
          </p:cNvPr>
          <p:cNvSpPr>
            <a:spLocks noGrp="1"/>
          </p:cNvSpPr>
          <p:nvPr>
            <p:ph type="body" sz="quarter" idx="10" hasCustomPrompt="1"/>
          </p:nvPr>
        </p:nvSpPr>
        <p:spPr>
          <a:xfrm>
            <a:off x="637309" y="686722"/>
            <a:ext cx="2036617" cy="1135063"/>
          </a:xfrm>
        </p:spPr>
        <p:txBody>
          <a:bodyPr>
            <a:noAutofit/>
          </a:bodyPr>
          <a:lstStyle>
            <a:lvl1pPr marL="0" indent="0" algn="ctr">
              <a:buNone/>
              <a:defRPr sz="9600" b="0" i="0">
                <a:solidFill>
                  <a:schemeClr val="accent4">
                    <a:lumMod val="10000"/>
                  </a:schemeClr>
                </a:solidFill>
                <a:latin typeface="Calibri Light" charset="0"/>
                <a:ea typeface="Calibri Light" charset="0"/>
                <a:cs typeface="Calibri Light"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p>
        </p:txBody>
      </p:sp>
      <p:sp>
        <p:nvSpPr>
          <p:cNvPr id="6" name="Text Placeholder 10">
            <a:extLst>
              <a:ext uri="{FF2B5EF4-FFF2-40B4-BE49-F238E27FC236}">
                <a16:creationId xmlns:a16="http://schemas.microsoft.com/office/drawing/2014/main" id="{ABA5084D-4936-1D42-8604-976CF198A977}"/>
              </a:ext>
            </a:extLst>
          </p:cNvPr>
          <p:cNvSpPr>
            <a:spLocks noGrp="1"/>
          </p:cNvSpPr>
          <p:nvPr>
            <p:ph type="body" sz="quarter" idx="11" hasCustomPrompt="1"/>
          </p:nvPr>
        </p:nvSpPr>
        <p:spPr>
          <a:xfrm>
            <a:off x="854613" y="658551"/>
            <a:ext cx="1585912" cy="254529"/>
          </a:xfrm>
        </p:spPr>
        <p:txBody>
          <a:bodyPr>
            <a:noAutofit/>
          </a:bodyPr>
          <a:lstStyle>
            <a:lvl1pPr marL="0" indent="0" algn="ctr">
              <a:buNone/>
              <a:defRPr sz="1100" b="1" i="0" spc="600">
                <a:solidFill>
                  <a:schemeClr val="accent4">
                    <a:lumMod val="10000"/>
                  </a:schemeClr>
                </a:solidFill>
                <a:latin typeface="Calibri Bold" charset="0"/>
                <a:cs typeface="Calibri Bol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a:t>
            </a:r>
          </a:p>
        </p:txBody>
      </p:sp>
      <p:sp>
        <p:nvSpPr>
          <p:cNvPr id="8" name="Line">
            <a:extLst>
              <a:ext uri="{FF2B5EF4-FFF2-40B4-BE49-F238E27FC236}">
                <a16:creationId xmlns:a16="http://schemas.microsoft.com/office/drawing/2014/main" id="{174084AA-B500-1E4D-A4D7-99A45C1C5C1C}"/>
              </a:ext>
            </a:extLst>
          </p:cNvPr>
          <p:cNvSpPr/>
          <p:nvPr userDrawn="1"/>
        </p:nvSpPr>
        <p:spPr>
          <a:xfrm>
            <a:off x="1041355" y="2111375"/>
            <a:ext cx="1127759" cy="0"/>
          </a:xfrm>
          <a:prstGeom prst="line">
            <a:avLst/>
          </a:prstGeom>
          <a:ln w="38100">
            <a:solidFill>
              <a:srgbClr val="EC1D24"/>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pic>
        <p:nvPicPr>
          <p:cNvPr id="10" name="Picture 9">
            <a:extLst>
              <a:ext uri="{FF2B5EF4-FFF2-40B4-BE49-F238E27FC236}">
                <a16:creationId xmlns:a16="http://schemas.microsoft.com/office/drawing/2014/main" id="{1796942D-78F1-CA4F-8197-75788DBAD0E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61301" y="4029560"/>
            <a:ext cx="762850" cy="762850"/>
          </a:xfrm>
          <a:prstGeom prst="rect">
            <a:avLst/>
          </a:prstGeom>
        </p:spPr>
      </p:pic>
    </p:spTree>
    <p:extLst>
      <p:ext uri="{BB962C8B-B14F-4D97-AF65-F5344CB8AC3E}">
        <p14:creationId xmlns:p14="http://schemas.microsoft.com/office/powerpoint/2010/main" val="240041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4EE4D91-02CB-394C-B11D-D7107BC1E46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9620" y="0"/>
            <a:ext cx="10263620" cy="5143500"/>
          </a:xfrm>
          <a:prstGeom prst="rect">
            <a:avLst/>
          </a:prstGeom>
        </p:spPr>
      </p:pic>
      <p:sp>
        <p:nvSpPr>
          <p:cNvPr id="8" name="Title Text">
            <a:extLst>
              <a:ext uri="{FF2B5EF4-FFF2-40B4-BE49-F238E27FC236}">
                <a16:creationId xmlns:a16="http://schemas.microsoft.com/office/drawing/2014/main" id="{9FD439D1-C26D-FF45-81DC-9AA08B496025}"/>
              </a:ext>
            </a:extLst>
          </p:cNvPr>
          <p:cNvSpPr txBox="1">
            <a:spLocks noGrp="1"/>
          </p:cNvSpPr>
          <p:nvPr>
            <p:ph type="title" hasCustomPrompt="1"/>
          </p:nvPr>
        </p:nvSpPr>
        <p:spPr>
          <a:xfrm>
            <a:off x="4928346" y="948141"/>
            <a:ext cx="3354420" cy="1163234"/>
          </a:xfrm>
          <a:prstGeom prst="rect">
            <a:avLst/>
          </a:prstGeom>
        </p:spPr>
        <p:txBody>
          <a:bodyPr anchor="b"/>
          <a:lstStyle>
            <a:lvl1pPr>
              <a:defRPr sz="2775" b="0" i="0">
                <a:solidFill>
                  <a:schemeClr val="accent4">
                    <a:lumMod val="10000"/>
                  </a:schemeClr>
                </a:solidFill>
                <a:latin typeface="Calibri Light" panose="020F0302020204030204" pitchFamily="34" charset="0"/>
                <a:cs typeface="Calibri Light" panose="020F0302020204030204" pitchFamily="34" charset="0"/>
              </a:defRPr>
            </a:lvl1pPr>
          </a:lstStyle>
          <a:p>
            <a:r>
              <a:rPr lang="en-US" dirty="0"/>
              <a:t>Title slide font is Calibri Light 33pt</a:t>
            </a:r>
            <a:endParaRPr dirty="0"/>
          </a:p>
        </p:txBody>
      </p:sp>
      <p:sp>
        <p:nvSpPr>
          <p:cNvPr id="9" name="Line">
            <a:extLst>
              <a:ext uri="{FF2B5EF4-FFF2-40B4-BE49-F238E27FC236}">
                <a16:creationId xmlns:a16="http://schemas.microsoft.com/office/drawing/2014/main" id="{597A2844-5BB9-744A-AFE8-9ED164617247}"/>
              </a:ext>
            </a:extLst>
          </p:cNvPr>
          <p:cNvSpPr/>
          <p:nvPr userDrawn="1"/>
        </p:nvSpPr>
        <p:spPr>
          <a:xfrm>
            <a:off x="1041355" y="2111375"/>
            <a:ext cx="1127759" cy="0"/>
          </a:xfrm>
          <a:prstGeom prst="line">
            <a:avLst/>
          </a:prstGeom>
          <a:ln w="38100">
            <a:solidFill>
              <a:srgbClr val="FFFFFF"/>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10" name="Text Placeholder 2">
            <a:extLst>
              <a:ext uri="{FF2B5EF4-FFF2-40B4-BE49-F238E27FC236}">
                <a16:creationId xmlns:a16="http://schemas.microsoft.com/office/drawing/2014/main" id="{AD646F52-2E16-BB4F-83C7-FA8954C701B6}"/>
              </a:ext>
            </a:extLst>
          </p:cNvPr>
          <p:cNvSpPr>
            <a:spLocks noGrp="1"/>
          </p:cNvSpPr>
          <p:nvPr>
            <p:ph type="body" sz="quarter" idx="10" hasCustomPrompt="1"/>
          </p:nvPr>
        </p:nvSpPr>
        <p:spPr>
          <a:xfrm>
            <a:off x="637309" y="686722"/>
            <a:ext cx="2036617" cy="1135063"/>
          </a:xfrm>
        </p:spPr>
        <p:txBody>
          <a:bodyPr>
            <a:noAutofit/>
          </a:bodyPr>
          <a:lstStyle>
            <a:lvl1pPr marL="0" indent="0" algn="ctr">
              <a:buNone/>
              <a:defRPr sz="9600" b="0" i="0">
                <a:solidFill>
                  <a:schemeClr val="accent4">
                    <a:lumMod val="10000"/>
                  </a:schemeClr>
                </a:solidFill>
                <a:latin typeface="Calibri Light" charset="0"/>
                <a:ea typeface="Calibri Light" charset="0"/>
                <a:cs typeface="Calibri Light"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p>
        </p:txBody>
      </p:sp>
      <p:sp>
        <p:nvSpPr>
          <p:cNvPr id="11" name="Text Placeholder 10">
            <a:extLst>
              <a:ext uri="{FF2B5EF4-FFF2-40B4-BE49-F238E27FC236}">
                <a16:creationId xmlns:a16="http://schemas.microsoft.com/office/drawing/2014/main" id="{ABB0D78E-6DE8-F94A-B2A4-2F041AF5E8CC}"/>
              </a:ext>
            </a:extLst>
          </p:cNvPr>
          <p:cNvSpPr>
            <a:spLocks noGrp="1"/>
          </p:cNvSpPr>
          <p:nvPr>
            <p:ph type="body" sz="quarter" idx="11" hasCustomPrompt="1"/>
          </p:nvPr>
        </p:nvSpPr>
        <p:spPr>
          <a:xfrm>
            <a:off x="854613" y="658551"/>
            <a:ext cx="1585912" cy="254529"/>
          </a:xfrm>
        </p:spPr>
        <p:txBody>
          <a:bodyPr>
            <a:noAutofit/>
          </a:bodyPr>
          <a:lstStyle>
            <a:lvl1pPr marL="0" indent="0" algn="ctr">
              <a:buNone/>
              <a:defRPr sz="1100" b="1" i="0" spc="600">
                <a:solidFill>
                  <a:schemeClr val="accent4">
                    <a:lumMod val="10000"/>
                  </a:schemeClr>
                </a:solidFill>
                <a:latin typeface="Calibri Bold" charset="0"/>
                <a:cs typeface="Calibri Bol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a:t>
            </a:r>
          </a:p>
        </p:txBody>
      </p:sp>
      <p:sp>
        <p:nvSpPr>
          <p:cNvPr id="12" name="Line">
            <a:extLst>
              <a:ext uri="{FF2B5EF4-FFF2-40B4-BE49-F238E27FC236}">
                <a16:creationId xmlns:a16="http://schemas.microsoft.com/office/drawing/2014/main" id="{DCA5A595-ED61-4C4F-B301-1838663DE1E3}"/>
              </a:ext>
            </a:extLst>
          </p:cNvPr>
          <p:cNvSpPr/>
          <p:nvPr userDrawn="1"/>
        </p:nvSpPr>
        <p:spPr>
          <a:xfrm>
            <a:off x="1041355" y="2111375"/>
            <a:ext cx="1127759" cy="0"/>
          </a:xfrm>
          <a:prstGeom prst="line">
            <a:avLst/>
          </a:prstGeom>
          <a:ln w="38100">
            <a:solidFill>
              <a:srgbClr val="EC1D24"/>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pic>
        <p:nvPicPr>
          <p:cNvPr id="13" name="Picture 12">
            <a:extLst>
              <a:ext uri="{FF2B5EF4-FFF2-40B4-BE49-F238E27FC236}">
                <a16:creationId xmlns:a16="http://schemas.microsoft.com/office/drawing/2014/main" id="{2E0CCF6F-802D-4A4D-91C7-A1AC006BCE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61301" y="4029560"/>
            <a:ext cx="762850" cy="762850"/>
          </a:xfrm>
          <a:prstGeom prst="rect">
            <a:avLst/>
          </a:prstGeom>
        </p:spPr>
      </p:pic>
    </p:spTree>
    <p:extLst>
      <p:ext uri="{BB962C8B-B14F-4D97-AF65-F5344CB8AC3E}">
        <p14:creationId xmlns:p14="http://schemas.microsoft.com/office/powerpoint/2010/main" val="388106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BG_series_B_3.jpg" descr="BG_series_B_3.jpg">
            <a:extLst>
              <a:ext uri="{FF2B5EF4-FFF2-40B4-BE49-F238E27FC236}">
                <a16:creationId xmlns:a16="http://schemas.microsoft.com/office/drawing/2014/main" id="{61319D53-8767-8540-8B03-4933EBFDE0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a:ln w="12700">
            <a:miter lim="400000"/>
          </a:ln>
        </p:spPr>
      </p:pic>
      <p:pic>
        <p:nvPicPr>
          <p:cNvPr id="7" name="Image" descr="Image">
            <a:extLst>
              <a:ext uri="{FF2B5EF4-FFF2-40B4-BE49-F238E27FC236}">
                <a16:creationId xmlns:a16="http://schemas.microsoft.com/office/drawing/2014/main" id="{55FD277B-9962-8340-9015-2BE2AFF87A9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8543" y="820318"/>
            <a:ext cx="815405" cy="637636"/>
          </a:xfrm>
          <a:prstGeom prst="rect">
            <a:avLst/>
          </a:prstGeom>
          <a:ln w="12700">
            <a:miter lim="400000"/>
          </a:ln>
        </p:spPr>
      </p:pic>
      <p:sp>
        <p:nvSpPr>
          <p:cNvPr id="8" name="Title Text">
            <a:extLst>
              <a:ext uri="{FF2B5EF4-FFF2-40B4-BE49-F238E27FC236}">
                <a16:creationId xmlns:a16="http://schemas.microsoft.com/office/drawing/2014/main" id="{1232D0B7-6F62-A845-B2D9-4B35AE6B2BCA}"/>
              </a:ext>
            </a:extLst>
          </p:cNvPr>
          <p:cNvSpPr txBox="1">
            <a:spLocks noGrp="1"/>
          </p:cNvSpPr>
          <p:nvPr>
            <p:ph type="title" hasCustomPrompt="1"/>
          </p:nvPr>
        </p:nvSpPr>
        <p:spPr>
          <a:xfrm>
            <a:off x="5057775" y="2410998"/>
            <a:ext cx="3724420" cy="1743075"/>
          </a:xfrm>
          <a:prstGeom prst="rect">
            <a:avLst/>
          </a:prstGeom>
        </p:spPr>
        <p:txBody>
          <a:bodyPr anchor="b"/>
          <a:lstStyle>
            <a:lvl1pPr>
              <a:defRPr b="0" i="0">
                <a:solidFill>
                  <a:schemeClr val="bg1"/>
                </a:solidFill>
                <a:latin typeface="Calibri Light" panose="020F0302020204030204" pitchFamily="34" charset="0"/>
                <a:cs typeface="Calibri Light" panose="020F0302020204030204" pitchFamily="34" charset="0"/>
              </a:defRPr>
            </a:lvl1pPr>
          </a:lstStyle>
          <a:p>
            <a:r>
              <a:rPr lang="en-US" dirty="0"/>
              <a:t>Title slide font is Calibri Light 33pt</a:t>
            </a:r>
            <a:endParaRPr dirty="0"/>
          </a:p>
        </p:txBody>
      </p:sp>
      <p:sp>
        <p:nvSpPr>
          <p:cNvPr id="11" name="Text Placeholder 2">
            <a:extLst>
              <a:ext uri="{FF2B5EF4-FFF2-40B4-BE49-F238E27FC236}">
                <a16:creationId xmlns:a16="http://schemas.microsoft.com/office/drawing/2014/main" id="{7150D639-AC4B-B040-9338-2BB30F8169C3}"/>
              </a:ext>
            </a:extLst>
          </p:cNvPr>
          <p:cNvSpPr>
            <a:spLocks noGrp="1"/>
          </p:cNvSpPr>
          <p:nvPr>
            <p:ph type="body" sz="quarter" idx="10" hasCustomPrompt="1"/>
          </p:nvPr>
        </p:nvSpPr>
        <p:spPr>
          <a:xfrm>
            <a:off x="5057775" y="618368"/>
            <a:ext cx="1863192" cy="1244600"/>
          </a:xfrm>
        </p:spPr>
        <p:txBody>
          <a:bodyPr>
            <a:noAutofit/>
          </a:bodyPr>
          <a:lstStyle>
            <a:lvl1pPr marL="0" indent="0" algn="l">
              <a:buNone/>
              <a:defRPr sz="9600" b="0" i="0">
                <a:solidFill>
                  <a:srgbClr val="000000"/>
                </a:solidFill>
                <a:latin typeface="Calibri Light" charset="0"/>
                <a:ea typeface="Calibri Light" charset="0"/>
                <a:cs typeface="Calibri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14" name="Text Placeholder 10">
            <a:extLst>
              <a:ext uri="{FF2B5EF4-FFF2-40B4-BE49-F238E27FC236}">
                <a16:creationId xmlns:a16="http://schemas.microsoft.com/office/drawing/2014/main" id="{B9B1EC4E-CDD8-DB4F-9F89-99C2F2ABC577}"/>
              </a:ext>
            </a:extLst>
          </p:cNvPr>
          <p:cNvSpPr>
            <a:spLocks noGrp="1"/>
          </p:cNvSpPr>
          <p:nvPr>
            <p:ph type="body" sz="quarter" idx="11" hasCustomPrompt="1"/>
          </p:nvPr>
        </p:nvSpPr>
        <p:spPr>
          <a:xfrm>
            <a:off x="5196415" y="565789"/>
            <a:ext cx="1585912" cy="254529"/>
          </a:xfrm>
        </p:spPr>
        <p:txBody>
          <a:bodyPr>
            <a:noAutofit/>
          </a:bodyPr>
          <a:lstStyle>
            <a:lvl1pPr marL="0" indent="0" algn="l">
              <a:buNone/>
              <a:defRPr sz="1100" b="1" i="0" spc="600">
                <a:solidFill>
                  <a:srgbClr val="000000"/>
                </a:solidFill>
                <a:latin typeface="Calibri Bold" charset="0"/>
                <a:cs typeface="Calibri Bol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a:t>
            </a:r>
          </a:p>
        </p:txBody>
      </p:sp>
      <p:sp>
        <p:nvSpPr>
          <p:cNvPr id="15" name="Line">
            <a:extLst>
              <a:ext uri="{FF2B5EF4-FFF2-40B4-BE49-F238E27FC236}">
                <a16:creationId xmlns:a16="http://schemas.microsoft.com/office/drawing/2014/main" id="{57F3D527-BDAD-D647-9EB6-76CD18CD94B0}"/>
              </a:ext>
            </a:extLst>
          </p:cNvPr>
          <p:cNvSpPr/>
          <p:nvPr userDrawn="1"/>
        </p:nvSpPr>
        <p:spPr>
          <a:xfrm>
            <a:off x="5057775" y="2047199"/>
            <a:ext cx="1127759" cy="0"/>
          </a:xfrm>
          <a:prstGeom prst="line">
            <a:avLst/>
          </a:prstGeom>
          <a:ln w="38100">
            <a:solidFill>
              <a:srgbClr val="EC1D24"/>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Tree>
    <p:extLst>
      <p:ext uri="{BB962C8B-B14F-4D97-AF65-F5344CB8AC3E}">
        <p14:creationId xmlns:p14="http://schemas.microsoft.com/office/powerpoint/2010/main" val="369002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800D4C0A-A05F-FF4D-9D41-311E872D95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4" name="Rectangle 33">
            <a:extLst>
              <a:ext uri="{FF2B5EF4-FFF2-40B4-BE49-F238E27FC236}">
                <a16:creationId xmlns:a16="http://schemas.microsoft.com/office/drawing/2014/main" id="{6146170E-0064-FE40-8C30-66488576D448}"/>
              </a:ext>
            </a:extLst>
          </p:cNvPr>
          <p:cNvSpPr/>
          <p:nvPr userDrawn="1"/>
        </p:nvSpPr>
        <p:spPr>
          <a:xfrm>
            <a:off x="4807962" y="3698830"/>
            <a:ext cx="1329167" cy="507831"/>
          </a:xfrm>
          <a:prstGeom prst="rect">
            <a:avLst/>
          </a:prstGeom>
        </p:spPr>
        <p:txBody>
          <a:bodyPr wrap="square">
            <a:spAutoFit/>
          </a:bodyPr>
          <a:lstStyle/>
          <a:p>
            <a:r>
              <a:rPr lang="en-GB" sz="900" b="0" i="0" dirty="0">
                <a:solidFill>
                  <a:schemeClr val="bg1"/>
                </a:solidFill>
                <a:latin typeface="Calibri Regular" charset="0"/>
                <a:cs typeface="Calibri Regular" charset="0"/>
              </a:rPr>
              <a:t>London</a:t>
            </a:r>
          </a:p>
          <a:p>
            <a:r>
              <a:rPr lang="en-GB" sz="900" b="0" i="0" dirty="0">
                <a:solidFill>
                  <a:schemeClr val="bg1"/>
                </a:solidFill>
                <a:latin typeface="Calibri Regular" charset="0"/>
                <a:cs typeface="Calibri Regular" charset="0"/>
              </a:rPr>
              <a:t>2 London Wall Place,</a:t>
            </a:r>
            <a:br>
              <a:rPr lang="en-GB" sz="900" b="0" i="0" dirty="0">
                <a:solidFill>
                  <a:schemeClr val="bg1"/>
                </a:solidFill>
                <a:latin typeface="Calibri Regular" charset="0"/>
                <a:cs typeface="Calibri Regular" charset="0"/>
              </a:rPr>
            </a:br>
            <a:r>
              <a:rPr lang="en-GB" sz="900" b="0" i="0" dirty="0">
                <a:solidFill>
                  <a:schemeClr val="bg1"/>
                </a:solidFill>
                <a:latin typeface="Calibri Regular" charset="0"/>
                <a:cs typeface="Calibri Regular" charset="0"/>
              </a:rPr>
              <a:t>London, EC2Y 5AU </a:t>
            </a:r>
          </a:p>
        </p:txBody>
      </p:sp>
      <p:sp>
        <p:nvSpPr>
          <p:cNvPr id="35" name="Rectangle 34">
            <a:extLst>
              <a:ext uri="{FF2B5EF4-FFF2-40B4-BE49-F238E27FC236}">
                <a16:creationId xmlns:a16="http://schemas.microsoft.com/office/drawing/2014/main" id="{55B408F6-3390-AC41-838B-E78DA15F7074}"/>
              </a:ext>
            </a:extLst>
          </p:cNvPr>
          <p:cNvSpPr/>
          <p:nvPr userDrawn="1"/>
        </p:nvSpPr>
        <p:spPr>
          <a:xfrm>
            <a:off x="4807962" y="4343594"/>
            <a:ext cx="1719012" cy="507831"/>
          </a:xfrm>
          <a:prstGeom prst="rect">
            <a:avLst/>
          </a:prstGeom>
        </p:spPr>
        <p:txBody>
          <a:bodyPr wrap="square">
            <a:spAutoFit/>
          </a:bodyPr>
          <a:lstStyle/>
          <a:p>
            <a:r>
              <a:rPr lang="en-GB" sz="900" b="0" i="0" dirty="0">
                <a:solidFill>
                  <a:schemeClr val="bg1"/>
                </a:solidFill>
                <a:latin typeface="Calibri Regular" charset="0"/>
                <a:cs typeface="Calibri Regular" charset="0"/>
              </a:rPr>
              <a:t>Hong Kong</a:t>
            </a:r>
          </a:p>
          <a:p>
            <a:r>
              <a:rPr lang="en-GB" sz="900" b="0" i="0" dirty="0">
                <a:solidFill>
                  <a:schemeClr val="bg1"/>
                </a:solidFill>
                <a:latin typeface="Calibri Regular" charset="0"/>
                <a:cs typeface="Calibri Regular" charset="0"/>
              </a:rPr>
              <a:t>Bonham Strand, 7F Office 18-121</a:t>
            </a:r>
            <a:br>
              <a:rPr lang="en-GB" sz="900" b="0" i="0" dirty="0">
                <a:solidFill>
                  <a:schemeClr val="bg1"/>
                </a:solidFill>
                <a:latin typeface="Calibri Regular" charset="0"/>
                <a:cs typeface="Calibri Regular" charset="0"/>
              </a:rPr>
            </a:br>
            <a:r>
              <a:rPr lang="en-GB" sz="900" b="0" i="0" dirty="0">
                <a:solidFill>
                  <a:schemeClr val="bg1"/>
                </a:solidFill>
                <a:latin typeface="Calibri Regular" charset="0"/>
                <a:cs typeface="Calibri Regular" charset="0"/>
              </a:rPr>
              <a:t>Hong Kong</a:t>
            </a:r>
          </a:p>
        </p:txBody>
      </p:sp>
      <p:pic>
        <p:nvPicPr>
          <p:cNvPr id="36" name="Image" descr="Image">
            <a:extLst>
              <a:ext uri="{FF2B5EF4-FFF2-40B4-BE49-F238E27FC236}">
                <a16:creationId xmlns:a16="http://schemas.microsoft.com/office/drawing/2014/main" id="{A87EDCC8-7AAF-2749-8811-EB033A2C740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543" y="820317"/>
            <a:ext cx="874014" cy="683467"/>
          </a:xfrm>
          <a:prstGeom prst="rect">
            <a:avLst/>
          </a:prstGeom>
          <a:ln w="12700">
            <a:miter lim="400000"/>
          </a:ln>
        </p:spPr>
      </p:pic>
      <p:pic>
        <p:nvPicPr>
          <p:cNvPr id="37" name="Image" descr="Image">
            <a:extLst>
              <a:ext uri="{FF2B5EF4-FFF2-40B4-BE49-F238E27FC236}">
                <a16:creationId xmlns:a16="http://schemas.microsoft.com/office/drawing/2014/main" id="{A5F7EB6C-B37B-AA48-81C9-AFFF67D56DB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543" y="820317"/>
            <a:ext cx="874014" cy="683467"/>
          </a:xfrm>
          <a:prstGeom prst="rect">
            <a:avLst/>
          </a:prstGeom>
          <a:ln w="12700">
            <a:miter lim="400000"/>
          </a:ln>
        </p:spPr>
      </p:pic>
      <p:sp>
        <p:nvSpPr>
          <p:cNvPr id="38" name="Line">
            <a:extLst>
              <a:ext uri="{FF2B5EF4-FFF2-40B4-BE49-F238E27FC236}">
                <a16:creationId xmlns:a16="http://schemas.microsoft.com/office/drawing/2014/main" id="{5DD9A551-D4D7-6C45-A1B9-3F8A1911F5A4}"/>
              </a:ext>
            </a:extLst>
          </p:cNvPr>
          <p:cNvSpPr/>
          <p:nvPr userDrawn="1"/>
        </p:nvSpPr>
        <p:spPr>
          <a:xfrm>
            <a:off x="788543" y="3301932"/>
            <a:ext cx="2581589" cy="0"/>
          </a:xfrm>
          <a:prstGeom prst="line">
            <a:avLst/>
          </a:prstGeom>
          <a:ln w="38100">
            <a:solidFill>
              <a:srgbClr val="FFFFFF">
                <a:alpha val="50000"/>
              </a:srgbClr>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39" name="TextBox 38">
            <a:hlinkClick r:id="rId4"/>
            <a:extLst>
              <a:ext uri="{FF2B5EF4-FFF2-40B4-BE49-F238E27FC236}">
                <a16:creationId xmlns:a16="http://schemas.microsoft.com/office/drawing/2014/main" id="{F0DCDCC9-2370-E34A-8F1B-915CC51AD1B0}"/>
              </a:ext>
            </a:extLst>
          </p:cNvPr>
          <p:cNvSpPr txBox="1"/>
          <p:nvPr userDrawn="1"/>
        </p:nvSpPr>
        <p:spPr>
          <a:xfrm>
            <a:off x="722025" y="3474720"/>
            <a:ext cx="3724420" cy="276999"/>
          </a:xfrm>
          <a:prstGeom prst="rect">
            <a:avLst/>
          </a:prstGeom>
          <a:noFill/>
        </p:spPr>
        <p:txBody>
          <a:bodyPr wrap="square" rtlCol="0">
            <a:spAutoFit/>
          </a:bodyPr>
          <a:lstStyle/>
          <a:p>
            <a:pPr algn="l"/>
            <a:r>
              <a:rPr lang="en-US" sz="1200" b="0" i="0" dirty="0">
                <a:solidFill>
                  <a:schemeClr val="bg1"/>
                </a:solidFill>
                <a:latin typeface="Calibri Regular" charset="0"/>
                <a:cs typeface="Calibri Regular" charset="0"/>
              </a:rPr>
              <a:t>www.r3.com</a:t>
            </a:r>
          </a:p>
        </p:txBody>
      </p:sp>
      <p:sp>
        <p:nvSpPr>
          <p:cNvPr id="40" name="TextBox 39">
            <a:extLst>
              <a:ext uri="{FF2B5EF4-FFF2-40B4-BE49-F238E27FC236}">
                <a16:creationId xmlns:a16="http://schemas.microsoft.com/office/drawing/2014/main" id="{3093107C-D52A-2047-B4F5-A4C561B46F54}"/>
              </a:ext>
            </a:extLst>
          </p:cNvPr>
          <p:cNvSpPr txBox="1"/>
          <p:nvPr userDrawn="1"/>
        </p:nvSpPr>
        <p:spPr>
          <a:xfrm>
            <a:off x="660199" y="2615375"/>
            <a:ext cx="3599411" cy="600164"/>
          </a:xfrm>
          <a:prstGeom prst="rect">
            <a:avLst/>
          </a:prstGeom>
          <a:noFill/>
        </p:spPr>
        <p:txBody>
          <a:bodyPr wrap="square" rtlCol="0">
            <a:spAutoFit/>
          </a:bodyPr>
          <a:lstStyle/>
          <a:p>
            <a:pPr algn="l"/>
            <a:r>
              <a:rPr lang="en-US" sz="3300" b="0" i="0" dirty="0">
                <a:solidFill>
                  <a:schemeClr val="bg1"/>
                </a:solidFill>
                <a:latin typeface="Calibri Light" charset="0"/>
                <a:ea typeface="Calibri Light" charset="0"/>
                <a:cs typeface="Calibri Light" charset="0"/>
              </a:rPr>
              <a:t>Thank you</a:t>
            </a:r>
          </a:p>
        </p:txBody>
      </p:sp>
      <p:pic>
        <p:nvPicPr>
          <p:cNvPr id="41" name="Picture 40">
            <a:hlinkClick r:id="rId5"/>
            <a:extLst>
              <a:ext uri="{FF2B5EF4-FFF2-40B4-BE49-F238E27FC236}">
                <a16:creationId xmlns:a16="http://schemas.microsoft.com/office/drawing/2014/main" id="{7120935F-A84C-1B45-AE26-1CF99908BE26}"/>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71917" y="3831434"/>
            <a:ext cx="540000" cy="540000"/>
          </a:xfrm>
          <a:prstGeom prst="rect">
            <a:avLst/>
          </a:prstGeom>
        </p:spPr>
      </p:pic>
      <p:pic>
        <p:nvPicPr>
          <p:cNvPr id="42" name="Picture 41">
            <a:hlinkClick r:id="rId7"/>
            <a:extLst>
              <a:ext uri="{FF2B5EF4-FFF2-40B4-BE49-F238E27FC236}">
                <a16:creationId xmlns:a16="http://schemas.microsoft.com/office/drawing/2014/main" id="{F80849DA-A123-884A-A187-4C154F60EC20}"/>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356457" y="3831434"/>
            <a:ext cx="540000" cy="540000"/>
          </a:xfrm>
          <a:prstGeom prst="rect">
            <a:avLst/>
          </a:prstGeom>
        </p:spPr>
      </p:pic>
      <p:sp>
        <p:nvSpPr>
          <p:cNvPr id="43" name="Rectangle 42">
            <a:extLst>
              <a:ext uri="{FF2B5EF4-FFF2-40B4-BE49-F238E27FC236}">
                <a16:creationId xmlns:a16="http://schemas.microsoft.com/office/drawing/2014/main" id="{99DE9AF0-8452-9148-8C06-801AEFBD9703}"/>
              </a:ext>
            </a:extLst>
          </p:cNvPr>
          <p:cNvSpPr/>
          <p:nvPr userDrawn="1"/>
        </p:nvSpPr>
        <p:spPr>
          <a:xfrm>
            <a:off x="6728203" y="3698830"/>
            <a:ext cx="2069251" cy="646331"/>
          </a:xfrm>
          <a:prstGeom prst="rect">
            <a:avLst/>
          </a:prstGeom>
        </p:spPr>
        <p:txBody>
          <a:bodyPr wrap="square">
            <a:spAutoFit/>
          </a:bodyPr>
          <a:lstStyle/>
          <a:p>
            <a:r>
              <a:rPr lang="en-GB" sz="900" b="0" i="0" kern="1200" dirty="0">
                <a:solidFill>
                  <a:schemeClr val="bg1"/>
                </a:solidFill>
                <a:latin typeface="Calibri Regular" charset="0"/>
                <a:ea typeface="+mn-ea"/>
                <a:cs typeface="Calibri Regular" charset="0"/>
              </a:rPr>
              <a:t>Brazil</a:t>
            </a:r>
          </a:p>
          <a:p>
            <a:r>
              <a:rPr lang="en-US" sz="900" b="0" i="0" kern="1200" dirty="0">
                <a:solidFill>
                  <a:schemeClr val="bg1"/>
                </a:solidFill>
                <a:latin typeface="Calibri Regular" charset="0"/>
                <a:ea typeface="+mn-ea"/>
                <a:cs typeface="+mn-cs"/>
              </a:rPr>
              <a:t>Av. </a:t>
            </a:r>
            <a:r>
              <a:rPr lang="en-US" sz="900" b="0" i="0" kern="1200" dirty="0" err="1">
                <a:solidFill>
                  <a:schemeClr val="bg1"/>
                </a:solidFill>
                <a:latin typeface="Calibri Regular" charset="0"/>
                <a:ea typeface="+mn-ea"/>
                <a:cs typeface="+mn-cs"/>
              </a:rPr>
              <a:t>Angélica</a:t>
            </a:r>
            <a:r>
              <a:rPr lang="en-US" sz="900" b="0" i="0" kern="1200" dirty="0">
                <a:solidFill>
                  <a:schemeClr val="bg1"/>
                </a:solidFill>
                <a:latin typeface="Calibri Regular" charset="0"/>
                <a:ea typeface="+mn-ea"/>
                <a:cs typeface="+mn-cs"/>
              </a:rPr>
              <a:t>, 2529 - Bela Vista</a:t>
            </a:r>
            <a:br>
              <a:rPr lang="en-US" sz="900" b="0" i="0" kern="1200" dirty="0">
                <a:solidFill>
                  <a:schemeClr val="bg1"/>
                </a:solidFill>
                <a:latin typeface="Calibri Regular" charset="0"/>
                <a:ea typeface="+mn-ea"/>
              </a:rPr>
            </a:br>
            <a:r>
              <a:rPr lang="en-US" sz="900" b="0" i="0" kern="1200" dirty="0">
                <a:solidFill>
                  <a:schemeClr val="bg1"/>
                </a:solidFill>
                <a:latin typeface="Calibri Regular" charset="0"/>
                <a:ea typeface="+mn-ea"/>
                <a:cs typeface="+mn-cs"/>
              </a:rPr>
              <a:t>6th Floor</a:t>
            </a:r>
            <a:br>
              <a:rPr lang="en-US" sz="900" b="0" i="0" kern="1200" dirty="0">
                <a:solidFill>
                  <a:schemeClr val="bg1"/>
                </a:solidFill>
                <a:latin typeface="Calibri Regular" charset="0"/>
                <a:ea typeface="+mn-ea"/>
              </a:rPr>
            </a:br>
            <a:r>
              <a:rPr lang="en-US" sz="900" b="0" i="0" kern="1200" dirty="0">
                <a:solidFill>
                  <a:schemeClr val="bg1"/>
                </a:solidFill>
                <a:latin typeface="Calibri Regular" charset="0"/>
                <a:ea typeface="+mn-ea"/>
                <a:cs typeface="+mn-cs"/>
              </a:rPr>
              <a:t>São Paulo - SP, 01153-000, Brazil</a:t>
            </a:r>
            <a:endParaRPr lang="en-GB" sz="900" b="0" i="0" kern="1200" dirty="0">
              <a:solidFill>
                <a:schemeClr val="bg1"/>
              </a:solidFill>
              <a:latin typeface="Calibri Regular" charset="0"/>
              <a:ea typeface="+mn-ea"/>
              <a:cs typeface="Calibri Regular" charset="0"/>
            </a:endParaRPr>
          </a:p>
        </p:txBody>
      </p:sp>
      <p:sp>
        <p:nvSpPr>
          <p:cNvPr id="44" name="Rectangle 43">
            <a:extLst>
              <a:ext uri="{FF2B5EF4-FFF2-40B4-BE49-F238E27FC236}">
                <a16:creationId xmlns:a16="http://schemas.microsoft.com/office/drawing/2014/main" id="{4F27EC06-8093-2A44-B6AC-4F57996A1A94}"/>
              </a:ext>
            </a:extLst>
          </p:cNvPr>
          <p:cNvSpPr/>
          <p:nvPr userDrawn="1"/>
        </p:nvSpPr>
        <p:spPr>
          <a:xfrm>
            <a:off x="2886252" y="3698830"/>
            <a:ext cx="1811305" cy="507831"/>
          </a:xfrm>
          <a:prstGeom prst="rect">
            <a:avLst/>
          </a:prstGeom>
        </p:spPr>
        <p:txBody>
          <a:bodyPr wrap="square">
            <a:spAutoFit/>
          </a:bodyPr>
          <a:lstStyle/>
          <a:p>
            <a:r>
              <a:rPr lang="en-GB" sz="900" b="0" i="0" dirty="0">
                <a:solidFill>
                  <a:schemeClr val="bg1"/>
                </a:solidFill>
                <a:latin typeface="Calibri Regular" charset="0"/>
                <a:cs typeface="Calibri Regular" charset="0"/>
              </a:rPr>
              <a:t>New York</a:t>
            </a:r>
          </a:p>
          <a:p>
            <a:r>
              <a:rPr lang="en-GB" sz="900" b="0" i="0" dirty="0">
                <a:solidFill>
                  <a:schemeClr val="bg1"/>
                </a:solidFill>
                <a:latin typeface="Calibri Regular" charset="0"/>
                <a:cs typeface="Calibri Regular" charset="0"/>
              </a:rPr>
              <a:t>11 West 42nd Street, 8th Floor</a:t>
            </a:r>
            <a:br>
              <a:rPr lang="en-GB" sz="900" b="0" i="0" dirty="0">
                <a:solidFill>
                  <a:schemeClr val="bg1"/>
                </a:solidFill>
                <a:latin typeface="Calibri Regular" charset="0"/>
                <a:cs typeface="Calibri Regular" charset="0"/>
              </a:rPr>
            </a:br>
            <a:r>
              <a:rPr lang="en-GB" sz="900" b="0" i="0" dirty="0">
                <a:solidFill>
                  <a:schemeClr val="bg1"/>
                </a:solidFill>
                <a:latin typeface="Calibri Regular" charset="0"/>
                <a:cs typeface="Calibri Regular" charset="0"/>
              </a:rPr>
              <a:t>New York, NY 10036</a:t>
            </a:r>
          </a:p>
        </p:txBody>
      </p:sp>
      <p:sp>
        <p:nvSpPr>
          <p:cNvPr id="45" name="Rectangle 44">
            <a:extLst>
              <a:ext uri="{FF2B5EF4-FFF2-40B4-BE49-F238E27FC236}">
                <a16:creationId xmlns:a16="http://schemas.microsoft.com/office/drawing/2014/main" id="{66A10B7B-7E90-544D-8D57-9E61696E34A1}"/>
              </a:ext>
            </a:extLst>
          </p:cNvPr>
          <p:cNvSpPr/>
          <p:nvPr userDrawn="1"/>
        </p:nvSpPr>
        <p:spPr>
          <a:xfrm>
            <a:off x="2886252" y="4343497"/>
            <a:ext cx="1719012" cy="507831"/>
          </a:xfrm>
          <a:prstGeom prst="rect">
            <a:avLst/>
          </a:prstGeom>
        </p:spPr>
        <p:txBody>
          <a:bodyPr wrap="square">
            <a:spAutoFit/>
          </a:bodyPr>
          <a:lstStyle/>
          <a:p>
            <a:r>
              <a:rPr lang="en-GB" sz="900" b="0" i="0" dirty="0">
                <a:solidFill>
                  <a:schemeClr val="bg1"/>
                </a:solidFill>
                <a:latin typeface="Calibri Regular" charset="0"/>
                <a:cs typeface="Calibri Regular" charset="0"/>
              </a:rPr>
              <a:t>Singapore</a:t>
            </a:r>
          </a:p>
          <a:p>
            <a:r>
              <a:rPr lang="en-GB" sz="900" b="0" i="0" dirty="0">
                <a:solidFill>
                  <a:schemeClr val="bg1"/>
                </a:solidFill>
                <a:latin typeface="Calibri Regular" charset="0"/>
                <a:cs typeface="Calibri Regular" charset="0"/>
              </a:rPr>
              <a:t>18 Robinson Road, Level  #14-02</a:t>
            </a:r>
            <a:br>
              <a:rPr lang="en-GB" sz="900" b="0" i="0" dirty="0">
                <a:solidFill>
                  <a:schemeClr val="bg1"/>
                </a:solidFill>
                <a:latin typeface="Calibri Regular" charset="0"/>
                <a:cs typeface="Calibri Regular" charset="0"/>
              </a:rPr>
            </a:br>
            <a:r>
              <a:rPr lang="en-GB" sz="900" b="0" i="0" dirty="0">
                <a:solidFill>
                  <a:schemeClr val="bg1"/>
                </a:solidFill>
                <a:latin typeface="Calibri Regular" charset="0"/>
                <a:cs typeface="Calibri Regular" charset="0"/>
              </a:rPr>
              <a:t>Singapore, 048547</a:t>
            </a:r>
          </a:p>
        </p:txBody>
      </p:sp>
    </p:spTree>
    <p:extLst>
      <p:ext uri="{BB962C8B-B14F-4D97-AF65-F5344CB8AC3E}">
        <p14:creationId xmlns:p14="http://schemas.microsoft.com/office/powerpoint/2010/main" val="168221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EC76CA5-6CA5-1640-AFEB-92A26CA3201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3986" y="-139485"/>
            <a:ext cx="9267986" cy="5764985"/>
          </a:xfrm>
          <a:prstGeom prst="rect">
            <a:avLst/>
          </a:prstGeom>
        </p:spPr>
      </p:pic>
      <p:sp>
        <p:nvSpPr>
          <p:cNvPr id="26" name="Title Text">
            <a:extLst>
              <a:ext uri="{FF2B5EF4-FFF2-40B4-BE49-F238E27FC236}">
                <a16:creationId xmlns:a16="http://schemas.microsoft.com/office/drawing/2014/main" id="{6959E48D-776C-3849-8BF5-2702248FA242}"/>
              </a:ext>
            </a:extLst>
          </p:cNvPr>
          <p:cNvSpPr txBox="1">
            <a:spLocks noGrp="1"/>
          </p:cNvSpPr>
          <p:nvPr>
            <p:ph type="title" hasCustomPrompt="1"/>
          </p:nvPr>
        </p:nvSpPr>
        <p:spPr>
          <a:xfrm>
            <a:off x="952585" y="2455593"/>
            <a:ext cx="4802333" cy="1743075"/>
          </a:xfrm>
          <a:prstGeom prst="rect">
            <a:avLst/>
          </a:prstGeom>
        </p:spPr>
        <p:txBody>
          <a:bodyPr anchor="b"/>
          <a:lstStyle>
            <a:lvl1pPr>
              <a:defRPr b="0" i="0">
                <a:solidFill>
                  <a:schemeClr val="accent4">
                    <a:lumMod val="10000"/>
                  </a:schemeClr>
                </a:solidFill>
                <a:latin typeface="Calibri Light" panose="020F0302020204030204" pitchFamily="34" charset="0"/>
                <a:cs typeface="Calibri Light" panose="020F0302020204030204" pitchFamily="34" charset="0"/>
              </a:defRPr>
            </a:lvl1pPr>
          </a:lstStyle>
          <a:p>
            <a:r>
              <a:rPr lang="en-US" dirty="0"/>
              <a:t>Title slide font is Calibri Light 33pt</a:t>
            </a:r>
            <a:endParaRPr dirty="0"/>
          </a:p>
        </p:txBody>
      </p:sp>
      <p:sp>
        <p:nvSpPr>
          <p:cNvPr id="27" name="Line">
            <a:extLst>
              <a:ext uri="{FF2B5EF4-FFF2-40B4-BE49-F238E27FC236}">
                <a16:creationId xmlns:a16="http://schemas.microsoft.com/office/drawing/2014/main" id="{C9F54972-3E58-CE40-AE2C-58DA5C297E14}"/>
              </a:ext>
            </a:extLst>
          </p:cNvPr>
          <p:cNvSpPr/>
          <p:nvPr userDrawn="1"/>
        </p:nvSpPr>
        <p:spPr>
          <a:xfrm>
            <a:off x="3285968" y="4341023"/>
            <a:ext cx="2581589" cy="0"/>
          </a:xfrm>
          <a:prstGeom prst="line">
            <a:avLst/>
          </a:prstGeom>
          <a:ln w="38100">
            <a:solidFill>
              <a:srgbClr val="FFFFFF">
                <a:alpha val="50000"/>
              </a:srgbClr>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
        <p:nvSpPr>
          <p:cNvPr id="28" name="Text">
            <a:extLst>
              <a:ext uri="{FF2B5EF4-FFF2-40B4-BE49-F238E27FC236}">
                <a16:creationId xmlns:a16="http://schemas.microsoft.com/office/drawing/2014/main" id="{8687FA99-999F-104F-A6C7-CEC6B38DCA37}"/>
              </a:ext>
            </a:extLst>
          </p:cNvPr>
          <p:cNvSpPr txBox="1"/>
          <p:nvPr userDrawn="1"/>
        </p:nvSpPr>
        <p:spPr>
          <a:xfrm>
            <a:off x="142875" y="4857750"/>
            <a:ext cx="205184" cy="16312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spAutoFit/>
          </a:bodyPr>
          <a:lstStyle/>
          <a:p>
            <a:pPr>
              <a:lnSpc>
                <a:spcPct val="90000"/>
              </a:lnSpc>
              <a:spcBef>
                <a:spcPts val="563"/>
              </a:spcBef>
              <a:defRPr sz="2400">
                <a:solidFill>
                  <a:srgbClr val="53585F"/>
                </a:solidFill>
                <a:latin typeface="Poppins Light"/>
                <a:ea typeface="Poppins Light"/>
                <a:cs typeface="Poppins Light"/>
                <a:sym typeface="Poppins Light"/>
              </a:defRPr>
            </a:pPr>
            <a:fld id="{86CB4B4D-7CA3-9044-876B-883B54F8677D}" type="slidenum">
              <a:rPr sz="900" b="0" i="0">
                <a:latin typeface="Calibri Light" charset="0"/>
                <a:ea typeface="Calibri Light" charset="0"/>
                <a:cs typeface="Calibri Light" charset="0"/>
              </a:rPr>
              <a:pPr>
                <a:lnSpc>
                  <a:spcPct val="90000"/>
                </a:lnSpc>
                <a:spcBef>
                  <a:spcPts val="563"/>
                </a:spcBef>
                <a:defRPr sz="2400">
                  <a:solidFill>
                    <a:srgbClr val="53585F"/>
                  </a:solidFill>
                  <a:latin typeface="Poppins Light"/>
                  <a:ea typeface="Poppins Light"/>
                  <a:cs typeface="Poppins Light"/>
                  <a:sym typeface="Poppins Light"/>
                </a:defRPr>
              </a:pPr>
              <a:t>‹#›</a:t>
            </a:fld>
            <a:r>
              <a:rPr sz="900" b="0" i="0" dirty="0">
                <a:latin typeface="Calibri Light" charset="0"/>
                <a:ea typeface="Calibri Light" charset="0"/>
                <a:cs typeface="Calibri Light" charset="0"/>
              </a:rPr>
              <a:t>￼</a:t>
            </a:r>
          </a:p>
        </p:txBody>
      </p:sp>
      <p:sp>
        <p:nvSpPr>
          <p:cNvPr id="30" name="Text">
            <a:extLst>
              <a:ext uri="{FF2B5EF4-FFF2-40B4-BE49-F238E27FC236}">
                <a16:creationId xmlns:a16="http://schemas.microsoft.com/office/drawing/2014/main" id="{BF24EFFF-01A8-C349-AAF6-0BD802CAC0B2}"/>
              </a:ext>
            </a:extLst>
          </p:cNvPr>
          <p:cNvSpPr txBox="1"/>
          <p:nvPr userDrawn="1"/>
        </p:nvSpPr>
        <p:spPr>
          <a:xfrm>
            <a:off x="142875" y="4857750"/>
            <a:ext cx="205184" cy="16312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spAutoFit/>
          </a:bodyPr>
          <a:lstStyle/>
          <a:p>
            <a:pPr>
              <a:lnSpc>
                <a:spcPct val="90000"/>
              </a:lnSpc>
              <a:spcBef>
                <a:spcPts val="563"/>
              </a:spcBef>
              <a:defRPr sz="2400">
                <a:solidFill>
                  <a:srgbClr val="53585F"/>
                </a:solidFill>
                <a:latin typeface="Poppins Light"/>
                <a:ea typeface="Poppins Light"/>
                <a:cs typeface="Poppins Light"/>
                <a:sym typeface="Poppins Light"/>
              </a:defRPr>
            </a:pPr>
            <a:fld id="{86CB4B4D-7CA3-9044-876B-883B54F8677D}" type="slidenum">
              <a:rPr sz="900" b="0" i="0">
                <a:latin typeface="Calibri Light" charset="0"/>
                <a:ea typeface="Calibri Light" charset="0"/>
                <a:cs typeface="Calibri Light" charset="0"/>
              </a:rPr>
              <a:pPr>
                <a:lnSpc>
                  <a:spcPct val="90000"/>
                </a:lnSpc>
                <a:spcBef>
                  <a:spcPts val="563"/>
                </a:spcBef>
                <a:defRPr sz="2400">
                  <a:solidFill>
                    <a:srgbClr val="53585F"/>
                  </a:solidFill>
                  <a:latin typeface="Poppins Light"/>
                  <a:ea typeface="Poppins Light"/>
                  <a:cs typeface="Poppins Light"/>
                  <a:sym typeface="Poppins Light"/>
                </a:defRPr>
              </a:pPr>
              <a:t>‹#›</a:t>
            </a:fld>
            <a:r>
              <a:rPr sz="900" b="0" i="0" dirty="0">
                <a:latin typeface="Calibri Light" charset="0"/>
                <a:ea typeface="Calibri Light" charset="0"/>
                <a:cs typeface="Calibri Light" charset="0"/>
              </a:rPr>
              <a:t>￼</a:t>
            </a:r>
          </a:p>
        </p:txBody>
      </p:sp>
      <p:pic>
        <p:nvPicPr>
          <p:cNvPr id="5" name="Picture 4">
            <a:extLst>
              <a:ext uri="{FF2B5EF4-FFF2-40B4-BE49-F238E27FC236}">
                <a16:creationId xmlns:a16="http://schemas.microsoft.com/office/drawing/2014/main" id="{5C74C14F-2556-8949-A9AD-222D969AAE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27321" y="4298243"/>
            <a:ext cx="1398768" cy="559507"/>
          </a:xfrm>
          <a:prstGeom prst="rect">
            <a:avLst/>
          </a:prstGeom>
        </p:spPr>
      </p:pic>
      <p:sp>
        <p:nvSpPr>
          <p:cNvPr id="8" name="Oval 7">
            <a:extLst>
              <a:ext uri="{FF2B5EF4-FFF2-40B4-BE49-F238E27FC236}">
                <a16:creationId xmlns:a16="http://schemas.microsoft.com/office/drawing/2014/main" id="{45CAEC54-B50E-804D-BAA0-2701248B7440}"/>
              </a:ext>
            </a:extLst>
          </p:cNvPr>
          <p:cNvSpPr/>
          <p:nvPr userDrawn="1"/>
        </p:nvSpPr>
        <p:spPr>
          <a:xfrm>
            <a:off x="5637462" y="3726769"/>
            <a:ext cx="778101" cy="778101"/>
          </a:xfrm>
          <a:prstGeom prst="ellipse">
            <a:avLst/>
          </a:prstGeom>
          <a:solidFill>
            <a:srgbClr val="EC1D2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1214B06-5582-BA4B-850C-5834D19BD23E}"/>
              </a:ext>
            </a:extLst>
          </p:cNvPr>
          <p:cNvSpPr/>
          <p:nvPr userDrawn="1"/>
        </p:nvSpPr>
        <p:spPr>
          <a:xfrm>
            <a:off x="6707503" y="3113746"/>
            <a:ext cx="426768" cy="426768"/>
          </a:xfrm>
          <a:prstGeom prst="ellipse">
            <a:avLst/>
          </a:prstGeom>
          <a:solidFill>
            <a:srgbClr val="EC1D2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C98A469-188E-8D44-9AFA-F6FFA409F32D}"/>
              </a:ext>
            </a:extLst>
          </p:cNvPr>
          <p:cNvSpPr/>
          <p:nvPr userDrawn="1"/>
        </p:nvSpPr>
        <p:spPr>
          <a:xfrm>
            <a:off x="3790567" y="1510761"/>
            <a:ext cx="316555" cy="316555"/>
          </a:xfrm>
          <a:prstGeom prst="ellipse">
            <a:avLst/>
          </a:prstGeom>
          <a:solidFill>
            <a:srgbClr val="EC1D2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2">
            <a:extLst>
              <a:ext uri="{FF2B5EF4-FFF2-40B4-BE49-F238E27FC236}">
                <a16:creationId xmlns:a16="http://schemas.microsoft.com/office/drawing/2014/main" id="{4A3C00AC-B4B3-B845-BCC2-943A2A180857}"/>
              </a:ext>
            </a:extLst>
          </p:cNvPr>
          <p:cNvSpPr>
            <a:spLocks noGrp="1"/>
          </p:cNvSpPr>
          <p:nvPr>
            <p:ph type="body" sz="quarter" idx="10" hasCustomPrompt="1"/>
          </p:nvPr>
        </p:nvSpPr>
        <p:spPr>
          <a:xfrm>
            <a:off x="952585" y="720559"/>
            <a:ext cx="1863192" cy="1244600"/>
          </a:xfrm>
        </p:spPr>
        <p:txBody>
          <a:bodyPr>
            <a:noAutofit/>
          </a:bodyPr>
          <a:lstStyle>
            <a:lvl1pPr marL="0" indent="0" algn="l">
              <a:buNone/>
              <a:defRPr sz="9600" b="0" i="0">
                <a:solidFill>
                  <a:srgbClr val="000000"/>
                </a:solidFill>
                <a:latin typeface="Calibri Light" charset="0"/>
                <a:ea typeface="Calibri Light" charset="0"/>
                <a:cs typeface="Calibri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14" name="Text Placeholder 10">
            <a:extLst>
              <a:ext uri="{FF2B5EF4-FFF2-40B4-BE49-F238E27FC236}">
                <a16:creationId xmlns:a16="http://schemas.microsoft.com/office/drawing/2014/main" id="{73F4FF53-6014-F344-B823-84CCAEE56C9C}"/>
              </a:ext>
            </a:extLst>
          </p:cNvPr>
          <p:cNvSpPr>
            <a:spLocks noGrp="1"/>
          </p:cNvSpPr>
          <p:nvPr>
            <p:ph type="body" sz="quarter" idx="11" hasCustomPrompt="1"/>
          </p:nvPr>
        </p:nvSpPr>
        <p:spPr>
          <a:xfrm>
            <a:off x="1091225" y="667980"/>
            <a:ext cx="1585912" cy="254529"/>
          </a:xfrm>
        </p:spPr>
        <p:txBody>
          <a:bodyPr>
            <a:noAutofit/>
          </a:bodyPr>
          <a:lstStyle>
            <a:lvl1pPr marL="0" indent="0" algn="l">
              <a:buNone/>
              <a:defRPr sz="1100" b="1" i="0" spc="600">
                <a:solidFill>
                  <a:srgbClr val="000000"/>
                </a:solidFill>
                <a:latin typeface="Calibri Bold" charset="0"/>
                <a:cs typeface="Calibri Bol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a:t>
            </a:r>
          </a:p>
        </p:txBody>
      </p:sp>
      <p:sp>
        <p:nvSpPr>
          <p:cNvPr id="15" name="Line">
            <a:extLst>
              <a:ext uri="{FF2B5EF4-FFF2-40B4-BE49-F238E27FC236}">
                <a16:creationId xmlns:a16="http://schemas.microsoft.com/office/drawing/2014/main" id="{8D7AC5B3-3097-784E-A725-789FA10E7558}"/>
              </a:ext>
            </a:extLst>
          </p:cNvPr>
          <p:cNvSpPr/>
          <p:nvPr userDrawn="1"/>
        </p:nvSpPr>
        <p:spPr>
          <a:xfrm>
            <a:off x="952585" y="2149390"/>
            <a:ext cx="1127759" cy="0"/>
          </a:xfrm>
          <a:prstGeom prst="line">
            <a:avLst/>
          </a:prstGeom>
          <a:ln w="38100">
            <a:solidFill>
              <a:srgbClr val="EC1D24"/>
            </a:solidFill>
            <a:miter lim="400000"/>
          </a:ln>
        </p:spPr>
        <p:txBody>
          <a:bodyPr lIns="19050" tIns="19050" rIns="19050" bIns="19050" anchor="ctr"/>
          <a:lstStyle/>
          <a:p>
            <a:pPr algn="ctr" defTabSz="309563">
              <a:lnSpc>
                <a:spcPct val="100000"/>
              </a:lnSpc>
              <a:defRPr sz="3200">
                <a:solidFill>
                  <a:srgbClr val="000000"/>
                </a:solidFill>
                <a:latin typeface="Helvetica Light"/>
                <a:ea typeface="Helvetica Light"/>
                <a:cs typeface="Helvetica Light"/>
                <a:sym typeface="Helvetica Light"/>
              </a:defRPr>
            </a:pPr>
            <a:endParaRPr sz="1200"/>
          </a:p>
        </p:txBody>
      </p:sp>
    </p:spTree>
    <p:extLst>
      <p:ext uri="{BB962C8B-B14F-4D97-AF65-F5344CB8AC3E}">
        <p14:creationId xmlns:p14="http://schemas.microsoft.com/office/powerpoint/2010/main" val="187918568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buClr>
                <a:srgbClr val="EC1D24"/>
              </a:buClr>
              <a:defRPr sz="900" b="0" i="0">
                <a:solidFill>
                  <a:schemeClr val="tx1">
                    <a:tint val="75000"/>
                  </a:schemeClr>
                </a:solidFill>
                <a:latin typeface="Calibri Regular" charset="0"/>
                <a:cs typeface="Calibri Regular" charset="0"/>
              </a:defRPr>
            </a:lvl1pPr>
          </a:lstStyle>
          <a:p>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buClr>
                <a:srgbClr val="EC1D24"/>
              </a:buClr>
              <a:defRPr sz="900" b="0" i="0">
                <a:solidFill>
                  <a:schemeClr val="tx1">
                    <a:tint val="75000"/>
                  </a:schemeClr>
                </a:solidFill>
                <a:latin typeface="Calibri Regular" charset="0"/>
                <a:cs typeface="Calibri Regular" charset="0"/>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buClr>
                <a:srgbClr val="EC1D24"/>
              </a:buClr>
              <a:defRPr sz="900" b="0" i="0">
                <a:solidFill>
                  <a:schemeClr val="tx1">
                    <a:tint val="75000"/>
                  </a:schemeClr>
                </a:solidFill>
                <a:latin typeface="Calibri Regular" charset="0"/>
                <a:cs typeface="Calibri Regular" charset="0"/>
              </a:defRPr>
            </a:lvl1pPr>
          </a:lstStyle>
          <a:p>
            <a:fld id="{32C69B2B-6D36-F249-A77F-66AD2C06FCBA}" type="slidenum">
              <a:rPr lang="en-US" smtClean="0"/>
              <a:pPr/>
              <a:t>‹#›</a:t>
            </a:fld>
            <a:endParaRPr lang="en-US" dirty="0"/>
          </a:p>
        </p:txBody>
      </p:sp>
    </p:spTree>
    <p:extLst>
      <p:ext uri="{BB962C8B-B14F-4D97-AF65-F5344CB8AC3E}">
        <p14:creationId xmlns:p14="http://schemas.microsoft.com/office/powerpoint/2010/main" val="690874547"/>
      </p:ext>
    </p:extLst>
  </p:cSld>
  <p:clrMap bg1="lt1" tx1="dk1" bg2="lt2" tx2="dk2" accent1="accent1" accent2="accent2" accent3="accent3" accent4="accent4" accent5="accent5" accent6="accent6" hlink="hlink" folHlink="folHlink"/>
  <p:sldLayoutIdLst>
    <p:sldLayoutId id="2147483679" r:id="rId1"/>
    <p:sldLayoutId id="2147483713" r:id="rId2"/>
    <p:sldLayoutId id="2147483702" r:id="rId3"/>
    <p:sldLayoutId id="2147483682" r:id="rId4"/>
    <p:sldLayoutId id="2147483683" r:id="rId5"/>
    <p:sldLayoutId id="2147483720" r:id="rId6"/>
    <p:sldLayoutId id="2147483680" r:id="rId7"/>
    <p:sldLayoutId id="2147483701" r:id="rId8"/>
    <p:sldLayoutId id="2147483717" r:id="rId9"/>
    <p:sldLayoutId id="2147483718" r:id="rId10"/>
    <p:sldLayoutId id="2147483719" r:id="rId11"/>
    <p:sldLayoutId id="2147483689" r:id="rId12"/>
    <p:sldLayoutId id="2147483690" r:id="rId13"/>
    <p:sldLayoutId id="2147483688" r:id="rId14"/>
    <p:sldLayoutId id="2147483703" r:id="rId15"/>
    <p:sldLayoutId id="2147483697" r:id="rId16"/>
    <p:sldLayoutId id="2147483691" r:id="rId17"/>
    <p:sldLayoutId id="2147483699" r:id="rId18"/>
    <p:sldLayoutId id="2147483704" r:id="rId19"/>
    <p:sldLayoutId id="2147483700" r:id="rId20"/>
    <p:sldLayoutId id="2147483705" r:id="rId21"/>
    <p:sldLayoutId id="2147483698" r:id="rId22"/>
    <p:sldLayoutId id="2147483706" r:id="rId23"/>
    <p:sldLayoutId id="2147483684" r:id="rId24"/>
    <p:sldLayoutId id="2147483707" r:id="rId25"/>
    <p:sldLayoutId id="2147483685" r:id="rId26"/>
    <p:sldLayoutId id="2147483708" r:id="rId27"/>
    <p:sldLayoutId id="2147483686" r:id="rId28"/>
    <p:sldLayoutId id="2147483709" r:id="rId29"/>
    <p:sldLayoutId id="2147483696" r:id="rId30"/>
    <p:sldLayoutId id="2147483710" r:id="rId31"/>
    <p:sldLayoutId id="2147483687" r:id="rId32"/>
    <p:sldLayoutId id="2147483711" r:id="rId33"/>
    <p:sldLayoutId id="2147483692" r:id="rId34"/>
    <p:sldLayoutId id="2147483693" r:id="rId35"/>
    <p:sldLayoutId id="2147483694" r:id="rId36"/>
    <p:sldLayoutId id="2147483712" r:id="rId37"/>
    <p:sldLayoutId id="2147483695" r:id="rId38"/>
    <p:sldLayoutId id="2147483721" r:id="rId39"/>
  </p:sldLayoutIdLst>
  <p:hf sldNum="0" hdr="0" ftr="0" dt="0"/>
  <p:txStyles>
    <p:titleStyle>
      <a:lvl1pPr algn="l" defTabSz="685800" rtl="0" eaLnBrk="1" latinLnBrk="0" hangingPunct="1">
        <a:lnSpc>
          <a:spcPct val="100000"/>
        </a:lnSpc>
        <a:spcBef>
          <a:spcPct val="0"/>
        </a:spcBef>
        <a:buClr>
          <a:srgbClr val="EC1D24"/>
        </a:buClr>
        <a:buNone/>
        <a:defRPr sz="3300" b="0" i="0" kern="1200">
          <a:solidFill>
            <a:schemeClr val="tx1"/>
          </a:solidFill>
          <a:latin typeface="+mj-lt"/>
          <a:ea typeface="+mj-ea"/>
          <a:cs typeface="Poppins ExtraLight" pitchFamily="2" charset="77"/>
        </a:defRPr>
      </a:lvl1pPr>
    </p:titleStyle>
    <p:bodyStyle>
      <a:lvl1pPr marL="171450" indent="-171450" algn="l" defTabSz="685800" rtl="0" eaLnBrk="1" latinLnBrk="0" hangingPunct="1">
        <a:lnSpc>
          <a:spcPct val="110000"/>
        </a:lnSpc>
        <a:spcBef>
          <a:spcPts val="750"/>
        </a:spcBef>
        <a:buClr>
          <a:srgbClr val="EC1D24"/>
        </a:buClr>
        <a:buSzPct val="110000"/>
        <a:buFont typeface="Arial" panose="020B0604020202020204" pitchFamily="34" charset="0"/>
        <a:buChar char="•"/>
        <a:defRPr sz="1800" b="0" i="0" kern="400" spc="0" baseline="0">
          <a:solidFill>
            <a:schemeClr val="tx1"/>
          </a:solidFill>
          <a:latin typeface="+mn-lt"/>
          <a:ea typeface="+mn-ea"/>
          <a:cs typeface="Calibri Regular" charset="0"/>
        </a:defRPr>
      </a:lvl1pPr>
      <a:lvl2pPr marL="514350" indent="-171450" algn="l" defTabSz="685800" rtl="0" eaLnBrk="1" latinLnBrk="0" hangingPunct="1">
        <a:lnSpc>
          <a:spcPct val="110000"/>
        </a:lnSpc>
        <a:spcBef>
          <a:spcPts val="375"/>
        </a:spcBef>
        <a:buClr>
          <a:srgbClr val="EC1D24"/>
        </a:buClr>
        <a:buSzPct val="110000"/>
        <a:buFont typeface="Arial" panose="020B0604020202020204" pitchFamily="34" charset="0"/>
        <a:buChar char="•"/>
        <a:defRPr sz="1600" b="0" i="0" kern="400" spc="0" baseline="0">
          <a:solidFill>
            <a:schemeClr val="tx1"/>
          </a:solidFill>
          <a:latin typeface="+mn-lt"/>
          <a:ea typeface="+mn-ea"/>
          <a:cs typeface="Calibri Regular" charset="0"/>
        </a:defRPr>
      </a:lvl2pPr>
      <a:lvl3pPr marL="857250" indent="-171450" algn="l" defTabSz="685800" rtl="0" eaLnBrk="1" latinLnBrk="0" hangingPunct="1">
        <a:lnSpc>
          <a:spcPct val="110000"/>
        </a:lnSpc>
        <a:spcBef>
          <a:spcPts val="375"/>
        </a:spcBef>
        <a:buClr>
          <a:srgbClr val="EC1D24"/>
        </a:buClr>
        <a:buSzPct val="110000"/>
        <a:buFont typeface="Arial" panose="020B0604020202020204" pitchFamily="34" charset="0"/>
        <a:buChar char="•"/>
        <a:defRPr sz="1400" b="0" i="0" kern="400" spc="0" baseline="0">
          <a:solidFill>
            <a:schemeClr val="tx1"/>
          </a:solidFill>
          <a:latin typeface="+mn-lt"/>
          <a:ea typeface="+mn-ea"/>
          <a:cs typeface="Calibri Regular" charset="0"/>
        </a:defRPr>
      </a:lvl3pPr>
      <a:lvl4pPr marL="1200150" indent="-171450" algn="l" defTabSz="685800" rtl="0" eaLnBrk="1" latinLnBrk="0" hangingPunct="1">
        <a:lnSpc>
          <a:spcPct val="110000"/>
        </a:lnSpc>
        <a:spcBef>
          <a:spcPts val="375"/>
        </a:spcBef>
        <a:buClr>
          <a:srgbClr val="EC1D24"/>
        </a:buClr>
        <a:buSzPct val="110000"/>
        <a:buFont typeface="Arial" panose="020B0604020202020204" pitchFamily="34" charset="0"/>
        <a:buChar char="•"/>
        <a:defRPr sz="1200" b="0" i="0" kern="400" spc="0" baseline="0">
          <a:solidFill>
            <a:schemeClr val="tx1"/>
          </a:solidFill>
          <a:latin typeface="+mn-lt"/>
          <a:ea typeface="+mn-ea"/>
          <a:cs typeface="Calibri Regular" charset="0"/>
        </a:defRPr>
      </a:lvl4pPr>
      <a:lvl5pPr marL="1543050" indent="-171450" algn="l" defTabSz="685800" rtl="0" eaLnBrk="1" latinLnBrk="0" hangingPunct="1">
        <a:lnSpc>
          <a:spcPct val="110000"/>
        </a:lnSpc>
        <a:spcBef>
          <a:spcPts val="375"/>
        </a:spcBef>
        <a:buClr>
          <a:srgbClr val="EC1D24"/>
        </a:buClr>
        <a:buSzPct val="110000"/>
        <a:buFont typeface="Arial" panose="020B0604020202020204" pitchFamily="34" charset="0"/>
        <a:buChar char="•"/>
        <a:defRPr sz="1200" b="0" i="0" kern="400" spc="0" baseline="0">
          <a:solidFill>
            <a:schemeClr val="tx1"/>
          </a:solidFill>
          <a:latin typeface="+mn-lt"/>
          <a:ea typeface="+mn-ea"/>
          <a:cs typeface="Calibri Regular"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ED17C-E8B4-E947-9050-6A5355E3CEEE}"/>
              </a:ext>
            </a:extLst>
          </p:cNvPr>
          <p:cNvSpPr>
            <a:spLocks noGrp="1"/>
          </p:cNvSpPr>
          <p:nvPr>
            <p:ph type="ctrTitle"/>
          </p:nvPr>
        </p:nvSpPr>
        <p:spPr/>
        <p:txBody>
          <a:bodyPr/>
          <a:lstStyle/>
          <a:p>
            <a:r>
              <a:rPr lang="en-US" dirty="0"/>
              <a:t>Introduction to accounts</a:t>
            </a:r>
          </a:p>
        </p:txBody>
      </p:sp>
      <p:sp>
        <p:nvSpPr>
          <p:cNvPr id="3" name="Subtitle 2">
            <a:extLst>
              <a:ext uri="{FF2B5EF4-FFF2-40B4-BE49-F238E27FC236}">
                <a16:creationId xmlns:a16="http://schemas.microsoft.com/office/drawing/2014/main" id="{67C8F155-1120-4A40-A59B-7A40A16BE1BC}"/>
              </a:ext>
            </a:extLst>
          </p:cNvPr>
          <p:cNvSpPr>
            <a:spLocks noGrp="1"/>
          </p:cNvSpPr>
          <p:nvPr>
            <p:ph type="subTitle" idx="1"/>
          </p:nvPr>
        </p:nvSpPr>
        <p:spPr/>
        <p:txBody>
          <a:bodyPr/>
          <a:lstStyle/>
          <a:p>
            <a:r>
              <a:rPr lang="en-US" dirty="0"/>
              <a:t>Eric McEvoy – Solutions Engineering</a:t>
            </a:r>
          </a:p>
        </p:txBody>
      </p:sp>
    </p:spTree>
    <p:extLst>
      <p:ext uri="{BB962C8B-B14F-4D97-AF65-F5344CB8AC3E}">
        <p14:creationId xmlns:p14="http://schemas.microsoft.com/office/powerpoint/2010/main" val="1191644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A999-6861-8347-B2B0-4314974CE08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45F2CF2-FD97-024E-AB32-547B2FD871A1}"/>
              </a:ext>
            </a:extLst>
          </p:cNvPr>
          <p:cNvSpPr>
            <a:spLocks noGrp="1"/>
          </p:cNvSpPr>
          <p:nvPr>
            <p:ph idx="1"/>
          </p:nvPr>
        </p:nvSpPr>
        <p:spPr/>
        <p:txBody>
          <a:bodyPr/>
          <a:lstStyle/>
          <a:p>
            <a:pPr>
              <a:lnSpc>
                <a:spcPct val="150000"/>
              </a:lnSpc>
            </a:pPr>
            <a:r>
              <a:rPr lang="en-GB" dirty="0"/>
              <a:t>The problem faced</a:t>
            </a:r>
          </a:p>
          <a:p>
            <a:pPr>
              <a:lnSpc>
                <a:spcPct val="150000"/>
              </a:lnSpc>
            </a:pPr>
            <a:r>
              <a:rPr lang="en-GB" dirty="0"/>
              <a:t>Why Accounts are the solution</a:t>
            </a:r>
          </a:p>
          <a:p>
            <a:pPr>
              <a:lnSpc>
                <a:spcPct val="150000"/>
              </a:lnSpc>
            </a:pPr>
            <a:r>
              <a:rPr lang="en-GB" dirty="0"/>
              <a:t>Accounts use-cases</a:t>
            </a:r>
          </a:p>
          <a:p>
            <a:endParaRPr lang="en-US" dirty="0"/>
          </a:p>
        </p:txBody>
      </p:sp>
    </p:spTree>
    <p:extLst>
      <p:ext uri="{BB962C8B-B14F-4D97-AF65-F5344CB8AC3E}">
        <p14:creationId xmlns:p14="http://schemas.microsoft.com/office/powerpoint/2010/main" val="383887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A999-6861-8347-B2B0-4314974CE085}"/>
              </a:ext>
            </a:extLst>
          </p:cNvPr>
          <p:cNvSpPr>
            <a:spLocks noGrp="1"/>
          </p:cNvSpPr>
          <p:nvPr>
            <p:ph type="title"/>
          </p:nvPr>
        </p:nvSpPr>
        <p:spPr>
          <a:xfrm>
            <a:off x="510241" y="1547447"/>
            <a:ext cx="2804459" cy="1995789"/>
          </a:xfrm>
        </p:spPr>
        <p:txBody>
          <a:bodyPr>
            <a:normAutofit/>
          </a:bodyPr>
          <a:lstStyle/>
          <a:p>
            <a:pPr algn="r"/>
            <a:r>
              <a:rPr lang="en-US"/>
              <a:t>Problem</a:t>
            </a:r>
          </a:p>
        </p:txBody>
      </p:sp>
      <p:graphicFrame>
        <p:nvGraphicFramePr>
          <p:cNvPr id="5" name="Content Placeholder 2">
            <a:extLst>
              <a:ext uri="{FF2B5EF4-FFF2-40B4-BE49-F238E27FC236}">
                <a16:creationId xmlns:a16="http://schemas.microsoft.com/office/drawing/2014/main" id="{1FECA50D-FB2C-4ECA-8FC0-34490AAA08B5}"/>
              </a:ext>
            </a:extLst>
          </p:cNvPr>
          <p:cNvGraphicFramePr>
            <a:graphicFrameLocks noGrp="1"/>
          </p:cNvGraphicFramePr>
          <p:nvPr>
            <p:ph idx="1"/>
          </p:nvPr>
        </p:nvGraphicFramePr>
        <p:xfrm>
          <a:off x="3963591" y="479823"/>
          <a:ext cx="4695825" cy="4183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055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A999-6861-8347-B2B0-4314974CE085}"/>
              </a:ext>
            </a:extLst>
          </p:cNvPr>
          <p:cNvSpPr>
            <a:spLocks noGrp="1"/>
          </p:cNvSpPr>
          <p:nvPr>
            <p:ph type="title"/>
          </p:nvPr>
        </p:nvSpPr>
        <p:spPr>
          <a:xfrm>
            <a:off x="510241" y="564921"/>
            <a:ext cx="5596383" cy="810704"/>
          </a:xfrm>
        </p:spPr>
        <p:txBody>
          <a:bodyPr>
            <a:normAutofit/>
          </a:bodyPr>
          <a:lstStyle/>
          <a:p>
            <a:r>
              <a:rPr lang="en-US">
                <a:solidFill>
                  <a:srgbClr val="FFFFFF"/>
                </a:solidFill>
              </a:rPr>
              <a:t>What are accounts?</a:t>
            </a:r>
            <a:endParaRPr lang="en-US" dirty="0">
              <a:solidFill>
                <a:srgbClr val="FFFFFF"/>
              </a:solidFill>
            </a:endParaRPr>
          </a:p>
        </p:txBody>
      </p:sp>
      <p:sp>
        <p:nvSpPr>
          <p:cNvPr id="3" name="Content Placeholder 2">
            <a:extLst>
              <a:ext uri="{FF2B5EF4-FFF2-40B4-BE49-F238E27FC236}">
                <a16:creationId xmlns:a16="http://schemas.microsoft.com/office/drawing/2014/main" id="{D45F2CF2-FD97-024E-AB32-547B2FD871A1}"/>
              </a:ext>
            </a:extLst>
          </p:cNvPr>
          <p:cNvSpPr>
            <a:spLocks noGrp="1"/>
          </p:cNvSpPr>
          <p:nvPr>
            <p:ph idx="1"/>
          </p:nvPr>
        </p:nvSpPr>
        <p:spPr>
          <a:xfrm>
            <a:off x="510241" y="1752655"/>
            <a:ext cx="5596383" cy="2356558"/>
          </a:xfrm>
        </p:spPr>
        <p:txBody>
          <a:bodyPr>
            <a:normAutofit/>
          </a:bodyPr>
          <a:lstStyle/>
          <a:p>
            <a:pPr marL="0" indent="0">
              <a:buNone/>
            </a:pPr>
            <a:r>
              <a:rPr lang="en-GB" sz="2000" dirty="0"/>
              <a:t>The accounts library allows a Corda node operator to split the vault into multiple "logical" sub-vaults. That’s it. </a:t>
            </a:r>
          </a:p>
          <a:p>
            <a:endParaRPr lang="en-GB" dirty="0"/>
          </a:p>
          <a:p>
            <a:endParaRPr lang="en-US" dirty="0"/>
          </a:p>
        </p:txBody>
      </p:sp>
    </p:spTree>
    <p:extLst>
      <p:ext uri="{BB962C8B-B14F-4D97-AF65-F5344CB8AC3E}">
        <p14:creationId xmlns:p14="http://schemas.microsoft.com/office/powerpoint/2010/main" val="2073675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A999-6861-8347-B2B0-4314974CE085}"/>
              </a:ext>
            </a:extLst>
          </p:cNvPr>
          <p:cNvSpPr>
            <a:spLocks noGrp="1"/>
          </p:cNvSpPr>
          <p:nvPr>
            <p:ph type="title"/>
          </p:nvPr>
        </p:nvSpPr>
        <p:spPr>
          <a:xfrm>
            <a:off x="628650" y="273844"/>
            <a:ext cx="8420135" cy="994172"/>
          </a:xfrm>
        </p:spPr>
        <p:txBody>
          <a:bodyPr/>
          <a:lstStyle/>
          <a:p>
            <a:r>
              <a:rPr lang="en-US" dirty="0"/>
              <a:t>What are accounts like pictographically? </a:t>
            </a:r>
          </a:p>
        </p:txBody>
      </p:sp>
      <p:sp>
        <p:nvSpPr>
          <p:cNvPr id="4" name="Rectangle 3">
            <a:extLst>
              <a:ext uri="{FF2B5EF4-FFF2-40B4-BE49-F238E27FC236}">
                <a16:creationId xmlns:a16="http://schemas.microsoft.com/office/drawing/2014/main" id="{E48303D0-79E8-614C-9C20-CFA3A74EEBD1}"/>
              </a:ext>
            </a:extLst>
          </p:cNvPr>
          <p:cNvSpPr/>
          <p:nvPr/>
        </p:nvSpPr>
        <p:spPr>
          <a:xfrm>
            <a:off x="1291281" y="1268016"/>
            <a:ext cx="6561438" cy="19133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 name="Rectangle 4">
            <a:extLst>
              <a:ext uri="{FF2B5EF4-FFF2-40B4-BE49-F238E27FC236}">
                <a16:creationId xmlns:a16="http://schemas.microsoft.com/office/drawing/2014/main" id="{E2B002D1-9617-6845-8353-2196D7F4D15A}"/>
              </a:ext>
            </a:extLst>
          </p:cNvPr>
          <p:cNvSpPr/>
          <p:nvPr/>
        </p:nvSpPr>
        <p:spPr>
          <a:xfrm>
            <a:off x="2012652" y="2069063"/>
            <a:ext cx="371742" cy="276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tx1"/>
              </a:solidFill>
            </a:endParaRPr>
          </a:p>
        </p:txBody>
      </p:sp>
      <p:sp>
        <p:nvSpPr>
          <p:cNvPr id="6" name="TextBox 5">
            <a:extLst>
              <a:ext uri="{FF2B5EF4-FFF2-40B4-BE49-F238E27FC236}">
                <a16:creationId xmlns:a16="http://schemas.microsoft.com/office/drawing/2014/main" id="{057A425B-DBAA-BD46-880A-20FF562C806B}"/>
              </a:ext>
            </a:extLst>
          </p:cNvPr>
          <p:cNvSpPr txBox="1"/>
          <p:nvPr/>
        </p:nvSpPr>
        <p:spPr>
          <a:xfrm>
            <a:off x="1309816" y="1328996"/>
            <a:ext cx="998991" cy="248209"/>
          </a:xfrm>
          <a:prstGeom prst="rect">
            <a:avLst/>
          </a:prstGeom>
          <a:noFill/>
        </p:spPr>
        <p:txBody>
          <a:bodyPr wrap="none" rtlCol="0">
            <a:spAutoFit/>
          </a:bodyPr>
          <a:lstStyle/>
          <a:p>
            <a:r>
              <a:rPr lang="en-US" sz="1013" b="1" dirty="0"/>
              <a:t>NODE A VAULT</a:t>
            </a:r>
          </a:p>
        </p:txBody>
      </p:sp>
      <p:sp>
        <p:nvSpPr>
          <p:cNvPr id="8" name="Rectangle 7">
            <a:extLst>
              <a:ext uri="{FF2B5EF4-FFF2-40B4-BE49-F238E27FC236}">
                <a16:creationId xmlns:a16="http://schemas.microsoft.com/office/drawing/2014/main" id="{4F9CB903-BA29-E84A-A451-3FF40279FC4D}"/>
              </a:ext>
            </a:extLst>
          </p:cNvPr>
          <p:cNvSpPr/>
          <p:nvPr/>
        </p:nvSpPr>
        <p:spPr>
          <a:xfrm>
            <a:off x="1746431" y="2441239"/>
            <a:ext cx="371742" cy="276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tx1"/>
              </a:solidFill>
            </a:endParaRPr>
          </a:p>
        </p:txBody>
      </p:sp>
      <p:sp>
        <p:nvSpPr>
          <p:cNvPr id="9" name="Rectangle 8">
            <a:extLst>
              <a:ext uri="{FF2B5EF4-FFF2-40B4-BE49-F238E27FC236}">
                <a16:creationId xmlns:a16="http://schemas.microsoft.com/office/drawing/2014/main" id="{53ACAB53-AABE-0841-978F-EC9194F76F9F}"/>
              </a:ext>
            </a:extLst>
          </p:cNvPr>
          <p:cNvSpPr/>
          <p:nvPr/>
        </p:nvSpPr>
        <p:spPr>
          <a:xfrm>
            <a:off x="2271381" y="2670728"/>
            <a:ext cx="371742" cy="276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tx1"/>
              </a:solidFill>
            </a:endParaRPr>
          </a:p>
        </p:txBody>
      </p:sp>
      <p:sp>
        <p:nvSpPr>
          <p:cNvPr id="10" name="Rectangle 9">
            <a:extLst>
              <a:ext uri="{FF2B5EF4-FFF2-40B4-BE49-F238E27FC236}">
                <a16:creationId xmlns:a16="http://schemas.microsoft.com/office/drawing/2014/main" id="{B00ED0F7-D265-134F-91D3-D60CEF26DBB2}"/>
              </a:ext>
            </a:extLst>
          </p:cNvPr>
          <p:cNvSpPr/>
          <p:nvPr/>
        </p:nvSpPr>
        <p:spPr>
          <a:xfrm>
            <a:off x="2666978" y="2262227"/>
            <a:ext cx="371742" cy="276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tx1"/>
              </a:solidFill>
            </a:endParaRPr>
          </a:p>
        </p:txBody>
      </p:sp>
      <p:sp>
        <p:nvSpPr>
          <p:cNvPr id="11" name="Rectangle 10">
            <a:extLst>
              <a:ext uri="{FF2B5EF4-FFF2-40B4-BE49-F238E27FC236}">
                <a16:creationId xmlns:a16="http://schemas.microsoft.com/office/drawing/2014/main" id="{AC2DF8C7-7F4C-D84A-802F-10F31B20D46F}"/>
              </a:ext>
            </a:extLst>
          </p:cNvPr>
          <p:cNvSpPr/>
          <p:nvPr/>
        </p:nvSpPr>
        <p:spPr>
          <a:xfrm>
            <a:off x="3209075" y="2062911"/>
            <a:ext cx="371742" cy="276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tx1"/>
              </a:solidFill>
            </a:endParaRPr>
          </a:p>
        </p:txBody>
      </p:sp>
      <p:sp>
        <p:nvSpPr>
          <p:cNvPr id="12" name="Rectangle 11">
            <a:extLst>
              <a:ext uri="{FF2B5EF4-FFF2-40B4-BE49-F238E27FC236}">
                <a16:creationId xmlns:a16="http://schemas.microsoft.com/office/drawing/2014/main" id="{E0F35FE6-E839-EA4C-9953-B21C7939F6E8}"/>
              </a:ext>
            </a:extLst>
          </p:cNvPr>
          <p:cNvSpPr/>
          <p:nvPr/>
        </p:nvSpPr>
        <p:spPr>
          <a:xfrm>
            <a:off x="6431078" y="2400726"/>
            <a:ext cx="371742" cy="276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tx1"/>
              </a:solidFill>
            </a:endParaRPr>
          </a:p>
        </p:txBody>
      </p:sp>
      <p:sp>
        <p:nvSpPr>
          <p:cNvPr id="13" name="Rectangle 12">
            <a:extLst>
              <a:ext uri="{FF2B5EF4-FFF2-40B4-BE49-F238E27FC236}">
                <a16:creationId xmlns:a16="http://schemas.microsoft.com/office/drawing/2014/main" id="{9AF6EA04-0A6D-BD45-96F7-256C6438259B}"/>
              </a:ext>
            </a:extLst>
          </p:cNvPr>
          <p:cNvSpPr/>
          <p:nvPr/>
        </p:nvSpPr>
        <p:spPr>
          <a:xfrm>
            <a:off x="1600169" y="1666974"/>
            <a:ext cx="2133620" cy="13758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4" name="TextBox 13">
            <a:extLst>
              <a:ext uri="{FF2B5EF4-FFF2-40B4-BE49-F238E27FC236}">
                <a16:creationId xmlns:a16="http://schemas.microsoft.com/office/drawing/2014/main" id="{54B4C430-5001-2B4E-983D-4CA779CB59C0}"/>
              </a:ext>
            </a:extLst>
          </p:cNvPr>
          <p:cNvSpPr txBox="1"/>
          <p:nvPr/>
        </p:nvSpPr>
        <p:spPr>
          <a:xfrm>
            <a:off x="1605858" y="1703007"/>
            <a:ext cx="989373" cy="248209"/>
          </a:xfrm>
          <a:prstGeom prst="rect">
            <a:avLst/>
          </a:prstGeom>
          <a:noFill/>
        </p:spPr>
        <p:txBody>
          <a:bodyPr wrap="none" rtlCol="0">
            <a:spAutoFit/>
          </a:bodyPr>
          <a:lstStyle/>
          <a:p>
            <a:r>
              <a:rPr lang="en-US" sz="1013" b="1" dirty="0"/>
              <a:t>ACCOUNT ONE</a:t>
            </a:r>
          </a:p>
        </p:txBody>
      </p:sp>
      <p:sp>
        <p:nvSpPr>
          <p:cNvPr id="15" name="Rectangle 14">
            <a:extLst>
              <a:ext uri="{FF2B5EF4-FFF2-40B4-BE49-F238E27FC236}">
                <a16:creationId xmlns:a16="http://schemas.microsoft.com/office/drawing/2014/main" id="{01A41C09-7C0B-1C40-A31C-6AE974A0DD9B}"/>
              </a:ext>
            </a:extLst>
          </p:cNvPr>
          <p:cNvSpPr/>
          <p:nvPr/>
        </p:nvSpPr>
        <p:spPr>
          <a:xfrm>
            <a:off x="4558113" y="2062911"/>
            <a:ext cx="371742" cy="276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tx1"/>
              </a:solidFill>
            </a:endParaRPr>
          </a:p>
        </p:txBody>
      </p:sp>
      <p:sp>
        <p:nvSpPr>
          <p:cNvPr id="16" name="Rectangle 15">
            <a:extLst>
              <a:ext uri="{FF2B5EF4-FFF2-40B4-BE49-F238E27FC236}">
                <a16:creationId xmlns:a16="http://schemas.microsoft.com/office/drawing/2014/main" id="{393B84BA-F5A4-5A4C-8B59-49FD1EC63A80}"/>
              </a:ext>
            </a:extLst>
          </p:cNvPr>
          <p:cNvSpPr/>
          <p:nvPr/>
        </p:nvSpPr>
        <p:spPr>
          <a:xfrm>
            <a:off x="4146272" y="2532228"/>
            <a:ext cx="371742" cy="276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tx1"/>
              </a:solidFill>
            </a:endParaRPr>
          </a:p>
        </p:txBody>
      </p:sp>
      <p:sp>
        <p:nvSpPr>
          <p:cNvPr id="17" name="Rectangle 16">
            <a:extLst>
              <a:ext uri="{FF2B5EF4-FFF2-40B4-BE49-F238E27FC236}">
                <a16:creationId xmlns:a16="http://schemas.microsoft.com/office/drawing/2014/main" id="{3A3571CB-629F-C544-9067-90E5A7F2DF65}"/>
              </a:ext>
            </a:extLst>
          </p:cNvPr>
          <p:cNvSpPr/>
          <p:nvPr/>
        </p:nvSpPr>
        <p:spPr>
          <a:xfrm>
            <a:off x="4760744" y="2579738"/>
            <a:ext cx="371742" cy="276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tx1"/>
              </a:solidFill>
            </a:endParaRPr>
          </a:p>
        </p:txBody>
      </p:sp>
      <p:sp>
        <p:nvSpPr>
          <p:cNvPr id="18" name="Rectangle 17">
            <a:extLst>
              <a:ext uri="{FF2B5EF4-FFF2-40B4-BE49-F238E27FC236}">
                <a16:creationId xmlns:a16="http://schemas.microsoft.com/office/drawing/2014/main" id="{05A70837-8DF4-3746-99BA-F9212E4A90DC}"/>
              </a:ext>
            </a:extLst>
          </p:cNvPr>
          <p:cNvSpPr/>
          <p:nvPr/>
        </p:nvSpPr>
        <p:spPr>
          <a:xfrm>
            <a:off x="5460920" y="2567579"/>
            <a:ext cx="371742" cy="276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tx1"/>
              </a:solidFill>
            </a:endParaRPr>
          </a:p>
        </p:txBody>
      </p:sp>
      <p:sp>
        <p:nvSpPr>
          <p:cNvPr id="19" name="Rectangle 18">
            <a:extLst>
              <a:ext uri="{FF2B5EF4-FFF2-40B4-BE49-F238E27FC236}">
                <a16:creationId xmlns:a16="http://schemas.microsoft.com/office/drawing/2014/main" id="{BDF03275-515A-184C-B3C1-838D0004860E}"/>
              </a:ext>
            </a:extLst>
          </p:cNvPr>
          <p:cNvSpPr/>
          <p:nvPr/>
        </p:nvSpPr>
        <p:spPr>
          <a:xfrm>
            <a:off x="5172584" y="2121361"/>
            <a:ext cx="371742" cy="276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tx1"/>
              </a:solidFill>
            </a:endParaRPr>
          </a:p>
        </p:txBody>
      </p:sp>
      <p:sp>
        <p:nvSpPr>
          <p:cNvPr id="20" name="Rectangle 19">
            <a:extLst>
              <a:ext uri="{FF2B5EF4-FFF2-40B4-BE49-F238E27FC236}">
                <a16:creationId xmlns:a16="http://schemas.microsoft.com/office/drawing/2014/main" id="{707FADD5-0190-F841-BECF-FE16080A7604}"/>
              </a:ext>
            </a:extLst>
          </p:cNvPr>
          <p:cNvSpPr/>
          <p:nvPr/>
        </p:nvSpPr>
        <p:spPr>
          <a:xfrm>
            <a:off x="3976519" y="1666974"/>
            <a:ext cx="2133620" cy="13758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1" name="TextBox 20">
            <a:extLst>
              <a:ext uri="{FF2B5EF4-FFF2-40B4-BE49-F238E27FC236}">
                <a16:creationId xmlns:a16="http://schemas.microsoft.com/office/drawing/2014/main" id="{E6D3C0CD-17BC-2249-B577-EDC05902EAB7}"/>
              </a:ext>
            </a:extLst>
          </p:cNvPr>
          <p:cNvSpPr txBox="1"/>
          <p:nvPr/>
        </p:nvSpPr>
        <p:spPr>
          <a:xfrm>
            <a:off x="4001861" y="1696887"/>
            <a:ext cx="1021433" cy="248209"/>
          </a:xfrm>
          <a:prstGeom prst="rect">
            <a:avLst/>
          </a:prstGeom>
          <a:noFill/>
        </p:spPr>
        <p:txBody>
          <a:bodyPr wrap="none" rtlCol="0">
            <a:spAutoFit/>
          </a:bodyPr>
          <a:lstStyle/>
          <a:p>
            <a:r>
              <a:rPr lang="en-US" sz="1013" b="1" dirty="0"/>
              <a:t>ACCOUNT TWO</a:t>
            </a:r>
          </a:p>
        </p:txBody>
      </p:sp>
      <p:sp>
        <p:nvSpPr>
          <p:cNvPr id="22" name="Rectangle 21">
            <a:extLst>
              <a:ext uri="{FF2B5EF4-FFF2-40B4-BE49-F238E27FC236}">
                <a16:creationId xmlns:a16="http://schemas.microsoft.com/office/drawing/2014/main" id="{2A2C12A6-FABB-A846-994F-D050A41C87F6}"/>
              </a:ext>
            </a:extLst>
          </p:cNvPr>
          <p:cNvSpPr/>
          <p:nvPr/>
        </p:nvSpPr>
        <p:spPr>
          <a:xfrm>
            <a:off x="6484939" y="1785912"/>
            <a:ext cx="371742" cy="276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tx1"/>
              </a:solidFill>
            </a:endParaRPr>
          </a:p>
        </p:txBody>
      </p:sp>
      <p:sp>
        <p:nvSpPr>
          <p:cNvPr id="23" name="Rectangle 22">
            <a:extLst>
              <a:ext uri="{FF2B5EF4-FFF2-40B4-BE49-F238E27FC236}">
                <a16:creationId xmlns:a16="http://schemas.microsoft.com/office/drawing/2014/main" id="{53F5490B-867E-5A42-AE8D-E1E87C6A425A}"/>
              </a:ext>
            </a:extLst>
          </p:cNvPr>
          <p:cNvSpPr/>
          <p:nvPr/>
        </p:nvSpPr>
        <p:spPr>
          <a:xfrm>
            <a:off x="7215764" y="2567579"/>
            <a:ext cx="371742" cy="276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tx1"/>
              </a:solidFill>
            </a:endParaRPr>
          </a:p>
        </p:txBody>
      </p:sp>
      <p:sp>
        <p:nvSpPr>
          <p:cNvPr id="24" name="Rectangle 23">
            <a:extLst>
              <a:ext uri="{FF2B5EF4-FFF2-40B4-BE49-F238E27FC236}">
                <a16:creationId xmlns:a16="http://schemas.microsoft.com/office/drawing/2014/main" id="{3BDC4790-C5B5-B040-8F3C-71170124A867}"/>
              </a:ext>
            </a:extLst>
          </p:cNvPr>
          <p:cNvSpPr/>
          <p:nvPr/>
        </p:nvSpPr>
        <p:spPr>
          <a:xfrm>
            <a:off x="7106739" y="2086168"/>
            <a:ext cx="371742" cy="276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tx1"/>
              </a:solidFill>
            </a:endParaRPr>
          </a:p>
        </p:txBody>
      </p:sp>
      <p:sp>
        <p:nvSpPr>
          <p:cNvPr id="26" name="Rectangle 25">
            <a:extLst>
              <a:ext uri="{FF2B5EF4-FFF2-40B4-BE49-F238E27FC236}">
                <a16:creationId xmlns:a16="http://schemas.microsoft.com/office/drawing/2014/main" id="{F0EEBE65-EFB8-6B46-92C6-95C61DFB4665}"/>
              </a:ext>
            </a:extLst>
          </p:cNvPr>
          <p:cNvSpPr/>
          <p:nvPr/>
        </p:nvSpPr>
        <p:spPr>
          <a:xfrm>
            <a:off x="1277395" y="3697924"/>
            <a:ext cx="2188377" cy="1111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7" name="TextBox 26">
            <a:extLst>
              <a:ext uri="{FF2B5EF4-FFF2-40B4-BE49-F238E27FC236}">
                <a16:creationId xmlns:a16="http://schemas.microsoft.com/office/drawing/2014/main" id="{F7A6FE71-7026-CB43-93CF-7BA354C23F54}"/>
              </a:ext>
            </a:extLst>
          </p:cNvPr>
          <p:cNvSpPr txBox="1"/>
          <p:nvPr/>
        </p:nvSpPr>
        <p:spPr>
          <a:xfrm>
            <a:off x="1291281" y="4532028"/>
            <a:ext cx="1718740" cy="248209"/>
          </a:xfrm>
          <a:prstGeom prst="rect">
            <a:avLst/>
          </a:prstGeom>
          <a:noFill/>
        </p:spPr>
        <p:txBody>
          <a:bodyPr wrap="none" rtlCol="0">
            <a:spAutoFit/>
          </a:bodyPr>
          <a:lstStyle/>
          <a:p>
            <a:r>
              <a:rPr lang="en-US" sz="1013" b="1" dirty="0"/>
              <a:t>KEY MANAGEMENT SERVICE</a:t>
            </a:r>
          </a:p>
        </p:txBody>
      </p:sp>
      <p:sp>
        <p:nvSpPr>
          <p:cNvPr id="28" name="Rectangle 27">
            <a:extLst>
              <a:ext uri="{FF2B5EF4-FFF2-40B4-BE49-F238E27FC236}">
                <a16:creationId xmlns:a16="http://schemas.microsoft.com/office/drawing/2014/main" id="{BCEC4308-22BC-2C4B-A963-EC9692BD8847}"/>
              </a:ext>
            </a:extLst>
          </p:cNvPr>
          <p:cNvSpPr/>
          <p:nvPr/>
        </p:nvSpPr>
        <p:spPr>
          <a:xfrm>
            <a:off x="1773868" y="3997222"/>
            <a:ext cx="1242320" cy="356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Stores key pairs</a:t>
            </a:r>
          </a:p>
        </p:txBody>
      </p:sp>
      <p:sp>
        <p:nvSpPr>
          <p:cNvPr id="31" name="Rectangle 30">
            <a:extLst>
              <a:ext uri="{FF2B5EF4-FFF2-40B4-BE49-F238E27FC236}">
                <a16:creationId xmlns:a16="http://schemas.microsoft.com/office/drawing/2014/main" id="{2B1B23E5-8160-8A4D-965B-8F8EBBA21A1C}"/>
              </a:ext>
            </a:extLst>
          </p:cNvPr>
          <p:cNvSpPr/>
          <p:nvPr/>
        </p:nvSpPr>
        <p:spPr>
          <a:xfrm>
            <a:off x="4989749" y="3589820"/>
            <a:ext cx="3005708" cy="105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KEY HASH1 : ACCOUNT ONE, NODE A</a:t>
            </a:r>
          </a:p>
          <a:p>
            <a:pPr algn="ctr"/>
            <a:r>
              <a:rPr lang="en-US" sz="1013" dirty="0">
                <a:solidFill>
                  <a:schemeClr val="tx1"/>
                </a:solidFill>
              </a:rPr>
              <a:t>KEY HASH2 : ACCOUNT ONE, NODE A </a:t>
            </a:r>
          </a:p>
          <a:p>
            <a:pPr algn="ctr"/>
            <a:r>
              <a:rPr lang="en-US" sz="1013" dirty="0">
                <a:solidFill>
                  <a:schemeClr val="tx1"/>
                </a:solidFill>
              </a:rPr>
              <a:t>KEY HASH3 : ACCOUTN TWO, NODE A</a:t>
            </a:r>
          </a:p>
          <a:p>
            <a:pPr algn="ctr"/>
            <a:r>
              <a:rPr lang="en-US" sz="1013" dirty="0">
                <a:solidFill>
                  <a:schemeClr val="tx1"/>
                </a:solidFill>
              </a:rPr>
              <a:t>KEY HASH4 : ACCOUNT X, NODE B</a:t>
            </a:r>
          </a:p>
        </p:txBody>
      </p:sp>
      <p:sp>
        <p:nvSpPr>
          <p:cNvPr id="32" name="Rectangle 31">
            <a:extLst>
              <a:ext uri="{FF2B5EF4-FFF2-40B4-BE49-F238E27FC236}">
                <a16:creationId xmlns:a16="http://schemas.microsoft.com/office/drawing/2014/main" id="{BB6E977F-D76B-0E40-A496-33422876B719}"/>
              </a:ext>
            </a:extLst>
          </p:cNvPr>
          <p:cNvSpPr/>
          <p:nvPr/>
        </p:nvSpPr>
        <p:spPr>
          <a:xfrm>
            <a:off x="4450137" y="3679717"/>
            <a:ext cx="3908671" cy="1111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3" name="TextBox 32">
            <a:extLst>
              <a:ext uri="{FF2B5EF4-FFF2-40B4-BE49-F238E27FC236}">
                <a16:creationId xmlns:a16="http://schemas.microsoft.com/office/drawing/2014/main" id="{0FE9677A-35D9-F94B-A075-BD7B8AFB7B9E}"/>
              </a:ext>
            </a:extLst>
          </p:cNvPr>
          <p:cNvSpPr txBox="1"/>
          <p:nvPr/>
        </p:nvSpPr>
        <p:spPr>
          <a:xfrm>
            <a:off x="4464025" y="4505427"/>
            <a:ext cx="1154483" cy="248209"/>
          </a:xfrm>
          <a:prstGeom prst="rect">
            <a:avLst/>
          </a:prstGeom>
          <a:noFill/>
        </p:spPr>
        <p:txBody>
          <a:bodyPr wrap="none" rtlCol="0">
            <a:spAutoFit/>
          </a:bodyPr>
          <a:lstStyle/>
          <a:p>
            <a:r>
              <a:rPr lang="en-US" sz="1013" b="1" dirty="0"/>
              <a:t>IDENTITY SERVICE</a:t>
            </a:r>
          </a:p>
        </p:txBody>
      </p:sp>
      <p:cxnSp>
        <p:nvCxnSpPr>
          <p:cNvPr id="35" name="Straight Arrow Connector 34">
            <a:extLst>
              <a:ext uri="{FF2B5EF4-FFF2-40B4-BE49-F238E27FC236}">
                <a16:creationId xmlns:a16="http://schemas.microsoft.com/office/drawing/2014/main" id="{A82DF0F4-6D3D-6D4C-8FD5-41CFDAE36704}"/>
              </a:ext>
            </a:extLst>
          </p:cNvPr>
          <p:cNvCxnSpPr>
            <a:cxnSpLocks/>
            <a:stCxn id="26" idx="3"/>
            <a:endCxn id="32" idx="1"/>
          </p:cNvCxnSpPr>
          <p:nvPr/>
        </p:nvCxnSpPr>
        <p:spPr>
          <a:xfrm flipV="1">
            <a:off x="3465772" y="4235268"/>
            <a:ext cx="984365" cy="182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5D8EE5F-1EB2-3D43-A812-0F757DF541F2}"/>
              </a:ext>
            </a:extLst>
          </p:cNvPr>
          <p:cNvCxnSpPr>
            <a:cxnSpLocks/>
            <a:endCxn id="10" idx="2"/>
          </p:cNvCxnSpPr>
          <p:nvPr/>
        </p:nvCxnSpPr>
        <p:spPr>
          <a:xfrm flipH="1" flipV="1">
            <a:off x="2852849" y="2539225"/>
            <a:ext cx="2287131" cy="12775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2B05CA7-099D-754A-9480-AB175556E33B}"/>
              </a:ext>
            </a:extLst>
          </p:cNvPr>
          <p:cNvCxnSpPr>
            <a:cxnSpLocks/>
            <a:endCxn id="9" idx="3"/>
          </p:cNvCxnSpPr>
          <p:nvPr/>
        </p:nvCxnSpPr>
        <p:spPr>
          <a:xfrm flipH="1" flipV="1">
            <a:off x="2643123" y="2809227"/>
            <a:ext cx="2489363" cy="12061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AB4F913-D39D-AD49-8D70-0F3DF0DD90C8}"/>
              </a:ext>
            </a:extLst>
          </p:cNvPr>
          <p:cNvCxnSpPr>
            <a:cxnSpLocks/>
            <a:endCxn id="16" idx="2"/>
          </p:cNvCxnSpPr>
          <p:nvPr/>
        </p:nvCxnSpPr>
        <p:spPr>
          <a:xfrm flipH="1" flipV="1">
            <a:off x="4332144" y="2809228"/>
            <a:ext cx="800342" cy="1426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269A2AE-7E19-D940-834D-D05042D2D628}"/>
              </a:ext>
            </a:extLst>
          </p:cNvPr>
          <p:cNvCxnSpPr>
            <a:cxnSpLocks/>
            <a:endCxn id="24" idx="3"/>
          </p:cNvCxnSpPr>
          <p:nvPr/>
        </p:nvCxnSpPr>
        <p:spPr>
          <a:xfrm flipH="1">
            <a:off x="7478481" y="2038784"/>
            <a:ext cx="477012" cy="1858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5FA58E92-8ACC-AA46-AF67-C373059EF637}"/>
              </a:ext>
            </a:extLst>
          </p:cNvPr>
          <p:cNvSpPr txBox="1"/>
          <p:nvPr/>
        </p:nvSpPr>
        <p:spPr>
          <a:xfrm>
            <a:off x="7935604" y="1900284"/>
            <a:ext cx="1113182" cy="248209"/>
          </a:xfrm>
          <a:prstGeom prst="rect">
            <a:avLst/>
          </a:prstGeom>
          <a:noFill/>
        </p:spPr>
        <p:txBody>
          <a:bodyPr wrap="square" rtlCol="0">
            <a:spAutoFit/>
          </a:bodyPr>
          <a:lstStyle/>
          <a:p>
            <a:r>
              <a:rPr lang="en-US" sz="1013" dirty="0"/>
              <a:t>NO ACCOUNT</a:t>
            </a:r>
          </a:p>
        </p:txBody>
      </p:sp>
      <p:sp>
        <p:nvSpPr>
          <p:cNvPr id="57" name="Rectangle 56">
            <a:extLst>
              <a:ext uri="{FF2B5EF4-FFF2-40B4-BE49-F238E27FC236}">
                <a16:creationId xmlns:a16="http://schemas.microsoft.com/office/drawing/2014/main" id="{89691672-239B-CE4C-A664-DA1EEB7C0D7A}"/>
              </a:ext>
            </a:extLst>
          </p:cNvPr>
          <p:cNvSpPr/>
          <p:nvPr/>
        </p:nvSpPr>
        <p:spPr>
          <a:xfrm>
            <a:off x="4543317" y="4795555"/>
            <a:ext cx="3775521" cy="356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Maps key pairs to node identities and account ids</a:t>
            </a:r>
          </a:p>
        </p:txBody>
      </p:sp>
    </p:spTree>
    <p:extLst>
      <p:ext uri="{BB962C8B-B14F-4D97-AF65-F5344CB8AC3E}">
        <p14:creationId xmlns:p14="http://schemas.microsoft.com/office/powerpoint/2010/main" val="4151379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A999-6861-8347-B2B0-4314974CE085}"/>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D45F2CF2-FD97-024E-AB32-547B2FD871A1}"/>
              </a:ext>
            </a:extLst>
          </p:cNvPr>
          <p:cNvSpPr>
            <a:spLocks noGrp="1"/>
          </p:cNvSpPr>
          <p:nvPr>
            <p:ph idx="1"/>
          </p:nvPr>
        </p:nvSpPr>
        <p:spPr/>
        <p:txBody>
          <a:bodyPr>
            <a:normAutofit/>
          </a:bodyPr>
          <a:lstStyle/>
          <a:p>
            <a:pPr>
              <a:lnSpc>
                <a:spcPct val="160000"/>
              </a:lnSpc>
            </a:pPr>
            <a:r>
              <a:rPr lang="en-GB" dirty="0"/>
              <a:t>Node operators can reduce costs by hosting multiple entities, as accounts, on one node</a:t>
            </a:r>
          </a:p>
          <a:p>
            <a:pPr>
              <a:lnSpc>
                <a:spcPct val="160000"/>
              </a:lnSpc>
            </a:pPr>
            <a:r>
              <a:rPr lang="en-GB" dirty="0"/>
              <a:t>Allows non-node operators to be represented on ledger</a:t>
            </a:r>
          </a:p>
          <a:p>
            <a:pPr>
              <a:lnSpc>
                <a:spcPct val="160000"/>
              </a:lnSpc>
            </a:pPr>
            <a:r>
              <a:rPr lang="en-GB" dirty="0"/>
              <a:t>Not all nodes must to support accounts</a:t>
            </a:r>
          </a:p>
          <a:p>
            <a:pPr>
              <a:lnSpc>
                <a:spcPct val="160000"/>
              </a:lnSpc>
            </a:pPr>
            <a:r>
              <a:rPr lang="en-GB" dirty="0"/>
              <a:t>Most other platforms support this</a:t>
            </a:r>
          </a:p>
          <a:p>
            <a:endParaRPr lang="en-GB" dirty="0"/>
          </a:p>
          <a:p>
            <a:endParaRPr lang="en-GB" dirty="0"/>
          </a:p>
          <a:p>
            <a:endParaRPr lang="en-US" dirty="0"/>
          </a:p>
        </p:txBody>
      </p:sp>
    </p:spTree>
    <p:extLst>
      <p:ext uri="{BB962C8B-B14F-4D97-AF65-F5344CB8AC3E}">
        <p14:creationId xmlns:p14="http://schemas.microsoft.com/office/powerpoint/2010/main" val="4239951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A999-6861-8347-B2B0-4314974CE085}"/>
              </a:ext>
            </a:extLst>
          </p:cNvPr>
          <p:cNvSpPr>
            <a:spLocks noGrp="1"/>
          </p:cNvSpPr>
          <p:nvPr>
            <p:ph type="title"/>
          </p:nvPr>
        </p:nvSpPr>
        <p:spPr/>
        <p:txBody>
          <a:bodyPr/>
          <a:lstStyle/>
          <a:p>
            <a:r>
              <a:rPr lang="en-US" dirty="0"/>
              <a:t>Use-cases</a:t>
            </a:r>
          </a:p>
        </p:txBody>
      </p:sp>
      <p:sp>
        <p:nvSpPr>
          <p:cNvPr id="3" name="Content Placeholder 2">
            <a:extLst>
              <a:ext uri="{FF2B5EF4-FFF2-40B4-BE49-F238E27FC236}">
                <a16:creationId xmlns:a16="http://schemas.microsoft.com/office/drawing/2014/main" id="{D45F2CF2-FD97-024E-AB32-547B2FD871A1}"/>
              </a:ext>
            </a:extLst>
          </p:cNvPr>
          <p:cNvSpPr>
            <a:spLocks noGrp="1"/>
          </p:cNvSpPr>
          <p:nvPr>
            <p:ph idx="1"/>
          </p:nvPr>
        </p:nvSpPr>
        <p:spPr/>
        <p:txBody>
          <a:bodyPr>
            <a:normAutofit/>
          </a:bodyPr>
          <a:lstStyle/>
          <a:p>
            <a:pPr>
              <a:lnSpc>
                <a:spcPct val="160000"/>
              </a:lnSpc>
            </a:pPr>
            <a:r>
              <a:rPr lang="en-GB" dirty="0"/>
              <a:t>Host multiple end customers per node</a:t>
            </a:r>
          </a:p>
          <a:p>
            <a:pPr lvl="1">
              <a:lnSpc>
                <a:spcPct val="160000"/>
              </a:lnSpc>
            </a:pPr>
            <a:r>
              <a:rPr lang="en-GB" dirty="0"/>
              <a:t>Custody-like accounts, brokerage accounts, bank accounts, etc.</a:t>
            </a:r>
          </a:p>
          <a:p>
            <a:pPr>
              <a:lnSpc>
                <a:spcPct val="160000"/>
              </a:lnSpc>
            </a:pPr>
            <a:r>
              <a:rPr lang="en-GB" dirty="0"/>
              <a:t>Logical separation of the vault for accounting purposes</a:t>
            </a:r>
          </a:p>
          <a:p>
            <a:pPr>
              <a:lnSpc>
                <a:spcPct val="160000"/>
              </a:lnSpc>
            </a:pPr>
            <a:r>
              <a:rPr lang="en-GB" dirty="0"/>
              <a:t>Employee accounts</a:t>
            </a:r>
          </a:p>
          <a:p>
            <a:pPr>
              <a:lnSpc>
                <a:spcPct val="160000"/>
              </a:lnSpc>
            </a:pPr>
            <a:r>
              <a:rPr lang="en-GB" dirty="0"/>
              <a:t>Use accounts initially then migrate to full nodes when necessary</a:t>
            </a:r>
          </a:p>
          <a:p>
            <a:pPr>
              <a:lnSpc>
                <a:spcPct val="160000"/>
              </a:lnSpc>
            </a:pPr>
            <a:r>
              <a:rPr lang="en-GB" dirty="0"/>
              <a:t>First steps towards handling key pairs outside of the node</a:t>
            </a:r>
          </a:p>
          <a:p>
            <a:endParaRPr lang="en-GB" dirty="0"/>
          </a:p>
          <a:p>
            <a:endParaRPr lang="en-US" dirty="0"/>
          </a:p>
        </p:txBody>
      </p:sp>
    </p:spTree>
    <p:extLst>
      <p:ext uri="{BB962C8B-B14F-4D97-AF65-F5344CB8AC3E}">
        <p14:creationId xmlns:p14="http://schemas.microsoft.com/office/powerpoint/2010/main" val="324093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5923377"/>
      </p:ext>
    </p:extLst>
  </p:cSld>
  <p:clrMapOvr>
    <a:masterClrMapping/>
  </p:clrMapOvr>
</p:sld>
</file>

<file path=ppt/theme/theme1.xml><?xml version="1.0" encoding="utf-8"?>
<a:theme xmlns:a="http://schemas.openxmlformats.org/drawingml/2006/main" name="R3 theme">
  <a:themeElements>
    <a:clrScheme name="Custom 5">
      <a:dk1>
        <a:srgbClr val="555861"/>
      </a:dk1>
      <a:lt1>
        <a:srgbClr val="FFFFFF"/>
      </a:lt1>
      <a:dk2>
        <a:srgbClr val="EC1D24"/>
      </a:dk2>
      <a:lt2>
        <a:srgbClr val="000000"/>
      </a:lt2>
      <a:accent1>
        <a:srgbClr val="DCDDE1"/>
      </a:accent1>
      <a:accent2>
        <a:srgbClr val="F04950"/>
      </a:accent2>
      <a:accent3>
        <a:srgbClr val="C6CFEF"/>
      </a:accent3>
      <a:accent4>
        <a:srgbClr val="98A1D1"/>
      </a:accent4>
      <a:accent5>
        <a:srgbClr val="1D2343"/>
      </a:accent5>
      <a:accent6>
        <a:srgbClr val="343C5B"/>
      </a:accent6>
      <a:hlink>
        <a:srgbClr val="EC1D24"/>
      </a:hlink>
      <a:folHlink>
        <a:srgbClr val="EC1D24"/>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bg2"/>
            </a:solidFill>
            <a:latin typeface="Calibri Light" panose="020F0302020204030204" pitchFamily="34" charset="0"/>
            <a:cs typeface="Calibri Light" panose="020F030202020403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smtClean="0">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PresentationTemplateV4_August2019" id="{44E92701-7024-1B4B-91A6-DDF9753A60A9}" vid="{C74DF92C-41EB-EE4B-89E6-AFBDA55F47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R3 theme</Template>
  <TotalTime>57</TotalTime>
  <Words>468</Words>
  <Application>Microsoft Macintosh PowerPoint</Application>
  <PresentationFormat>On-screen Show (16:9)</PresentationFormat>
  <Paragraphs>53</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Bold</vt:lpstr>
      <vt:lpstr>Calibri Light</vt:lpstr>
      <vt:lpstr>Calibri Regular</vt:lpstr>
      <vt:lpstr>Helvetica Light</vt:lpstr>
      <vt:lpstr>R3 theme</vt:lpstr>
      <vt:lpstr>Introduction to accounts</vt:lpstr>
      <vt:lpstr>Agenda</vt:lpstr>
      <vt:lpstr>Problem</vt:lpstr>
      <vt:lpstr>What are accounts?</vt:lpstr>
      <vt:lpstr>What are accounts like pictographically? </vt:lpstr>
      <vt:lpstr>Benefits</vt:lpstr>
      <vt:lpstr>Use-cases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Corda Design Language</dc:title>
  <dc:creator>Eric McEvoy</dc:creator>
  <cp:lastModifiedBy>Eric McEvoy</cp:lastModifiedBy>
  <cp:revision>3</cp:revision>
  <dcterms:created xsi:type="dcterms:W3CDTF">2020-01-19T19:33:13Z</dcterms:created>
  <dcterms:modified xsi:type="dcterms:W3CDTF">2020-01-19T20:31:35Z</dcterms:modified>
</cp:coreProperties>
</file>