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69" r:id="rId6"/>
    <p:sldId id="277" r:id="rId7"/>
    <p:sldId id="313" r:id="rId8"/>
    <p:sldId id="261" r:id="rId9"/>
    <p:sldId id="264" r:id="rId10"/>
    <p:sldId id="278" r:id="rId11"/>
    <p:sldId id="315" r:id="rId12"/>
    <p:sldId id="316" r:id="rId13"/>
    <p:sldId id="317" r:id="rId14"/>
    <p:sldId id="318" r:id="rId15"/>
    <p:sldId id="319" r:id="rId16"/>
    <p:sldId id="320" r:id="rId17"/>
    <p:sldId id="265" r:id="rId18"/>
    <p:sldId id="321" r:id="rId19"/>
    <p:sldId id="323" r:id="rId20"/>
    <p:sldId id="266" r:id="rId21"/>
    <p:sldId id="326" r:id="rId22"/>
    <p:sldId id="325" r:id="rId23"/>
    <p:sldId id="27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F45B9-E3FB-4DA3-8351-94C65DC77C83}">
  <a:tblStyle styleId="{CA7F45B9-E3FB-4DA3-8351-94C65DC77C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98" y="72"/>
      </p:cViewPr>
      <p:guideLst>
        <p:guide orient="horz" pos="6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82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752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727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03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225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917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068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50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203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61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303be3818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303be3818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1303be3818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1303be3818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1303be3818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1303be3818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34a9dd1274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34a9dd1274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26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34a9dd1274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34a9dd1274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240148" y="-141508"/>
            <a:ext cx="10767475" cy="1207500"/>
          </a:xfrm>
          <a:custGeom>
            <a:avLst/>
            <a:gdLst/>
            <a:ahLst/>
            <a:cxnLst/>
            <a:rect l="l" t="t" r="r" b="b"/>
            <a:pathLst>
              <a:path w="430699" h="48300" extrusionOk="0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1642450" y="358225"/>
            <a:ext cx="11119650" cy="618275"/>
          </a:xfrm>
          <a:custGeom>
            <a:avLst/>
            <a:gdLst/>
            <a:ahLst/>
            <a:cxnLst/>
            <a:rect l="l" t="t" r="r" b="b"/>
            <a:pathLst>
              <a:path w="444786" h="24731" extrusionOk="0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2"/>
          <p:cNvSpPr/>
          <p:nvPr/>
        </p:nvSpPr>
        <p:spPr>
          <a:xfrm>
            <a:off x="-1602450" y="302150"/>
            <a:ext cx="11161900" cy="615275"/>
          </a:xfrm>
          <a:custGeom>
            <a:avLst/>
            <a:gdLst/>
            <a:ahLst/>
            <a:cxnLst/>
            <a:rect l="l" t="t" r="r" b="b"/>
            <a:pathLst>
              <a:path w="446476" h="24611" extrusionOk="0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4" name="Google Shape;84;p2"/>
          <p:cNvGrpSpPr/>
          <p:nvPr/>
        </p:nvGrpSpPr>
        <p:grpSpPr>
          <a:xfrm>
            <a:off x="6406513" y="269575"/>
            <a:ext cx="346813" cy="186675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8489950" y="332499"/>
            <a:ext cx="331646" cy="342864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 sz="1600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-1113050" y="3962300"/>
            <a:ext cx="10746638" cy="1303425"/>
          </a:xfrm>
          <a:custGeom>
            <a:avLst/>
            <a:gdLst/>
            <a:ahLst/>
            <a:cxnLst/>
            <a:rect l="l" t="t" r="r" b="b"/>
            <a:pathLst>
              <a:path w="416496" h="52137" extrusionOk="0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569267" y="4034702"/>
            <a:ext cx="9859264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2"/>
          <p:cNvSpPr/>
          <p:nvPr/>
        </p:nvSpPr>
        <p:spPr>
          <a:xfrm>
            <a:off x="-829617" y="4097658"/>
            <a:ext cx="10080885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2"/>
          <p:cNvGrpSpPr/>
          <p:nvPr/>
        </p:nvGrpSpPr>
        <p:grpSpPr>
          <a:xfrm>
            <a:off x="-200212" y="4164009"/>
            <a:ext cx="1911066" cy="1275291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500" y="4534663"/>
            <a:ext cx="615900" cy="615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8164200" y="4855049"/>
            <a:ext cx="771403" cy="288460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2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1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75" name="Google Shape;975;p1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19"/>
          <p:cNvSpPr txBox="1">
            <a:spLocks noGrp="1"/>
          </p:cNvSpPr>
          <p:nvPr>
            <p:ph type="subTitle" idx="1"/>
          </p:nvPr>
        </p:nvSpPr>
        <p:spPr>
          <a:xfrm>
            <a:off x="808500" y="2344975"/>
            <a:ext cx="37611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19"/>
          <p:cNvSpPr txBox="1">
            <a:spLocks noGrp="1"/>
          </p:cNvSpPr>
          <p:nvPr>
            <p:ph type="title"/>
          </p:nvPr>
        </p:nvSpPr>
        <p:spPr>
          <a:xfrm>
            <a:off x="808500" y="1462100"/>
            <a:ext cx="37635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2" name="Google Shape;1012;p1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013" name="Google Shape;1013;p1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14" name="Google Shape;1014;p1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5" name="Google Shape;1015;p1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16" name="Google Shape;1016;p1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17" name="Google Shape;1017;p1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1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20" name="Google Shape;1020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1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023" name="Google Shape;1023;p1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24" name="Google Shape;1024;p1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" name="Google Shape;1025;p1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26" name="Google Shape;1026;p1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27" name="Google Shape;1027;p1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0" name="Google Shape;1030;p1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31" name="Google Shape;1031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_2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oogle Shape;1034;p2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35" name="Google Shape;1035;p2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20"/>
          <p:cNvSpPr txBox="1">
            <a:spLocks noGrp="1"/>
          </p:cNvSpPr>
          <p:nvPr>
            <p:ph type="subTitle" idx="1"/>
          </p:nvPr>
        </p:nvSpPr>
        <p:spPr>
          <a:xfrm>
            <a:off x="4761459" y="2344975"/>
            <a:ext cx="34731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20"/>
          <p:cNvSpPr txBox="1">
            <a:spLocks noGrp="1"/>
          </p:cNvSpPr>
          <p:nvPr>
            <p:ph type="title"/>
          </p:nvPr>
        </p:nvSpPr>
        <p:spPr>
          <a:xfrm>
            <a:off x="4572009" y="1462100"/>
            <a:ext cx="38520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72" name="Google Shape;1072;p2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073" name="Google Shape;1073;p2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74" name="Google Shape;1074;p2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" name="Google Shape;1075;p2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76" name="Google Shape;1076;p2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77" name="Google Shape;1077;p2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2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80" name="Google Shape;1080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2" name="Google Shape;1082;p2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083" name="Google Shape;1083;p2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84" name="Google Shape;1084;p2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" name="Google Shape;1085;p2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86" name="Google Shape;1086;p2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87" name="Google Shape;1087;p2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0" name="Google Shape;1090;p2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91" name="Google Shape;1091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16" name="Google Shape;1216;p2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23"/>
          <p:cNvSpPr txBox="1">
            <a:spLocks noGrp="1"/>
          </p:cNvSpPr>
          <p:nvPr>
            <p:ph type="title"/>
          </p:nvPr>
        </p:nvSpPr>
        <p:spPr>
          <a:xfrm>
            <a:off x="808945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2" name="Google Shape;1252;p23"/>
          <p:cNvSpPr txBox="1">
            <a:spLocks noGrp="1"/>
          </p:cNvSpPr>
          <p:nvPr>
            <p:ph type="subTitle" idx="1"/>
          </p:nvPr>
        </p:nvSpPr>
        <p:spPr>
          <a:xfrm>
            <a:off x="808495" y="2902148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3"/>
          <p:cNvSpPr txBox="1">
            <a:spLocks noGrp="1"/>
          </p:cNvSpPr>
          <p:nvPr>
            <p:ph type="title" idx="2"/>
          </p:nvPr>
        </p:nvSpPr>
        <p:spPr>
          <a:xfrm>
            <a:off x="3374550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4" name="Google Shape;1254;p23"/>
          <p:cNvSpPr txBox="1">
            <a:spLocks noGrp="1"/>
          </p:cNvSpPr>
          <p:nvPr>
            <p:ph type="subTitle" idx="3"/>
          </p:nvPr>
        </p:nvSpPr>
        <p:spPr>
          <a:xfrm>
            <a:off x="3374100" y="2902136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3"/>
          <p:cNvSpPr txBox="1">
            <a:spLocks noGrp="1"/>
          </p:cNvSpPr>
          <p:nvPr>
            <p:ph type="title" idx="4"/>
          </p:nvPr>
        </p:nvSpPr>
        <p:spPr>
          <a:xfrm>
            <a:off x="5939705" y="2523119"/>
            <a:ext cx="2395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6" name="Google Shape;1256;p23"/>
          <p:cNvSpPr txBox="1">
            <a:spLocks noGrp="1"/>
          </p:cNvSpPr>
          <p:nvPr>
            <p:ph type="subTitle" idx="5"/>
          </p:nvPr>
        </p:nvSpPr>
        <p:spPr>
          <a:xfrm>
            <a:off x="5939705" y="2902142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23"/>
          <p:cNvSpPr txBox="1">
            <a:spLocks noGrp="1"/>
          </p:cNvSpPr>
          <p:nvPr>
            <p:ph type="title" idx="6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8" name="Google Shape;1258;p2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259" name="Google Shape;1259;p2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0" name="Google Shape;1260;p2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1" name="Google Shape;1261;p2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62" name="Google Shape;1262;p2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263" name="Google Shape;1263;p2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5" name="Google Shape;1265;p2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266" name="Google Shape;1266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8" name="Google Shape;1268;p2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269" name="Google Shape;1269;p2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70" name="Google Shape;1270;p2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1" name="Google Shape;1271;p2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72" name="Google Shape;1272;p2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273" name="Google Shape;1273;p2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2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277" name="Google Shape;1277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81" name="Google Shape;1281;p2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24"/>
          <p:cNvSpPr txBox="1">
            <a:spLocks noGrp="1"/>
          </p:cNvSpPr>
          <p:nvPr>
            <p:ph type="title"/>
          </p:nvPr>
        </p:nvSpPr>
        <p:spPr>
          <a:xfrm>
            <a:off x="1265918" y="157977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subTitle" idx="1"/>
          </p:nvPr>
        </p:nvSpPr>
        <p:spPr>
          <a:xfrm>
            <a:off x="1265918" y="1879475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2"/>
          </p:nvPr>
        </p:nvSpPr>
        <p:spPr>
          <a:xfrm>
            <a:off x="5225430" y="157842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subTitle" idx="3"/>
          </p:nvPr>
        </p:nvSpPr>
        <p:spPr>
          <a:xfrm>
            <a:off x="5225429" y="1878125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4"/>
          </p:nvPr>
        </p:nvSpPr>
        <p:spPr>
          <a:xfrm>
            <a:off x="1265890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1" name="Google Shape;1321;p24"/>
          <p:cNvSpPr txBox="1">
            <a:spLocks noGrp="1"/>
          </p:cNvSpPr>
          <p:nvPr>
            <p:ph type="subTitle" idx="5"/>
          </p:nvPr>
        </p:nvSpPr>
        <p:spPr>
          <a:xfrm>
            <a:off x="1265918" y="3594000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24"/>
          <p:cNvSpPr txBox="1">
            <a:spLocks noGrp="1"/>
          </p:cNvSpPr>
          <p:nvPr>
            <p:ph type="title" idx="6"/>
          </p:nvPr>
        </p:nvSpPr>
        <p:spPr>
          <a:xfrm>
            <a:off x="5225426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3" name="Google Shape;1323;p24"/>
          <p:cNvSpPr txBox="1">
            <a:spLocks noGrp="1"/>
          </p:cNvSpPr>
          <p:nvPr>
            <p:ph type="subTitle" idx="7"/>
          </p:nvPr>
        </p:nvSpPr>
        <p:spPr>
          <a:xfrm>
            <a:off x="5225429" y="3594000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4" name="Google Shape;1324;p24"/>
          <p:cNvSpPr txBox="1">
            <a:spLocks noGrp="1"/>
          </p:cNvSpPr>
          <p:nvPr>
            <p:ph type="title" idx="8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25" name="Google Shape;1325;p2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326" name="Google Shape;1326;p2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27" name="Google Shape;1327;p2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8" name="Google Shape;1328;p2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29" name="Google Shape;1329;p2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330" name="Google Shape;1330;p2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" name="Google Shape;1332;p2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333" name="Google Shape;1333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5" name="Google Shape;1335;p2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336" name="Google Shape;1336;p2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37" name="Google Shape;1337;p2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8" name="Google Shape;1338;p2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39" name="Google Shape;1339;p2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340" name="Google Shape;1340;p2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2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344" name="Google Shape;1344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12" name="Google Shape;112;p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3"/>
          <p:cNvSpPr txBox="1">
            <a:spLocks noGrp="1"/>
          </p:cNvSpPr>
          <p:nvPr>
            <p:ph type="title" hasCustomPrompt="1"/>
          </p:nvPr>
        </p:nvSpPr>
        <p:spPr>
          <a:xfrm>
            <a:off x="379685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3"/>
          <p:cNvSpPr txBox="1">
            <a:spLocks noGrp="1"/>
          </p:cNvSpPr>
          <p:nvPr>
            <p:ph type="subTitle" idx="1"/>
          </p:nvPr>
        </p:nvSpPr>
        <p:spPr>
          <a:xfrm rot="237">
            <a:off x="2391900" y="3511913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2"/>
          </p:nvPr>
        </p:nvSpPr>
        <p:spPr>
          <a:xfrm>
            <a:off x="2391900" y="2840075"/>
            <a:ext cx="43602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50" name="Google Shape;150;p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1" name="Google Shape;151;p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2" name="Google Shape;152;p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" name="Google Shape;153;p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" name="Google Shape;154;p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" name="Google Shape;160;p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1" name="Google Shape;161;p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2" name="Google Shape;162;p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4" name="Google Shape;164;p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5" name="Google Shape;165;p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5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33" name="Google Shape;233;p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5"/>
          <p:cNvSpPr txBox="1">
            <a:spLocks noGrp="1"/>
          </p:cNvSpPr>
          <p:nvPr>
            <p:ph type="subTitle" idx="1"/>
          </p:nvPr>
        </p:nvSpPr>
        <p:spPr>
          <a:xfrm>
            <a:off x="1105200" y="290065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ubTitle" idx="2"/>
          </p:nvPr>
        </p:nvSpPr>
        <p:spPr>
          <a:xfrm>
            <a:off x="4724409" y="290065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"/>
          <p:cNvSpPr txBox="1">
            <a:spLocks noGrp="1"/>
          </p:cNvSpPr>
          <p:nvPr>
            <p:ph type="title" idx="3"/>
          </p:nvPr>
        </p:nvSpPr>
        <p:spPr>
          <a:xfrm>
            <a:off x="1105200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title" idx="4"/>
          </p:nvPr>
        </p:nvSpPr>
        <p:spPr>
          <a:xfrm>
            <a:off x="4724409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73" name="Google Shape;273;p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74" name="Google Shape;274;p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5" name="Google Shape;275;p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" name="Google Shape;276;p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77" name="Google Shape;277;p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81" name="Google Shape;281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" name="Google Shape;283;p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84" name="Google Shape;284;p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5" name="Google Shape;285;p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" name="Google Shape;286;p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87" name="Google Shape;287;p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88" name="Google Shape;288;p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15" name="Google Shape;415;p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8"/>
          <p:cNvSpPr txBox="1">
            <a:spLocks noGrp="1"/>
          </p:cNvSpPr>
          <p:nvPr>
            <p:ph type="title"/>
          </p:nvPr>
        </p:nvSpPr>
        <p:spPr>
          <a:xfrm>
            <a:off x="1125900" y="1365900"/>
            <a:ext cx="6892200" cy="24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51" name="Google Shape;451;p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452" name="Google Shape;452;p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3" name="Google Shape;453;p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4" name="Google Shape;454;p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5" name="Google Shape;455;p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" name="Google Shape;461;p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462" name="Google Shape;462;p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3" name="Google Shape;463;p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4" name="Google Shape;464;p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66" name="Google Shape;466;p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70" name="Google Shape;470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793" name="Google Shape;793;p1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16"/>
          <p:cNvSpPr txBox="1">
            <a:spLocks noGrp="1"/>
          </p:cNvSpPr>
          <p:nvPr>
            <p:ph type="title" hasCustomPrompt="1"/>
          </p:nvPr>
        </p:nvSpPr>
        <p:spPr>
          <a:xfrm>
            <a:off x="72000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9" name="Google Shape;829;p16"/>
          <p:cNvSpPr txBox="1">
            <a:spLocks noGrp="1"/>
          </p:cNvSpPr>
          <p:nvPr>
            <p:ph type="subTitle" idx="1"/>
          </p:nvPr>
        </p:nvSpPr>
        <p:spPr>
          <a:xfrm rot="237">
            <a:off x="720000" y="3340875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6"/>
          <p:cNvSpPr txBox="1">
            <a:spLocks noGrp="1"/>
          </p:cNvSpPr>
          <p:nvPr>
            <p:ph type="title" idx="2"/>
          </p:nvPr>
        </p:nvSpPr>
        <p:spPr>
          <a:xfrm>
            <a:off x="720000" y="2789701"/>
            <a:ext cx="43602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31" name="Google Shape;831;p1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832" name="Google Shape;832;p1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3" name="Google Shape;833;p1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4" name="Google Shape;834;p1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35" name="Google Shape;835;p1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836" name="Google Shape;836;p1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1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839" name="Google Shape;839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1" name="Google Shape;841;p1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842" name="Google Shape;842;p1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3" name="Google Shape;843;p1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44" name="Google Shape;844;p1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45" name="Google Shape;845;p1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846" name="Google Shape;846;p1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1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1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15" name="Google Shape;915;p1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18"/>
          <p:cNvSpPr txBox="1">
            <a:spLocks noGrp="1"/>
          </p:cNvSpPr>
          <p:nvPr>
            <p:ph type="subTitle" idx="1"/>
          </p:nvPr>
        </p:nvSpPr>
        <p:spPr>
          <a:xfrm rot="213">
            <a:off x="2145900" y="3067350"/>
            <a:ext cx="48522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1" name="Google Shape;951;p18"/>
          <p:cNvSpPr txBox="1">
            <a:spLocks noGrp="1"/>
          </p:cNvSpPr>
          <p:nvPr>
            <p:ph type="title"/>
          </p:nvPr>
        </p:nvSpPr>
        <p:spPr>
          <a:xfrm>
            <a:off x="1200150" y="1422700"/>
            <a:ext cx="6743700" cy="16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2" name="Google Shape;952;p1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953" name="Google Shape;953;p1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4" name="Google Shape;954;p1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5" name="Google Shape;955;p1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56" name="Google Shape;956;p1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957" name="Google Shape;957;p1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" name="Google Shape;959;p1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60" name="Google Shape;960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2" name="Google Shape;962;p1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963" name="Google Shape;963;p1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4" name="Google Shape;964;p1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5" name="Google Shape;965;p1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66" name="Google Shape;966;p1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67" name="Google Shape;967;p1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0" name="Google Shape;970;p1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71" name="Google Shape;971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1" i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  <p:sldLayoutId id="2147483662" r:id="rId8"/>
    <p:sldLayoutId id="2147483664" r:id="rId9"/>
    <p:sldLayoutId id="2147483665" r:id="rId10"/>
    <p:sldLayoutId id="2147483666" r:id="rId11"/>
    <p:sldLayoutId id="2147483669" r:id="rId12"/>
    <p:sldLayoutId id="2147483670" r:id="rId13"/>
    <p:sldLayoutId id="2147483676" r:id="rId14"/>
    <p:sldLayoutId id="214748367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5"/>
          <p:cNvSpPr txBox="1">
            <a:spLocks noGrp="1"/>
          </p:cNvSpPr>
          <p:nvPr>
            <p:ph type="subTitle" idx="1"/>
          </p:nvPr>
        </p:nvSpPr>
        <p:spPr>
          <a:xfrm rot="-546">
            <a:off x="2573539" y="2875150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dk1"/>
                </a:solidFill>
              </a:rPr>
              <a:t>NAMA	:THORIQ MAULANA 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dk1"/>
                </a:solidFill>
              </a:rPr>
              <a:t>NIM	: 2300018028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dk1"/>
                </a:solidFill>
              </a:rPr>
              <a:t>KELAS	: 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>
              <a:solidFill>
                <a:schemeClr val="dk1"/>
              </a:solidFill>
            </a:endParaRPr>
          </a:p>
        </p:txBody>
      </p:sp>
      <p:sp>
        <p:nvSpPr>
          <p:cNvPr id="1787" name="Google Shape;1787;p35"/>
          <p:cNvSpPr txBox="1">
            <a:spLocks noGrp="1"/>
          </p:cNvSpPr>
          <p:nvPr>
            <p:ph type="ctrTitle"/>
          </p:nvPr>
        </p:nvSpPr>
        <p:spPr>
          <a:xfrm>
            <a:off x="804440" y="890627"/>
            <a:ext cx="7020429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 i="0" dirty="0">
                <a:latin typeface="Arimo"/>
                <a:sym typeface="Arimo"/>
              </a:rPr>
              <a:t>TUGAS AKHIR MATA KULIAH DASAR SISTEM KOMPUTER </a:t>
            </a:r>
            <a:r>
              <a:rPr lang="en" sz="3200" i="0" dirty="0">
                <a:latin typeface="Arimo"/>
                <a:sym typeface="Arimo"/>
              </a:rPr>
              <a:t>(DSK)</a:t>
            </a:r>
            <a:r>
              <a:rPr lang="en" sz="4800" b="1" i="1" dirty="0">
                <a:latin typeface="Zen Dots"/>
                <a:ea typeface="Zen Dots"/>
                <a:cs typeface="Zen Dots"/>
                <a:sym typeface="Zen Dots"/>
              </a:rPr>
              <a:t> </a:t>
            </a:r>
            <a:br>
              <a:rPr lang="en" sz="4400" dirty="0">
                <a:solidFill>
                  <a:schemeClr val="dk1"/>
                </a:solidFill>
              </a:rPr>
            </a:br>
            <a:r>
              <a:rPr lang="en" sz="4400" dirty="0">
                <a:solidFill>
                  <a:schemeClr val="dk1"/>
                </a:solidFill>
              </a:rPr>
              <a:t>“JADWAL SHOLAT</a:t>
            </a:r>
            <a:endParaRPr sz="4400" b="1" i="1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788" name="Google Shape;1788;p35"/>
          <p:cNvSpPr/>
          <p:nvPr/>
        </p:nvSpPr>
        <p:spPr>
          <a:xfrm>
            <a:off x="6782846" y="539999"/>
            <a:ext cx="1641158" cy="1588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1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Zen Dots"/>
              </a:rPr>
              <a:t>6TH GRADE</a:t>
            </a:r>
          </a:p>
        </p:txBody>
      </p:sp>
      <p:grpSp>
        <p:nvGrpSpPr>
          <p:cNvPr id="1789" name="Google Shape;1789;p35"/>
          <p:cNvGrpSpPr/>
          <p:nvPr/>
        </p:nvGrpSpPr>
        <p:grpSpPr>
          <a:xfrm>
            <a:off x="8810159" y="3236326"/>
            <a:ext cx="667682" cy="667682"/>
            <a:chOff x="9011850" y="1484962"/>
            <a:chExt cx="552900" cy="552900"/>
          </a:xfrm>
        </p:grpSpPr>
        <p:pic>
          <p:nvPicPr>
            <p:cNvPr id="1790" name="Google Shape;179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1" name="Google Shape;179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2" name="Google Shape;179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3" name="Google Shape;179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4" name="Google Shape;1794;p35"/>
          <p:cNvSpPr/>
          <p:nvPr/>
        </p:nvSpPr>
        <p:spPr>
          <a:xfrm>
            <a:off x="1856597" y="231608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5"/>
          <p:cNvSpPr/>
          <p:nvPr/>
        </p:nvSpPr>
        <p:spPr>
          <a:xfrm>
            <a:off x="6393483" y="234875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35"/>
          <p:cNvGrpSpPr/>
          <p:nvPr/>
        </p:nvGrpSpPr>
        <p:grpSpPr>
          <a:xfrm>
            <a:off x="2011449" y="225750"/>
            <a:ext cx="790213" cy="667702"/>
            <a:chOff x="2011449" y="225750"/>
            <a:chExt cx="790213" cy="667702"/>
          </a:xfrm>
        </p:grpSpPr>
        <p:pic>
          <p:nvPicPr>
            <p:cNvPr id="1797" name="Google Shape;1797;p35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798" name="Google Shape;1798;p35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799" name="Google Shape;1799;p35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0" name="Google Shape;1800;p35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1" name="Google Shape;1801;p35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802" name="Google Shape;1802;p35"/>
          <p:cNvGrpSpPr/>
          <p:nvPr/>
        </p:nvGrpSpPr>
        <p:grpSpPr>
          <a:xfrm flipH="1">
            <a:off x="242400" y="1845185"/>
            <a:ext cx="1769049" cy="1795600"/>
            <a:chOff x="7374951" y="493051"/>
            <a:chExt cx="1769049" cy="1795600"/>
          </a:xfrm>
        </p:grpSpPr>
        <p:pic>
          <p:nvPicPr>
            <p:cNvPr id="1803" name="Google Shape;1803;p35"/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804" name="Google Shape;1804;p35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805" name="Google Shape;1805;p35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806" name="Google Shape;1806;p35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807" name="Google Shape;1807;p35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</p:grpSp>
      </p:grpSp>
      <p:pic>
        <p:nvPicPr>
          <p:cNvPr id="1808" name="Google Shape;1808;p35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7611348">
            <a:off x="7589821" y="787373"/>
            <a:ext cx="1339308" cy="1206956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0DFDD6-04BC-4B24-83F9-33DA86BADF7D}"/>
              </a:ext>
            </a:extLst>
          </p:cNvPr>
          <p:cNvSpPr txBox="1"/>
          <p:nvPr/>
        </p:nvSpPr>
        <p:spPr>
          <a:xfrm>
            <a:off x="2039765" y="3904008"/>
            <a:ext cx="5785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>
                    <a:lumMod val="75000"/>
                  </a:schemeClr>
                </a:solidFill>
              </a:rPr>
              <a:t>Link : https://github.com/thoriqmaulana123/JADWAL-SHOLAT/blob/main/TP-DSK2023-02-thoriqmaulana123-KelasA-2300018028-Thoriq%20Maulana%20Sopyandi.jpg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57"/>
          <p:cNvSpPr txBox="1">
            <a:spLocks noGrp="1"/>
          </p:cNvSpPr>
          <p:nvPr>
            <p:ph type="title"/>
          </p:nvPr>
        </p:nvSpPr>
        <p:spPr>
          <a:xfrm>
            <a:off x="2341889" y="702367"/>
            <a:ext cx="38520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KODE PROGRAM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4159838" y="4180625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480" name="Google Shape;2480;p57"/>
          <p:cNvSpPr/>
          <p:nvPr/>
        </p:nvSpPr>
        <p:spPr>
          <a:xfrm>
            <a:off x="2422090" y="73696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57"/>
          <p:cNvSpPr/>
          <p:nvPr/>
        </p:nvSpPr>
        <p:spPr>
          <a:xfrm>
            <a:off x="5611170" y="78142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5780349" y="-469742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826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E09330-5143-4F7A-BEA3-580F88565E54}"/>
              </a:ext>
            </a:extLst>
          </p:cNvPr>
          <p:cNvSpPr txBox="1"/>
          <p:nvPr/>
        </p:nvSpPr>
        <p:spPr>
          <a:xfrm>
            <a:off x="1903684" y="1543006"/>
            <a:ext cx="50621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.model small</a:t>
            </a:r>
          </a:p>
          <a:p>
            <a:r>
              <a:rPr lang="en-ID" dirty="0"/>
              <a:t>.code</a:t>
            </a:r>
          </a:p>
          <a:p>
            <a:r>
              <a:rPr lang="en-ID" dirty="0"/>
              <a:t>org 100h  </a:t>
            </a:r>
          </a:p>
          <a:p>
            <a:endParaRPr lang="en-ID" dirty="0"/>
          </a:p>
          <a:p>
            <a:r>
              <a:rPr lang="en-ID" dirty="0"/>
              <a:t>    start:</a:t>
            </a:r>
          </a:p>
          <a:p>
            <a:r>
              <a:rPr lang="en-ID" dirty="0"/>
              <a:t>        </a:t>
            </a:r>
            <a:r>
              <a:rPr lang="en-ID" dirty="0" err="1"/>
              <a:t>jmp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</a:p>
          <a:p>
            <a:r>
              <a:rPr lang="en-ID" dirty="0"/>
              <a:t>         </a:t>
            </a:r>
          </a:p>
          <a:p>
            <a:r>
              <a:rPr lang="en-ID" dirty="0"/>
              <a:t>       </a:t>
            </a:r>
            <a:r>
              <a:rPr lang="en-ID" dirty="0" err="1"/>
              <a:t>nama</a:t>
            </a:r>
            <a:r>
              <a:rPr lang="en-ID" dirty="0"/>
              <a:t>           </a:t>
            </a:r>
            <a:r>
              <a:rPr lang="en-ID" dirty="0" err="1"/>
              <a:t>db</a:t>
            </a:r>
            <a:r>
              <a:rPr lang="en-ID" dirty="0"/>
              <a:t> 13,10,' Nama Anda   : $'</a:t>
            </a:r>
          </a:p>
          <a:p>
            <a:r>
              <a:rPr lang="en-ID" dirty="0"/>
              <a:t>       </a:t>
            </a:r>
            <a:r>
              <a:rPr lang="en-ID" dirty="0" err="1"/>
              <a:t>lanjut</a:t>
            </a:r>
            <a:r>
              <a:rPr lang="en-ID" dirty="0"/>
              <a:t>         </a:t>
            </a:r>
            <a:r>
              <a:rPr lang="en-ID" dirty="0" err="1"/>
              <a:t>db</a:t>
            </a:r>
            <a:r>
              <a:rPr lang="en-ID" dirty="0"/>
              <a:t> 13,10,'LANJUT TEKAN (Y) =  $'</a:t>
            </a:r>
          </a:p>
          <a:p>
            <a:r>
              <a:rPr lang="en-ID" dirty="0"/>
              <a:t>       </a:t>
            </a:r>
            <a:r>
              <a:rPr lang="en-ID" dirty="0" err="1"/>
              <a:t>tampung_nama</a:t>
            </a:r>
            <a:r>
              <a:rPr lang="en-ID" dirty="0"/>
              <a:t>   </a:t>
            </a:r>
            <a:r>
              <a:rPr lang="en-ID" dirty="0" err="1"/>
              <a:t>db</a:t>
            </a:r>
            <a:r>
              <a:rPr lang="en-ID" dirty="0"/>
              <a:t> 30,?,30 dup(?)  </a:t>
            </a:r>
          </a:p>
          <a:p>
            <a:r>
              <a:rPr lang="en-ID" dirty="0"/>
              <a:t>       </a:t>
            </a:r>
            <a:r>
              <a:rPr lang="en-ID" dirty="0" err="1"/>
              <a:t>masukkan</a:t>
            </a:r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13,10,'Masukkan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Solat</a:t>
            </a:r>
            <a:r>
              <a:rPr lang="en-ID" dirty="0"/>
              <a:t>: $'</a:t>
            </a:r>
          </a:p>
          <a:p>
            <a:r>
              <a:rPr lang="en-ID" dirty="0"/>
              <a:t>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7433839" y="1449908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5780349" y="-469742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9A5CF-4053-45A6-91DD-345463DE2293}"/>
              </a:ext>
            </a:extLst>
          </p:cNvPr>
          <p:cNvSpPr txBox="1"/>
          <p:nvPr/>
        </p:nvSpPr>
        <p:spPr>
          <a:xfrm>
            <a:off x="1990566" y="620391"/>
            <a:ext cx="61295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daftar </a:t>
            </a:r>
            <a:r>
              <a:rPr lang="en-ID" sz="1200" dirty="0" err="1"/>
              <a:t>db</a:t>
            </a:r>
            <a:r>
              <a:rPr lang="en-ID" sz="1200" dirty="0"/>
              <a:t> 13,10,' __________________________________'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                                  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+***DAFTAR JADWAL SHOLAT WAJIB***+'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____________________________________'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		                      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NO| SOLAT   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#________________________________#' 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               	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1.| SUBUH  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 _ #' 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               	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2.| DHUHUR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#_______________________________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               	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3.| ASHR    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#________________________________#'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               	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4.| MAGHRIB 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#________________________________#'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               	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5.| ISYA              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#________________________________#','$'</a:t>
            </a:r>
          </a:p>
        </p:txBody>
      </p:sp>
    </p:spTree>
    <p:extLst>
      <p:ext uri="{BB962C8B-B14F-4D97-AF65-F5344CB8AC3E}">
        <p14:creationId xmlns:p14="http://schemas.microsoft.com/office/powerpoint/2010/main" val="286574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1049223" y="2339924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6357620" y="569697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57BFF-FC73-4510-B753-378CF37B179A}"/>
              </a:ext>
            </a:extLst>
          </p:cNvPr>
          <p:cNvSpPr txBox="1"/>
          <p:nvPr/>
        </p:nvSpPr>
        <p:spPr>
          <a:xfrm>
            <a:off x="2859624" y="347343"/>
            <a:ext cx="43458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:</a:t>
            </a:r>
          </a:p>
          <a:p>
            <a:r>
              <a:rPr lang="en-ID" dirty="0"/>
              <a:t>        mov ah,09h</a:t>
            </a:r>
          </a:p>
          <a:p>
            <a:r>
              <a:rPr lang="en-ID" dirty="0"/>
              <a:t>        lea </a:t>
            </a:r>
            <a:r>
              <a:rPr lang="en-ID" dirty="0" err="1"/>
              <a:t>dx,nama</a:t>
            </a:r>
            <a:endParaRPr lang="en-ID" dirty="0"/>
          </a:p>
          <a:p>
            <a:r>
              <a:rPr lang="en-ID" dirty="0"/>
              <a:t>        int 21h</a:t>
            </a:r>
          </a:p>
          <a:p>
            <a:r>
              <a:rPr lang="en-ID" dirty="0"/>
              <a:t>        mov ah,0ah</a:t>
            </a:r>
          </a:p>
          <a:p>
            <a:r>
              <a:rPr lang="en-ID" dirty="0"/>
              <a:t>        lea </a:t>
            </a:r>
            <a:r>
              <a:rPr lang="en-ID" dirty="0" err="1"/>
              <a:t>dx,tampung_nama</a:t>
            </a:r>
            <a:endParaRPr lang="en-ID" dirty="0"/>
          </a:p>
          <a:p>
            <a:r>
              <a:rPr lang="en-ID" dirty="0"/>
              <a:t>        int 21h</a:t>
            </a:r>
          </a:p>
          <a:p>
            <a:r>
              <a:rPr lang="en-ID" dirty="0"/>
              <a:t>        push dx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mov ah,09h</a:t>
            </a:r>
          </a:p>
          <a:p>
            <a:r>
              <a:rPr lang="en-ID" dirty="0"/>
              <a:t>	    mov </a:t>
            </a:r>
            <a:r>
              <a:rPr lang="en-ID" dirty="0" err="1"/>
              <a:t>dx,offset</a:t>
            </a:r>
            <a:r>
              <a:rPr lang="en-ID" dirty="0"/>
              <a:t> daftar</a:t>
            </a:r>
          </a:p>
          <a:p>
            <a:r>
              <a:rPr lang="en-ID" dirty="0"/>
              <a:t>	    int 21h</a:t>
            </a:r>
          </a:p>
          <a:p>
            <a:r>
              <a:rPr lang="en-ID" dirty="0"/>
              <a:t>	    mov ah,09h</a:t>
            </a:r>
          </a:p>
          <a:p>
            <a:r>
              <a:rPr lang="en-ID" dirty="0"/>
              <a:t>	    mov </a:t>
            </a:r>
            <a:r>
              <a:rPr lang="en-ID" dirty="0" err="1"/>
              <a:t>dx,offset</a:t>
            </a:r>
            <a:r>
              <a:rPr lang="en-ID" dirty="0"/>
              <a:t> </a:t>
            </a:r>
            <a:r>
              <a:rPr lang="en-ID" dirty="0" err="1"/>
              <a:t>lanjut</a:t>
            </a:r>
            <a:endParaRPr lang="en-ID" dirty="0"/>
          </a:p>
          <a:p>
            <a:r>
              <a:rPr lang="en-ID" dirty="0"/>
              <a:t>	    int 21h</a:t>
            </a:r>
          </a:p>
          <a:p>
            <a:r>
              <a:rPr lang="en-ID" dirty="0"/>
              <a:t>	    mov ah,01h</a:t>
            </a:r>
          </a:p>
          <a:p>
            <a:r>
              <a:rPr lang="en-ID" dirty="0"/>
              <a:t>	    int 21h</a:t>
            </a:r>
          </a:p>
          <a:p>
            <a:r>
              <a:rPr lang="en-ID" dirty="0"/>
              <a:t>	    </a:t>
            </a:r>
            <a:r>
              <a:rPr lang="en-ID" dirty="0" err="1"/>
              <a:t>cmp</a:t>
            </a:r>
            <a:r>
              <a:rPr lang="en-ID" dirty="0"/>
              <a:t> </a:t>
            </a:r>
            <a:r>
              <a:rPr lang="en-ID" dirty="0" err="1"/>
              <a:t>al,'y</a:t>
            </a:r>
            <a:r>
              <a:rPr lang="en-ID" dirty="0"/>
              <a:t>'</a:t>
            </a:r>
          </a:p>
          <a:p>
            <a:r>
              <a:rPr lang="en-ID" dirty="0"/>
              <a:t>	    </a:t>
            </a:r>
            <a:r>
              <a:rPr lang="en-ID" dirty="0" err="1"/>
              <a:t>jmp</a:t>
            </a:r>
            <a:r>
              <a:rPr lang="en-ID" dirty="0"/>
              <a:t> proses</a:t>
            </a:r>
          </a:p>
          <a:p>
            <a:r>
              <a:rPr lang="en-ID" dirty="0"/>
              <a:t>	    </a:t>
            </a:r>
            <a:r>
              <a:rPr lang="en-ID" dirty="0" err="1"/>
              <a:t>jne</a:t>
            </a:r>
            <a:r>
              <a:rPr lang="en-ID" dirty="0"/>
              <a:t> </a:t>
            </a:r>
            <a:r>
              <a:rPr lang="en-ID" dirty="0" err="1"/>
              <a:t>error_msg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5257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1049223" y="2339924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6357620" y="569697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64F32-3D46-401D-9666-6686D78646A3}"/>
              </a:ext>
            </a:extLst>
          </p:cNvPr>
          <p:cNvSpPr txBox="1"/>
          <p:nvPr/>
        </p:nvSpPr>
        <p:spPr>
          <a:xfrm>
            <a:off x="3004550" y="716358"/>
            <a:ext cx="54589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error_msg</a:t>
            </a:r>
            <a:r>
              <a:rPr lang="en-ID" dirty="0"/>
              <a:t>:</a:t>
            </a:r>
          </a:p>
          <a:p>
            <a:r>
              <a:rPr lang="en-ID" dirty="0"/>
              <a:t>        mov ah,09h</a:t>
            </a:r>
          </a:p>
          <a:p>
            <a:r>
              <a:rPr lang="en-ID" dirty="0"/>
              <a:t>        mov </a:t>
            </a:r>
            <a:r>
              <a:rPr lang="en-ID" dirty="0" err="1"/>
              <a:t>dx,offset</a:t>
            </a:r>
            <a:r>
              <a:rPr lang="en-ID" dirty="0"/>
              <a:t> </a:t>
            </a:r>
            <a:r>
              <a:rPr lang="en-ID" dirty="0" err="1"/>
              <a:t>error_msg</a:t>
            </a:r>
            <a:endParaRPr lang="en-ID" dirty="0"/>
          </a:p>
          <a:p>
            <a:r>
              <a:rPr lang="en-ID" dirty="0"/>
              <a:t>        int 21h</a:t>
            </a:r>
          </a:p>
          <a:p>
            <a:r>
              <a:rPr lang="en-ID" dirty="0"/>
              <a:t>        int 20h</a:t>
            </a:r>
          </a:p>
          <a:p>
            <a:r>
              <a:rPr lang="en-ID" dirty="0"/>
              <a:t>proses:</a:t>
            </a:r>
          </a:p>
          <a:p>
            <a:r>
              <a:rPr lang="en-ID" dirty="0"/>
              <a:t>        mov ah,09h</a:t>
            </a:r>
          </a:p>
          <a:p>
            <a:r>
              <a:rPr lang="en-ID" dirty="0"/>
              <a:t>        mov </a:t>
            </a:r>
            <a:r>
              <a:rPr lang="en-ID" dirty="0" err="1"/>
              <a:t>dx,offset</a:t>
            </a:r>
            <a:r>
              <a:rPr lang="en-ID" dirty="0"/>
              <a:t> </a:t>
            </a:r>
            <a:r>
              <a:rPr lang="en-ID" dirty="0" err="1"/>
              <a:t>masukkan</a:t>
            </a:r>
            <a:r>
              <a:rPr lang="en-ID" dirty="0"/>
              <a:t> </a:t>
            </a:r>
          </a:p>
          <a:p>
            <a:r>
              <a:rPr lang="en-ID" dirty="0"/>
              <a:t>        int 21h</a:t>
            </a:r>
          </a:p>
          <a:p>
            <a:r>
              <a:rPr lang="en-ID" dirty="0"/>
              <a:t>        mov ah,01</a:t>
            </a:r>
          </a:p>
          <a:p>
            <a:r>
              <a:rPr lang="en-ID" dirty="0"/>
              <a:t>        int 21h</a:t>
            </a:r>
          </a:p>
          <a:p>
            <a:r>
              <a:rPr lang="en-ID" dirty="0"/>
              <a:t>        mov </a:t>
            </a:r>
            <a:r>
              <a:rPr lang="en-ID" dirty="0" err="1"/>
              <a:t>bh,al</a:t>
            </a:r>
            <a:endParaRPr lang="en-ID" dirty="0"/>
          </a:p>
          <a:p>
            <a:r>
              <a:rPr lang="en-ID" dirty="0"/>
              <a:t>       </a:t>
            </a:r>
          </a:p>
          <a:p>
            <a:r>
              <a:rPr lang="en-ID" dirty="0"/>
              <a:t>       </a:t>
            </a:r>
          </a:p>
          <a:p>
            <a:r>
              <a:rPr lang="en-ID" dirty="0"/>
              <a:t>        </a:t>
            </a:r>
            <a:r>
              <a:rPr lang="en-ID" dirty="0" err="1"/>
              <a:t>cmp</a:t>
            </a:r>
            <a:r>
              <a:rPr lang="en-ID" dirty="0"/>
              <a:t> al,'1'</a:t>
            </a:r>
          </a:p>
          <a:p>
            <a:r>
              <a:rPr lang="en-ID" dirty="0"/>
              <a:t>        je hasil1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  <a:r>
              <a:rPr lang="en-ID" dirty="0" err="1"/>
              <a:t>cmp</a:t>
            </a:r>
            <a:r>
              <a:rPr lang="en-ID" dirty="0"/>
              <a:t> al,'2'</a:t>
            </a:r>
          </a:p>
          <a:p>
            <a:r>
              <a:rPr lang="en-ID" dirty="0"/>
              <a:t>        je hasil2</a:t>
            </a:r>
          </a:p>
          <a:p>
            <a:r>
              <a:rPr lang="en-ID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43205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1049223" y="2339924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6357620" y="569697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19AFD-32F0-42EC-A134-A23B3CACF6AB}"/>
              </a:ext>
            </a:extLst>
          </p:cNvPr>
          <p:cNvSpPr txBox="1"/>
          <p:nvPr/>
        </p:nvSpPr>
        <p:spPr>
          <a:xfrm>
            <a:off x="3113805" y="809006"/>
            <a:ext cx="605332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 </a:t>
            </a:r>
            <a:r>
              <a:rPr lang="en-ID" dirty="0" err="1"/>
              <a:t>cmp</a:t>
            </a:r>
            <a:r>
              <a:rPr lang="en-ID" dirty="0"/>
              <a:t> al,'3'</a:t>
            </a:r>
          </a:p>
          <a:p>
            <a:r>
              <a:rPr lang="en-ID" dirty="0"/>
              <a:t>        je hasil3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  <a:r>
              <a:rPr lang="en-ID" dirty="0" err="1"/>
              <a:t>cmp</a:t>
            </a:r>
            <a:r>
              <a:rPr lang="en-ID" dirty="0"/>
              <a:t> al,'4'</a:t>
            </a:r>
          </a:p>
          <a:p>
            <a:r>
              <a:rPr lang="en-ID" dirty="0"/>
              <a:t>        je hasil4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  <a:r>
              <a:rPr lang="en-ID" dirty="0" err="1"/>
              <a:t>cmp</a:t>
            </a:r>
            <a:r>
              <a:rPr lang="en-ID" dirty="0"/>
              <a:t> al,'5'</a:t>
            </a:r>
          </a:p>
          <a:p>
            <a:r>
              <a:rPr lang="en-ID" dirty="0"/>
              <a:t>        je hasil5   </a:t>
            </a:r>
          </a:p>
          <a:p>
            <a:r>
              <a:rPr lang="en-ID" dirty="0"/>
              <a:t>	mov ah,09h</a:t>
            </a:r>
          </a:p>
          <a:p>
            <a:r>
              <a:rPr lang="en-ID" dirty="0"/>
              <a:t>	lea dx,teks1</a:t>
            </a:r>
          </a:p>
          <a:p>
            <a:r>
              <a:rPr lang="en-ID" dirty="0"/>
              <a:t>	int 21h</a:t>
            </a:r>
          </a:p>
          <a:p>
            <a:r>
              <a:rPr lang="en-ID" dirty="0"/>
              <a:t>	int 20h</a:t>
            </a:r>
          </a:p>
          <a:p>
            <a:r>
              <a:rPr lang="en-ID" dirty="0"/>
              <a:t>hasil2:</a:t>
            </a:r>
          </a:p>
          <a:p>
            <a:r>
              <a:rPr lang="en-ID" dirty="0"/>
              <a:t>	mov ah,09h</a:t>
            </a:r>
          </a:p>
          <a:p>
            <a:r>
              <a:rPr lang="en-ID" dirty="0"/>
              <a:t>	lea dx,teks2</a:t>
            </a:r>
          </a:p>
          <a:p>
            <a:r>
              <a:rPr lang="en-ID" dirty="0"/>
              <a:t>	int 21h</a:t>
            </a:r>
          </a:p>
          <a:p>
            <a:r>
              <a:rPr lang="en-ID" dirty="0"/>
              <a:t>	int 20h</a:t>
            </a:r>
          </a:p>
        </p:txBody>
      </p:sp>
    </p:spTree>
    <p:extLst>
      <p:ext uri="{BB962C8B-B14F-4D97-AF65-F5344CB8AC3E}">
        <p14:creationId xmlns:p14="http://schemas.microsoft.com/office/powerpoint/2010/main" val="77834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1049223" y="2339924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6357620" y="569697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84CFD-7F22-4976-8CB0-46960BD21367}"/>
              </a:ext>
            </a:extLst>
          </p:cNvPr>
          <p:cNvSpPr txBox="1"/>
          <p:nvPr/>
        </p:nvSpPr>
        <p:spPr>
          <a:xfrm>
            <a:off x="2859624" y="802035"/>
            <a:ext cx="605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hasil3:</a:t>
            </a:r>
          </a:p>
          <a:p>
            <a:r>
              <a:rPr lang="en-ID" dirty="0"/>
              <a:t>	mov ah,09h</a:t>
            </a:r>
          </a:p>
          <a:p>
            <a:r>
              <a:rPr lang="en-ID" dirty="0"/>
              <a:t>	lea dx,teks3</a:t>
            </a:r>
          </a:p>
          <a:p>
            <a:r>
              <a:rPr lang="en-ID" dirty="0"/>
              <a:t>	int 21h</a:t>
            </a:r>
          </a:p>
          <a:p>
            <a:r>
              <a:rPr lang="en-ID" dirty="0"/>
              <a:t>	int 20h</a:t>
            </a:r>
          </a:p>
          <a:p>
            <a:r>
              <a:rPr lang="en-ID" dirty="0"/>
              <a:t>	</a:t>
            </a:r>
          </a:p>
          <a:p>
            <a:r>
              <a:rPr lang="en-ID" dirty="0"/>
              <a:t>hasil4:</a:t>
            </a:r>
          </a:p>
          <a:p>
            <a:r>
              <a:rPr lang="en-ID" dirty="0"/>
              <a:t>	mov ah,09h</a:t>
            </a:r>
          </a:p>
          <a:p>
            <a:r>
              <a:rPr lang="en-ID" dirty="0"/>
              <a:t>	lea dx,teks4</a:t>
            </a:r>
          </a:p>
          <a:p>
            <a:r>
              <a:rPr lang="en-ID" dirty="0"/>
              <a:t>	int 21h</a:t>
            </a:r>
          </a:p>
          <a:p>
            <a:r>
              <a:rPr lang="en-ID" dirty="0"/>
              <a:t>	int 20h  </a:t>
            </a:r>
          </a:p>
          <a:p>
            <a:r>
              <a:rPr lang="en-ID" dirty="0"/>
              <a:t>hasil5:</a:t>
            </a:r>
          </a:p>
          <a:p>
            <a:r>
              <a:rPr lang="en-ID" dirty="0"/>
              <a:t>	mov ah,09h</a:t>
            </a:r>
          </a:p>
          <a:p>
            <a:r>
              <a:rPr lang="en-ID" dirty="0"/>
              <a:t>	lea dx,teks5</a:t>
            </a:r>
          </a:p>
          <a:p>
            <a:r>
              <a:rPr lang="en-ID" dirty="0"/>
              <a:t>	int 21h</a:t>
            </a:r>
          </a:p>
          <a:p>
            <a:r>
              <a:rPr lang="en-ID" dirty="0"/>
              <a:t>	int 20h</a:t>
            </a:r>
          </a:p>
        </p:txBody>
      </p:sp>
    </p:spTree>
    <p:extLst>
      <p:ext uri="{BB962C8B-B14F-4D97-AF65-F5344CB8AC3E}">
        <p14:creationId xmlns:p14="http://schemas.microsoft.com/office/powerpoint/2010/main" val="414006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-206066" y="3553297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8338263" y="151068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0EA54-9213-434E-B5B1-C97F12C6BB1D}"/>
              </a:ext>
            </a:extLst>
          </p:cNvPr>
          <p:cNvSpPr txBox="1"/>
          <p:nvPr/>
        </p:nvSpPr>
        <p:spPr>
          <a:xfrm>
            <a:off x="1710162" y="274686"/>
            <a:ext cx="706853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;-----------------------------------------------------------------------------------------</a:t>
            </a:r>
          </a:p>
          <a:p>
            <a:r>
              <a:rPr lang="en-ID" dirty="0"/>
              <a:t>teks1  </a:t>
            </a:r>
            <a:r>
              <a:rPr lang="en-ID" dirty="0" err="1"/>
              <a:t>db</a:t>
            </a:r>
            <a:r>
              <a:rPr lang="en-ID" dirty="0"/>
              <a:t> 13,10,' 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13,10,'Anda </a:t>
            </a:r>
            <a:r>
              <a:rPr lang="en-ID" dirty="0" err="1"/>
              <a:t>memilih</a:t>
            </a:r>
            <a:r>
              <a:rPr lang="en-ID" dirty="0"/>
              <a:t> No. 1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 SUBUH'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13,10,'Waktu </a:t>
            </a:r>
            <a:r>
              <a:rPr lang="en-ID" dirty="0" err="1"/>
              <a:t>Sholat</a:t>
            </a:r>
            <a:r>
              <a:rPr lang="en-ID" dirty="0"/>
              <a:t> SUBUH : 03:48 WIB'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13,10,'Terima Kasih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Ibadah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Khusyuk</a:t>
            </a:r>
            <a:r>
              <a:rPr lang="en-ID" dirty="0"/>
              <a:t> $'</a:t>
            </a:r>
          </a:p>
          <a:p>
            <a:r>
              <a:rPr lang="en-ID" dirty="0"/>
              <a:t>teks2  </a:t>
            </a:r>
            <a:r>
              <a:rPr lang="en-ID" dirty="0" err="1"/>
              <a:t>db</a:t>
            </a:r>
            <a:r>
              <a:rPr lang="en-ID" dirty="0"/>
              <a:t> 13,10,' 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13,10,'Anda </a:t>
            </a:r>
            <a:r>
              <a:rPr lang="en-ID" dirty="0" err="1"/>
              <a:t>memilih</a:t>
            </a:r>
            <a:r>
              <a:rPr lang="en-ID" dirty="0"/>
              <a:t> No. 2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 DHUHUR'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13,10,'Waktu </a:t>
            </a:r>
            <a:r>
              <a:rPr lang="en-ID" dirty="0" err="1"/>
              <a:t>Sholat</a:t>
            </a:r>
            <a:r>
              <a:rPr lang="en-ID" dirty="0"/>
              <a:t> DHUHUR : 11.29 WIB'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13,10,'Terima Kasih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Ibadah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Khusyuk</a:t>
            </a:r>
            <a:r>
              <a:rPr lang="en-ID" dirty="0"/>
              <a:t> $'</a:t>
            </a:r>
          </a:p>
          <a:p>
            <a:r>
              <a:rPr lang="en-ID" dirty="0"/>
              <a:t>teks3  </a:t>
            </a:r>
            <a:r>
              <a:rPr lang="en-ID" dirty="0" err="1"/>
              <a:t>db</a:t>
            </a:r>
            <a:r>
              <a:rPr lang="en-ID" dirty="0"/>
              <a:t> 13,10,' 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13,10,'Anda </a:t>
            </a:r>
            <a:r>
              <a:rPr lang="en-ID" dirty="0" err="1"/>
              <a:t>memilih</a:t>
            </a:r>
            <a:r>
              <a:rPr lang="en-ID" dirty="0"/>
              <a:t> No 3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 ASYAR'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13,10,'Waktu </a:t>
            </a:r>
            <a:r>
              <a:rPr lang="en-ID" dirty="0" err="1"/>
              <a:t>Sholat</a:t>
            </a:r>
            <a:r>
              <a:rPr lang="en-ID" dirty="0"/>
              <a:t> ASYAR : 14:54 WIB'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13,10,'Terima Kasih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Ibadah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Khusyuk</a:t>
            </a:r>
            <a:r>
              <a:rPr lang="en-ID" dirty="0"/>
              <a:t> $'</a:t>
            </a:r>
          </a:p>
          <a:p>
            <a:r>
              <a:rPr lang="en-ID" dirty="0"/>
              <a:t>teks4  </a:t>
            </a:r>
            <a:r>
              <a:rPr lang="en-ID" dirty="0" err="1"/>
              <a:t>db</a:t>
            </a:r>
            <a:r>
              <a:rPr lang="en-ID" dirty="0"/>
              <a:t> 13,10,' 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13,10,'Anda </a:t>
            </a:r>
            <a:r>
              <a:rPr lang="en-ID" dirty="0" err="1"/>
              <a:t>memilih</a:t>
            </a:r>
            <a:r>
              <a:rPr lang="en-ID" dirty="0"/>
              <a:t> No 4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 MAGHRIB'  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13,10,'Waktu </a:t>
            </a:r>
            <a:r>
              <a:rPr lang="en-ID" dirty="0" err="1"/>
              <a:t>Sholat</a:t>
            </a:r>
            <a:r>
              <a:rPr lang="en-ID" dirty="0"/>
              <a:t> MAGHRIB : 17:45 WIB'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13,10,'Terima Kasih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Ibadah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Khusyuk</a:t>
            </a:r>
            <a:r>
              <a:rPr lang="en-ID" dirty="0"/>
              <a:t> $'</a:t>
            </a:r>
          </a:p>
          <a:p>
            <a:r>
              <a:rPr lang="en-ID" dirty="0"/>
              <a:t>teks5  </a:t>
            </a:r>
            <a:r>
              <a:rPr lang="en-ID" dirty="0" err="1"/>
              <a:t>db</a:t>
            </a:r>
            <a:r>
              <a:rPr lang="en-ID" dirty="0"/>
              <a:t> 13,10,' 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13,10,'Anda </a:t>
            </a:r>
            <a:r>
              <a:rPr lang="en-ID" dirty="0" err="1"/>
              <a:t>memilih</a:t>
            </a:r>
            <a:r>
              <a:rPr lang="en-ID" dirty="0"/>
              <a:t> No 5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 ISYA'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13,10,'Waktu </a:t>
            </a:r>
            <a:r>
              <a:rPr lang="en-ID" dirty="0" err="1"/>
              <a:t>Sholat</a:t>
            </a:r>
            <a:r>
              <a:rPr lang="en-ID" dirty="0"/>
              <a:t> ISYA : 19:01 WIB'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13,10,'Terima Kasih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Ibadah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Khusyuk</a:t>
            </a:r>
            <a:r>
              <a:rPr lang="en-ID" dirty="0"/>
              <a:t> $'</a:t>
            </a:r>
          </a:p>
        </p:txBody>
      </p:sp>
    </p:spTree>
    <p:extLst>
      <p:ext uri="{BB962C8B-B14F-4D97-AF65-F5344CB8AC3E}">
        <p14:creationId xmlns:p14="http://schemas.microsoft.com/office/powerpoint/2010/main" val="319689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44"/>
          <p:cNvSpPr txBox="1">
            <a:spLocks noGrp="1"/>
          </p:cNvSpPr>
          <p:nvPr>
            <p:ph type="title" idx="6"/>
          </p:nvPr>
        </p:nvSpPr>
        <p:spPr>
          <a:xfrm>
            <a:off x="1581712" y="49728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CODING DI IDE/EDITOR</a:t>
            </a:r>
          </a:p>
        </p:txBody>
      </p:sp>
      <p:pic>
        <p:nvPicPr>
          <p:cNvPr id="2046" name="Google Shape;2046;p44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61461" y="348254"/>
            <a:ext cx="1479260" cy="142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44"/>
          <p:cNvPicPr preferRelativeResize="0"/>
          <p:nvPr/>
        </p:nvPicPr>
        <p:blipFill rotWithShape="1">
          <a:blip r:embed="rId4">
            <a:alphaModFix/>
          </a:blip>
          <a:srcRect t="12710" b="5862"/>
          <a:stretch/>
        </p:blipFill>
        <p:spPr>
          <a:xfrm rot="10799931">
            <a:off x="7678761" y="3129700"/>
            <a:ext cx="1994726" cy="1624228"/>
          </a:xfrm>
          <a:prstGeom prst="rect">
            <a:avLst/>
          </a:prstGeom>
          <a:noFill/>
          <a:ln>
            <a:noFill/>
          </a:ln>
          <a:effectLst>
            <a:outerShdw blurRad="142875" dist="57150" dir="5400000" algn="bl" rotWithShape="0">
              <a:schemeClr val="dk1">
                <a:alpha val="75000"/>
              </a:schemeClr>
            </a:outerShdw>
          </a:effec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DF306E1-F0AA-42A2-8360-5BCBC87E8922}"/>
              </a:ext>
            </a:extLst>
          </p:cNvPr>
          <p:cNvSpPr txBox="1"/>
          <p:nvPr/>
        </p:nvSpPr>
        <p:spPr>
          <a:xfrm>
            <a:off x="-1128648" y="226372"/>
            <a:ext cx="3613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9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296806-E927-4CE0-A7E9-B6E21BE3C7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36666" b="-2580"/>
          <a:stretch/>
        </p:blipFill>
        <p:spPr>
          <a:xfrm>
            <a:off x="1931729" y="1024289"/>
            <a:ext cx="4572000" cy="3961022"/>
          </a:xfrm>
          <a:prstGeom prst="rect">
            <a:avLst/>
          </a:prstGeom>
        </p:spPr>
      </p:pic>
      <p:grpSp>
        <p:nvGrpSpPr>
          <p:cNvPr id="86" name="Google Shape;2021;p44">
            <a:extLst>
              <a:ext uri="{FF2B5EF4-FFF2-40B4-BE49-F238E27FC236}">
                <a16:creationId xmlns:a16="http://schemas.microsoft.com/office/drawing/2014/main" id="{DED56277-B850-447B-B680-FFDD1478E18D}"/>
              </a:ext>
            </a:extLst>
          </p:cNvPr>
          <p:cNvGrpSpPr/>
          <p:nvPr/>
        </p:nvGrpSpPr>
        <p:grpSpPr>
          <a:xfrm>
            <a:off x="6280410" y="4483206"/>
            <a:ext cx="446637" cy="395547"/>
            <a:chOff x="6938384" y="2023370"/>
            <a:chExt cx="446637" cy="395547"/>
          </a:xfrm>
        </p:grpSpPr>
        <p:sp>
          <p:nvSpPr>
            <p:cNvPr id="87" name="Google Shape;2022;p44">
              <a:extLst>
                <a:ext uri="{FF2B5EF4-FFF2-40B4-BE49-F238E27FC236}">
                  <a16:creationId xmlns:a16="http://schemas.microsoft.com/office/drawing/2014/main" id="{99CFE78C-B29B-429C-AD7A-4A51946B4ADF}"/>
                </a:ext>
              </a:extLst>
            </p:cNvPr>
            <p:cNvSpPr/>
            <p:nvPr/>
          </p:nvSpPr>
          <p:spPr>
            <a:xfrm>
              <a:off x="6938384" y="2023370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14478" y="2309"/>
                  </a:moveTo>
                  <a:lnTo>
                    <a:pt x="14478" y="12474"/>
                  </a:lnTo>
                  <a:lnTo>
                    <a:pt x="14477" y="12474"/>
                  </a:lnTo>
                  <a:cubicBezTo>
                    <a:pt x="14477" y="12638"/>
                    <a:pt x="14343" y="12772"/>
                    <a:pt x="14179" y="12772"/>
                  </a:cubicBezTo>
                  <a:lnTo>
                    <a:pt x="4779" y="12772"/>
                  </a:lnTo>
                  <a:lnTo>
                    <a:pt x="4779" y="6321"/>
                  </a:lnTo>
                  <a:cubicBezTo>
                    <a:pt x="4779" y="6201"/>
                    <a:pt x="4682" y="6102"/>
                    <a:pt x="4562" y="6102"/>
                  </a:cubicBezTo>
                  <a:cubicBezTo>
                    <a:pt x="4441" y="6102"/>
                    <a:pt x="4343" y="6201"/>
                    <a:pt x="4343" y="6321"/>
                  </a:cubicBezTo>
                  <a:lnTo>
                    <a:pt x="4343" y="12768"/>
                  </a:lnTo>
                  <a:lnTo>
                    <a:pt x="737" y="12768"/>
                  </a:lnTo>
                  <a:cubicBezTo>
                    <a:pt x="572" y="12768"/>
                    <a:pt x="439" y="12635"/>
                    <a:pt x="439" y="12469"/>
                  </a:cubicBezTo>
                  <a:lnTo>
                    <a:pt x="439" y="2309"/>
                  </a:lnTo>
                  <a:lnTo>
                    <a:pt x="4344" y="2309"/>
                  </a:lnTo>
                  <a:lnTo>
                    <a:pt x="4344" y="5321"/>
                  </a:lnTo>
                  <a:cubicBezTo>
                    <a:pt x="4344" y="5440"/>
                    <a:pt x="4442" y="5538"/>
                    <a:pt x="4563" y="5538"/>
                  </a:cubicBezTo>
                  <a:cubicBezTo>
                    <a:pt x="4683" y="5538"/>
                    <a:pt x="4781" y="5440"/>
                    <a:pt x="4781" y="5321"/>
                  </a:cubicBezTo>
                  <a:lnTo>
                    <a:pt x="4781" y="2309"/>
                  </a:lnTo>
                  <a:close/>
                  <a:moveTo>
                    <a:pt x="735" y="1"/>
                  </a:moveTo>
                  <a:cubicBezTo>
                    <a:pt x="330" y="1"/>
                    <a:pt x="1" y="331"/>
                    <a:pt x="1" y="735"/>
                  </a:cubicBezTo>
                  <a:lnTo>
                    <a:pt x="1" y="12469"/>
                  </a:lnTo>
                  <a:lnTo>
                    <a:pt x="1" y="12470"/>
                  </a:lnTo>
                  <a:lnTo>
                    <a:pt x="1" y="12473"/>
                  </a:lnTo>
                  <a:cubicBezTo>
                    <a:pt x="1" y="12877"/>
                    <a:pt x="330" y="13207"/>
                    <a:pt x="735" y="13207"/>
                  </a:cubicBezTo>
                  <a:lnTo>
                    <a:pt x="14178" y="13207"/>
                  </a:lnTo>
                  <a:cubicBezTo>
                    <a:pt x="14583" y="13207"/>
                    <a:pt x="14912" y="12877"/>
                    <a:pt x="14912" y="12473"/>
                  </a:cubicBezTo>
                  <a:lnTo>
                    <a:pt x="14912" y="734"/>
                  </a:lnTo>
                  <a:cubicBezTo>
                    <a:pt x="14913" y="331"/>
                    <a:pt x="14583" y="1"/>
                    <a:pt x="14178" y="1"/>
                  </a:cubicBezTo>
                  <a:lnTo>
                    <a:pt x="11054" y="1"/>
                  </a:lnTo>
                  <a:cubicBezTo>
                    <a:pt x="10934" y="1"/>
                    <a:pt x="10836" y="99"/>
                    <a:pt x="10836" y="220"/>
                  </a:cubicBezTo>
                  <a:cubicBezTo>
                    <a:pt x="10836" y="339"/>
                    <a:pt x="10934" y="437"/>
                    <a:pt x="11054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7" y="1870"/>
                  </a:lnTo>
                  <a:lnTo>
                    <a:pt x="437" y="735"/>
                  </a:lnTo>
                  <a:cubicBezTo>
                    <a:pt x="437" y="571"/>
                    <a:pt x="571" y="437"/>
                    <a:pt x="735" y="437"/>
                  </a:cubicBezTo>
                  <a:lnTo>
                    <a:pt x="10028" y="437"/>
                  </a:lnTo>
                  <a:cubicBezTo>
                    <a:pt x="10149" y="437"/>
                    <a:pt x="10247" y="340"/>
                    <a:pt x="10247" y="220"/>
                  </a:cubicBezTo>
                  <a:cubicBezTo>
                    <a:pt x="10247" y="99"/>
                    <a:pt x="10149" y="1"/>
                    <a:pt x="10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44">
              <a:extLst>
                <a:ext uri="{FF2B5EF4-FFF2-40B4-BE49-F238E27FC236}">
                  <a16:creationId xmlns:a16="http://schemas.microsoft.com/office/drawing/2014/main" id="{68550350-7F1E-4E3A-9902-E0B2C63D3523}"/>
                </a:ext>
              </a:extLst>
            </p:cNvPr>
            <p:cNvSpPr/>
            <p:nvPr/>
          </p:nvSpPr>
          <p:spPr>
            <a:xfrm>
              <a:off x="6978394" y="211144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44">
              <a:extLst>
                <a:ext uri="{FF2B5EF4-FFF2-40B4-BE49-F238E27FC236}">
                  <a16:creationId xmlns:a16="http://schemas.microsoft.com/office/drawing/2014/main" id="{323C3B46-9C10-45A9-ABEF-93037C30BF1C}"/>
                </a:ext>
              </a:extLst>
            </p:cNvPr>
            <p:cNvSpPr/>
            <p:nvPr/>
          </p:nvSpPr>
          <p:spPr>
            <a:xfrm>
              <a:off x="6978394" y="2144208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44">
              <a:extLst>
                <a:ext uri="{FF2B5EF4-FFF2-40B4-BE49-F238E27FC236}">
                  <a16:creationId xmlns:a16="http://schemas.microsoft.com/office/drawing/2014/main" id="{633FB8DF-A6BB-4E4A-B74B-80CDB1A2C8F9}"/>
                </a:ext>
              </a:extLst>
            </p:cNvPr>
            <p:cNvSpPr/>
            <p:nvPr/>
          </p:nvSpPr>
          <p:spPr>
            <a:xfrm>
              <a:off x="6978394" y="2177001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39"/>
                    <a:pt x="1180" y="219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44">
              <a:extLst>
                <a:ext uri="{FF2B5EF4-FFF2-40B4-BE49-F238E27FC236}">
                  <a16:creationId xmlns:a16="http://schemas.microsoft.com/office/drawing/2014/main" id="{42F64E19-503E-43F6-A08E-6D61D05368F5}"/>
                </a:ext>
              </a:extLst>
            </p:cNvPr>
            <p:cNvSpPr/>
            <p:nvPr/>
          </p:nvSpPr>
          <p:spPr>
            <a:xfrm>
              <a:off x="6978394" y="220976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8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44">
              <a:extLst>
                <a:ext uri="{FF2B5EF4-FFF2-40B4-BE49-F238E27FC236}">
                  <a16:creationId xmlns:a16="http://schemas.microsoft.com/office/drawing/2014/main" id="{98B1FBBE-189F-4C80-8C8D-2D1BF0C268D2}"/>
                </a:ext>
              </a:extLst>
            </p:cNvPr>
            <p:cNvSpPr/>
            <p:nvPr/>
          </p:nvSpPr>
          <p:spPr>
            <a:xfrm>
              <a:off x="6978394" y="224255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44">
              <a:extLst>
                <a:ext uri="{FF2B5EF4-FFF2-40B4-BE49-F238E27FC236}">
                  <a16:creationId xmlns:a16="http://schemas.microsoft.com/office/drawing/2014/main" id="{D9538E87-194D-4DA5-92C2-7FB01654D388}"/>
                </a:ext>
              </a:extLst>
            </p:cNvPr>
            <p:cNvSpPr/>
            <p:nvPr/>
          </p:nvSpPr>
          <p:spPr>
            <a:xfrm>
              <a:off x="6978394" y="2275318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8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8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44">
              <a:extLst>
                <a:ext uri="{FF2B5EF4-FFF2-40B4-BE49-F238E27FC236}">
                  <a16:creationId xmlns:a16="http://schemas.microsoft.com/office/drawing/2014/main" id="{B739AB13-FD51-441A-839A-815A4B50C359}"/>
                </a:ext>
              </a:extLst>
            </p:cNvPr>
            <p:cNvSpPr/>
            <p:nvPr/>
          </p:nvSpPr>
          <p:spPr>
            <a:xfrm>
              <a:off x="6978394" y="2308111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961" y="436"/>
                  </a:lnTo>
                  <a:cubicBezTo>
                    <a:pt x="1082" y="436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44">
              <a:extLst>
                <a:ext uri="{FF2B5EF4-FFF2-40B4-BE49-F238E27FC236}">
                  <a16:creationId xmlns:a16="http://schemas.microsoft.com/office/drawing/2014/main" id="{C2F3F9ED-3C8F-4175-B44C-1EFEDE19C9EF}"/>
                </a:ext>
              </a:extLst>
            </p:cNvPr>
            <p:cNvSpPr/>
            <p:nvPr/>
          </p:nvSpPr>
          <p:spPr>
            <a:xfrm>
              <a:off x="6978394" y="234087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44">
              <a:extLst>
                <a:ext uri="{FF2B5EF4-FFF2-40B4-BE49-F238E27FC236}">
                  <a16:creationId xmlns:a16="http://schemas.microsoft.com/office/drawing/2014/main" id="{7B0EE752-A76D-4CAB-B744-B91C9D70BDD8}"/>
                </a:ext>
              </a:extLst>
            </p:cNvPr>
            <p:cNvSpPr/>
            <p:nvPr/>
          </p:nvSpPr>
          <p:spPr>
            <a:xfrm>
              <a:off x="6978394" y="237369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8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44">
              <a:extLst>
                <a:ext uri="{FF2B5EF4-FFF2-40B4-BE49-F238E27FC236}">
                  <a16:creationId xmlns:a16="http://schemas.microsoft.com/office/drawing/2014/main" id="{6EEB556C-C61B-4F69-B862-818C2FCD46CB}"/>
                </a:ext>
              </a:extLst>
            </p:cNvPr>
            <p:cNvSpPr/>
            <p:nvPr/>
          </p:nvSpPr>
          <p:spPr>
            <a:xfrm>
              <a:off x="7142207" y="2111446"/>
              <a:ext cx="40938" cy="78672"/>
            </a:xfrm>
            <a:custGeom>
              <a:avLst/>
              <a:gdLst/>
              <a:ahLst/>
              <a:cxnLst/>
              <a:rect l="l" t="t" r="r" b="b"/>
              <a:pathLst>
                <a:path w="1367" h="2627" extrusionOk="0">
                  <a:moveTo>
                    <a:pt x="1120" y="0"/>
                  </a:moveTo>
                  <a:cubicBezTo>
                    <a:pt x="1033" y="0"/>
                    <a:pt x="950" y="53"/>
                    <a:pt x="917" y="137"/>
                  </a:cubicBezTo>
                  <a:lnTo>
                    <a:pt x="45" y="2327"/>
                  </a:lnTo>
                  <a:cubicBezTo>
                    <a:pt x="0" y="2439"/>
                    <a:pt x="54" y="2566"/>
                    <a:pt x="168" y="2611"/>
                  </a:cubicBezTo>
                  <a:cubicBezTo>
                    <a:pt x="194" y="2621"/>
                    <a:pt x="221" y="2627"/>
                    <a:pt x="248" y="2627"/>
                  </a:cubicBezTo>
                  <a:cubicBezTo>
                    <a:pt x="335" y="2627"/>
                    <a:pt x="417" y="2574"/>
                    <a:pt x="451" y="2488"/>
                  </a:cubicBezTo>
                  <a:lnTo>
                    <a:pt x="1322" y="299"/>
                  </a:lnTo>
                  <a:cubicBezTo>
                    <a:pt x="1367" y="186"/>
                    <a:pt x="1311" y="60"/>
                    <a:pt x="1200" y="16"/>
                  </a:cubicBezTo>
                  <a:cubicBezTo>
                    <a:pt x="1174" y="5"/>
                    <a:pt x="1146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44">
              <a:extLst>
                <a:ext uri="{FF2B5EF4-FFF2-40B4-BE49-F238E27FC236}">
                  <a16:creationId xmlns:a16="http://schemas.microsoft.com/office/drawing/2014/main" id="{02AD68D0-4C14-461A-919F-160512E0FB70}"/>
                </a:ext>
              </a:extLst>
            </p:cNvPr>
            <p:cNvSpPr/>
            <p:nvPr/>
          </p:nvSpPr>
          <p:spPr>
            <a:xfrm>
              <a:off x="7193118" y="2114560"/>
              <a:ext cx="31894" cy="72413"/>
            </a:xfrm>
            <a:custGeom>
              <a:avLst/>
              <a:gdLst/>
              <a:ahLst/>
              <a:cxnLst/>
              <a:rect l="l" t="t" r="r" b="b"/>
              <a:pathLst>
                <a:path w="1065" h="2418" extrusionOk="0">
                  <a:moveTo>
                    <a:pt x="251" y="1"/>
                  </a:moveTo>
                  <a:cubicBezTo>
                    <a:pt x="213" y="1"/>
                    <a:pt x="174" y="11"/>
                    <a:pt x="139" y="32"/>
                  </a:cubicBezTo>
                  <a:cubicBezTo>
                    <a:pt x="35" y="95"/>
                    <a:pt x="3" y="228"/>
                    <a:pt x="64" y="331"/>
                  </a:cubicBezTo>
                  <a:lnTo>
                    <a:pt x="582" y="1191"/>
                  </a:lnTo>
                  <a:lnTo>
                    <a:pt x="61" y="2088"/>
                  </a:lnTo>
                  <a:cubicBezTo>
                    <a:pt x="0" y="2194"/>
                    <a:pt x="35" y="2328"/>
                    <a:pt x="140" y="2388"/>
                  </a:cubicBezTo>
                  <a:cubicBezTo>
                    <a:pt x="174" y="2407"/>
                    <a:pt x="212" y="2418"/>
                    <a:pt x="249" y="2418"/>
                  </a:cubicBezTo>
                  <a:cubicBezTo>
                    <a:pt x="326" y="2418"/>
                    <a:pt x="399" y="2378"/>
                    <a:pt x="440" y="2309"/>
                  </a:cubicBezTo>
                  <a:lnTo>
                    <a:pt x="1024" y="1299"/>
                  </a:lnTo>
                  <a:cubicBezTo>
                    <a:pt x="1065" y="1230"/>
                    <a:pt x="1064" y="1146"/>
                    <a:pt x="1023" y="1078"/>
                  </a:cubicBezTo>
                  <a:lnTo>
                    <a:pt x="438" y="107"/>
                  </a:lnTo>
                  <a:cubicBezTo>
                    <a:pt x="396" y="38"/>
                    <a:pt x="32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44">
              <a:extLst>
                <a:ext uri="{FF2B5EF4-FFF2-40B4-BE49-F238E27FC236}">
                  <a16:creationId xmlns:a16="http://schemas.microsoft.com/office/drawing/2014/main" id="{87D9CF67-1D13-4231-A821-FCFE29F22D90}"/>
                </a:ext>
              </a:extLst>
            </p:cNvPr>
            <p:cNvSpPr/>
            <p:nvPr/>
          </p:nvSpPr>
          <p:spPr>
            <a:xfrm>
              <a:off x="7100400" y="2114560"/>
              <a:ext cx="31864" cy="72383"/>
            </a:xfrm>
            <a:custGeom>
              <a:avLst/>
              <a:gdLst/>
              <a:ahLst/>
              <a:cxnLst/>
              <a:rect l="l" t="t" r="r" b="b"/>
              <a:pathLst>
                <a:path w="1064" h="2417" extrusionOk="0">
                  <a:moveTo>
                    <a:pt x="813" y="1"/>
                  </a:moveTo>
                  <a:cubicBezTo>
                    <a:pt x="739" y="1"/>
                    <a:pt x="667" y="38"/>
                    <a:pt x="627" y="107"/>
                  </a:cubicBezTo>
                  <a:lnTo>
                    <a:pt x="42" y="1076"/>
                  </a:lnTo>
                  <a:cubicBezTo>
                    <a:pt x="1" y="1144"/>
                    <a:pt x="0" y="1230"/>
                    <a:pt x="41" y="1299"/>
                  </a:cubicBezTo>
                  <a:lnTo>
                    <a:pt x="624" y="2308"/>
                  </a:lnTo>
                  <a:cubicBezTo>
                    <a:pt x="665" y="2377"/>
                    <a:pt x="738" y="2417"/>
                    <a:pt x="813" y="2417"/>
                  </a:cubicBezTo>
                  <a:cubicBezTo>
                    <a:pt x="850" y="2417"/>
                    <a:pt x="889" y="2407"/>
                    <a:pt x="923" y="2387"/>
                  </a:cubicBezTo>
                  <a:cubicBezTo>
                    <a:pt x="1028" y="2326"/>
                    <a:pt x="1063" y="2193"/>
                    <a:pt x="1004" y="2088"/>
                  </a:cubicBezTo>
                  <a:lnTo>
                    <a:pt x="483" y="1191"/>
                  </a:lnTo>
                  <a:lnTo>
                    <a:pt x="1001" y="331"/>
                  </a:lnTo>
                  <a:cubicBezTo>
                    <a:pt x="1063" y="228"/>
                    <a:pt x="1030" y="93"/>
                    <a:pt x="926" y="32"/>
                  </a:cubicBezTo>
                  <a:cubicBezTo>
                    <a:pt x="891" y="11"/>
                    <a:pt x="852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44">
              <a:extLst>
                <a:ext uri="{FF2B5EF4-FFF2-40B4-BE49-F238E27FC236}">
                  <a16:creationId xmlns:a16="http://schemas.microsoft.com/office/drawing/2014/main" id="{45280E70-20C2-44C9-836D-CBFF56AC53FD}"/>
                </a:ext>
              </a:extLst>
            </p:cNvPr>
            <p:cNvSpPr/>
            <p:nvPr/>
          </p:nvSpPr>
          <p:spPr>
            <a:xfrm>
              <a:off x="7100700" y="2209793"/>
              <a:ext cx="161567" cy="13117"/>
            </a:xfrm>
            <a:custGeom>
              <a:avLst/>
              <a:gdLst/>
              <a:ahLst/>
              <a:cxnLst/>
              <a:rect l="l" t="t" r="r" b="b"/>
              <a:pathLst>
                <a:path w="5395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7" y="437"/>
                    <a:pt x="219" y="437"/>
                  </a:cubicBezTo>
                  <a:lnTo>
                    <a:pt x="5176" y="437"/>
                  </a:lnTo>
                  <a:cubicBezTo>
                    <a:pt x="5296" y="437"/>
                    <a:pt x="5395" y="339"/>
                    <a:pt x="5395" y="218"/>
                  </a:cubicBezTo>
                  <a:cubicBezTo>
                    <a:pt x="5395" y="98"/>
                    <a:pt x="5296" y="1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44">
              <a:extLst>
                <a:ext uri="{FF2B5EF4-FFF2-40B4-BE49-F238E27FC236}">
                  <a16:creationId xmlns:a16="http://schemas.microsoft.com/office/drawing/2014/main" id="{1619FA62-8EA9-4B62-9A70-64769E8D38FD}"/>
                </a:ext>
              </a:extLst>
            </p:cNvPr>
            <p:cNvSpPr/>
            <p:nvPr/>
          </p:nvSpPr>
          <p:spPr>
            <a:xfrm>
              <a:off x="7100700" y="2242556"/>
              <a:ext cx="42076" cy="13087"/>
            </a:xfrm>
            <a:custGeom>
              <a:avLst/>
              <a:gdLst/>
              <a:ahLst/>
              <a:cxnLst/>
              <a:rect l="l" t="t" r="r" b="b"/>
              <a:pathLst>
                <a:path w="1405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40"/>
                    <a:pt x="97" y="437"/>
                    <a:pt x="219" y="437"/>
                  </a:cubicBezTo>
                  <a:lnTo>
                    <a:pt x="1187" y="437"/>
                  </a:lnTo>
                  <a:cubicBezTo>
                    <a:pt x="1308" y="437"/>
                    <a:pt x="1405" y="338"/>
                    <a:pt x="1405" y="218"/>
                  </a:cubicBezTo>
                  <a:cubicBezTo>
                    <a:pt x="1405" y="97"/>
                    <a:pt x="130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44">
              <a:extLst>
                <a:ext uri="{FF2B5EF4-FFF2-40B4-BE49-F238E27FC236}">
                  <a16:creationId xmlns:a16="http://schemas.microsoft.com/office/drawing/2014/main" id="{8BA9D64C-4A43-461E-BD42-7B7ACE8DAD73}"/>
                </a:ext>
              </a:extLst>
            </p:cNvPr>
            <p:cNvSpPr/>
            <p:nvPr/>
          </p:nvSpPr>
          <p:spPr>
            <a:xfrm>
              <a:off x="7163889" y="2242556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0"/>
                  </a:moveTo>
                  <a:cubicBezTo>
                    <a:pt x="99" y="0"/>
                    <a:pt x="0" y="97"/>
                    <a:pt x="0" y="218"/>
                  </a:cubicBezTo>
                  <a:cubicBezTo>
                    <a:pt x="0" y="338"/>
                    <a:pt x="99" y="437"/>
                    <a:pt x="219" y="437"/>
                  </a:cubicBezTo>
                  <a:lnTo>
                    <a:pt x="1187" y="437"/>
                  </a:lnTo>
                  <a:cubicBezTo>
                    <a:pt x="1307" y="437"/>
                    <a:pt x="1405" y="338"/>
                    <a:pt x="1405" y="218"/>
                  </a:cubicBezTo>
                  <a:cubicBezTo>
                    <a:pt x="1405" y="97"/>
                    <a:pt x="1307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44">
              <a:extLst>
                <a:ext uri="{FF2B5EF4-FFF2-40B4-BE49-F238E27FC236}">
                  <a16:creationId xmlns:a16="http://schemas.microsoft.com/office/drawing/2014/main" id="{78264D7B-CD6F-4BDE-8CAE-7F4618804174}"/>
                </a:ext>
              </a:extLst>
            </p:cNvPr>
            <p:cNvSpPr/>
            <p:nvPr/>
          </p:nvSpPr>
          <p:spPr>
            <a:xfrm>
              <a:off x="7205636" y="2275318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1"/>
                  </a:moveTo>
                  <a:cubicBezTo>
                    <a:pt x="98" y="1"/>
                    <a:pt x="1" y="99"/>
                    <a:pt x="1" y="219"/>
                  </a:cubicBezTo>
                  <a:cubicBezTo>
                    <a:pt x="1" y="341"/>
                    <a:pt x="98" y="437"/>
                    <a:pt x="219" y="437"/>
                  </a:cubicBezTo>
                  <a:lnTo>
                    <a:pt x="1186" y="437"/>
                  </a:lnTo>
                  <a:cubicBezTo>
                    <a:pt x="1307" y="437"/>
                    <a:pt x="1405" y="340"/>
                    <a:pt x="1405" y="219"/>
                  </a:cubicBezTo>
                  <a:cubicBezTo>
                    <a:pt x="1405" y="99"/>
                    <a:pt x="1307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44">
              <a:extLst>
                <a:ext uri="{FF2B5EF4-FFF2-40B4-BE49-F238E27FC236}">
                  <a16:creationId xmlns:a16="http://schemas.microsoft.com/office/drawing/2014/main" id="{D530D536-2014-4999-8799-669B9347FD66}"/>
                </a:ext>
              </a:extLst>
            </p:cNvPr>
            <p:cNvSpPr/>
            <p:nvPr/>
          </p:nvSpPr>
          <p:spPr>
            <a:xfrm>
              <a:off x="7205695" y="2340873"/>
              <a:ext cx="42076" cy="13147"/>
            </a:xfrm>
            <a:custGeom>
              <a:avLst/>
              <a:gdLst/>
              <a:ahLst/>
              <a:cxnLst/>
              <a:rect l="l" t="t" r="r" b="b"/>
              <a:pathLst>
                <a:path w="1405" h="439" extrusionOk="0">
                  <a:moveTo>
                    <a:pt x="219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lnTo>
                    <a:pt x="1187" y="438"/>
                  </a:lnTo>
                  <a:cubicBezTo>
                    <a:pt x="1307" y="438"/>
                    <a:pt x="1404" y="340"/>
                    <a:pt x="1404" y="219"/>
                  </a:cubicBezTo>
                  <a:cubicBezTo>
                    <a:pt x="1404" y="99"/>
                    <a:pt x="1307" y="1"/>
                    <a:pt x="1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44">
              <a:extLst>
                <a:ext uri="{FF2B5EF4-FFF2-40B4-BE49-F238E27FC236}">
                  <a16:creationId xmlns:a16="http://schemas.microsoft.com/office/drawing/2014/main" id="{B91DF72C-F81D-4185-9389-34F9783B6BCE}"/>
                </a:ext>
              </a:extLst>
            </p:cNvPr>
            <p:cNvSpPr/>
            <p:nvPr/>
          </p:nvSpPr>
          <p:spPr>
            <a:xfrm>
              <a:off x="7100700" y="2373696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38"/>
                    <a:pt x="3031" y="218"/>
                  </a:cubicBezTo>
                  <a:cubicBezTo>
                    <a:pt x="3031" y="98"/>
                    <a:pt x="2933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44">
              <a:extLst>
                <a:ext uri="{FF2B5EF4-FFF2-40B4-BE49-F238E27FC236}">
                  <a16:creationId xmlns:a16="http://schemas.microsoft.com/office/drawing/2014/main" id="{FF8D090D-30DA-4BA5-B1D6-D05DF466ADF1}"/>
                </a:ext>
              </a:extLst>
            </p:cNvPr>
            <p:cNvSpPr/>
            <p:nvPr/>
          </p:nvSpPr>
          <p:spPr>
            <a:xfrm>
              <a:off x="7100700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44">
              <a:extLst>
                <a:ext uri="{FF2B5EF4-FFF2-40B4-BE49-F238E27FC236}">
                  <a16:creationId xmlns:a16="http://schemas.microsoft.com/office/drawing/2014/main" id="{666B833D-2877-4C68-A082-CCB2FB778A9C}"/>
                </a:ext>
              </a:extLst>
            </p:cNvPr>
            <p:cNvSpPr/>
            <p:nvPr/>
          </p:nvSpPr>
          <p:spPr>
            <a:xfrm>
              <a:off x="7261937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0" y="99"/>
                    <a:pt x="0" y="219"/>
                  </a:cubicBezTo>
                  <a:cubicBezTo>
                    <a:pt x="0" y="341"/>
                    <a:pt x="99" y="437"/>
                    <a:pt x="219" y="437"/>
                  </a:cubicBezTo>
                  <a:lnTo>
                    <a:pt x="2812" y="437"/>
                  </a:lnTo>
                  <a:cubicBezTo>
                    <a:pt x="2932" y="437"/>
                    <a:pt x="3030" y="340"/>
                    <a:pt x="3030" y="219"/>
                  </a:cubicBezTo>
                  <a:cubicBezTo>
                    <a:pt x="3030" y="99"/>
                    <a:pt x="2932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44">
              <a:extLst>
                <a:ext uri="{FF2B5EF4-FFF2-40B4-BE49-F238E27FC236}">
                  <a16:creationId xmlns:a16="http://schemas.microsoft.com/office/drawing/2014/main" id="{B9F85D6D-25E7-415E-9362-CBDD021A8172}"/>
                </a:ext>
              </a:extLst>
            </p:cNvPr>
            <p:cNvSpPr/>
            <p:nvPr/>
          </p:nvSpPr>
          <p:spPr>
            <a:xfrm>
              <a:off x="7100700" y="2308111"/>
              <a:ext cx="30606" cy="13117"/>
            </a:xfrm>
            <a:custGeom>
              <a:avLst/>
              <a:gdLst/>
              <a:ahLst/>
              <a:cxnLst/>
              <a:rect l="l" t="t" r="r" b="b"/>
              <a:pathLst>
                <a:path w="102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803" y="438"/>
                  </a:lnTo>
                  <a:cubicBezTo>
                    <a:pt x="924" y="438"/>
                    <a:pt x="1022" y="339"/>
                    <a:pt x="1022" y="219"/>
                  </a:cubicBezTo>
                  <a:cubicBezTo>
                    <a:pt x="1022" y="99"/>
                    <a:pt x="924" y="0"/>
                    <a:pt x="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44">
              <a:extLst>
                <a:ext uri="{FF2B5EF4-FFF2-40B4-BE49-F238E27FC236}">
                  <a16:creationId xmlns:a16="http://schemas.microsoft.com/office/drawing/2014/main" id="{EB20E7C2-AF76-4EDC-9B24-2C9D38D7793B}"/>
                </a:ext>
              </a:extLst>
            </p:cNvPr>
            <p:cNvSpPr/>
            <p:nvPr/>
          </p:nvSpPr>
          <p:spPr>
            <a:xfrm>
              <a:off x="7144573" y="2308111"/>
              <a:ext cx="154559" cy="13087"/>
            </a:xfrm>
            <a:custGeom>
              <a:avLst/>
              <a:gdLst/>
              <a:ahLst/>
              <a:cxnLst/>
              <a:rect l="l" t="t" r="r" b="b"/>
              <a:pathLst>
                <a:path w="5161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4942" y="436"/>
                  </a:lnTo>
                  <a:cubicBezTo>
                    <a:pt x="5062" y="436"/>
                    <a:pt x="5160" y="339"/>
                    <a:pt x="5160" y="219"/>
                  </a:cubicBezTo>
                  <a:cubicBezTo>
                    <a:pt x="5160" y="99"/>
                    <a:pt x="5064" y="0"/>
                    <a:pt x="4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44">
              <a:extLst>
                <a:ext uri="{FF2B5EF4-FFF2-40B4-BE49-F238E27FC236}">
                  <a16:creationId xmlns:a16="http://schemas.microsoft.com/office/drawing/2014/main" id="{480F19E1-D5B3-454D-84AB-3951205A8527}"/>
                </a:ext>
              </a:extLst>
            </p:cNvPr>
            <p:cNvSpPr/>
            <p:nvPr/>
          </p:nvSpPr>
          <p:spPr>
            <a:xfrm>
              <a:off x="7100700" y="2340873"/>
              <a:ext cx="90771" cy="13147"/>
            </a:xfrm>
            <a:custGeom>
              <a:avLst/>
              <a:gdLst/>
              <a:ahLst/>
              <a:cxnLst/>
              <a:rect l="l" t="t" r="r" b="b"/>
              <a:pathLst>
                <a:path w="3031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812" y="438"/>
                  </a:lnTo>
                  <a:cubicBezTo>
                    <a:pt x="2933" y="438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2048;p44">
            <a:extLst>
              <a:ext uri="{FF2B5EF4-FFF2-40B4-BE49-F238E27FC236}">
                <a16:creationId xmlns:a16="http://schemas.microsoft.com/office/drawing/2014/main" id="{438C9C37-3BB2-41D7-AF66-401D23A8AD4F}"/>
              </a:ext>
            </a:extLst>
          </p:cNvPr>
          <p:cNvGrpSpPr/>
          <p:nvPr/>
        </p:nvGrpSpPr>
        <p:grpSpPr>
          <a:xfrm>
            <a:off x="1634034" y="4637360"/>
            <a:ext cx="566999" cy="566999"/>
            <a:chOff x="9011850" y="1484962"/>
            <a:chExt cx="552900" cy="552900"/>
          </a:xfrm>
        </p:grpSpPr>
        <p:pic>
          <p:nvPicPr>
            <p:cNvPr id="112" name="Google Shape;2049;p44">
              <a:extLst>
                <a:ext uri="{FF2B5EF4-FFF2-40B4-BE49-F238E27FC236}">
                  <a16:creationId xmlns:a16="http://schemas.microsoft.com/office/drawing/2014/main" id="{03B67810-CA12-410A-A8A6-5BDA846325A7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113" name="Google Shape;2050;p44">
              <a:extLst>
                <a:ext uri="{FF2B5EF4-FFF2-40B4-BE49-F238E27FC236}">
                  <a16:creationId xmlns:a16="http://schemas.microsoft.com/office/drawing/2014/main" id="{EC75C5B0-8B4D-472F-BB65-C2A2B0CBB3F2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114" name="Google Shape;2051;p44">
              <a:extLst>
                <a:ext uri="{FF2B5EF4-FFF2-40B4-BE49-F238E27FC236}">
                  <a16:creationId xmlns:a16="http://schemas.microsoft.com/office/drawing/2014/main" id="{175CF155-AE75-4272-99A0-B781CD7AA16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115" name="Google Shape;2052;p44">
              <a:extLst>
                <a:ext uri="{FF2B5EF4-FFF2-40B4-BE49-F238E27FC236}">
                  <a16:creationId xmlns:a16="http://schemas.microsoft.com/office/drawing/2014/main" id="{865B7628-1E91-4B02-82DF-C9F99F58C5FE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44"/>
          <p:cNvSpPr txBox="1">
            <a:spLocks noGrp="1"/>
          </p:cNvSpPr>
          <p:nvPr>
            <p:ph type="title" idx="6"/>
          </p:nvPr>
        </p:nvSpPr>
        <p:spPr>
          <a:xfrm>
            <a:off x="1581712" y="49728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CODING DI IDE/EDITOR</a:t>
            </a:r>
          </a:p>
        </p:txBody>
      </p:sp>
      <p:pic>
        <p:nvPicPr>
          <p:cNvPr id="2046" name="Google Shape;2046;p44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61461" y="348254"/>
            <a:ext cx="1479260" cy="142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44"/>
          <p:cNvPicPr preferRelativeResize="0"/>
          <p:nvPr/>
        </p:nvPicPr>
        <p:blipFill rotWithShape="1">
          <a:blip r:embed="rId4">
            <a:alphaModFix/>
          </a:blip>
          <a:srcRect t="12710" b="5862"/>
          <a:stretch/>
        </p:blipFill>
        <p:spPr>
          <a:xfrm rot="10799931">
            <a:off x="7871568" y="1995382"/>
            <a:ext cx="1994726" cy="1624228"/>
          </a:xfrm>
          <a:prstGeom prst="rect">
            <a:avLst/>
          </a:prstGeom>
          <a:noFill/>
          <a:ln>
            <a:noFill/>
          </a:ln>
          <a:effectLst>
            <a:outerShdw blurRad="142875" dist="57150" dir="5400000" algn="bl" rotWithShape="0">
              <a:schemeClr val="dk1">
                <a:alpha val="75000"/>
              </a:schemeClr>
            </a:outerShdw>
          </a:effec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DF306E1-F0AA-42A2-8360-5BCBC87E8922}"/>
              </a:ext>
            </a:extLst>
          </p:cNvPr>
          <p:cNvSpPr txBox="1"/>
          <p:nvPr/>
        </p:nvSpPr>
        <p:spPr>
          <a:xfrm>
            <a:off x="-1128648" y="226372"/>
            <a:ext cx="3613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9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06</a:t>
            </a:r>
          </a:p>
        </p:txBody>
      </p:sp>
      <p:grpSp>
        <p:nvGrpSpPr>
          <p:cNvPr id="86" name="Google Shape;2021;p44">
            <a:extLst>
              <a:ext uri="{FF2B5EF4-FFF2-40B4-BE49-F238E27FC236}">
                <a16:creationId xmlns:a16="http://schemas.microsoft.com/office/drawing/2014/main" id="{DED56277-B850-447B-B680-FFDD1478E18D}"/>
              </a:ext>
            </a:extLst>
          </p:cNvPr>
          <p:cNvGrpSpPr/>
          <p:nvPr/>
        </p:nvGrpSpPr>
        <p:grpSpPr>
          <a:xfrm>
            <a:off x="6280410" y="4483206"/>
            <a:ext cx="446637" cy="395547"/>
            <a:chOff x="6938384" y="2023370"/>
            <a:chExt cx="446637" cy="395547"/>
          </a:xfrm>
        </p:grpSpPr>
        <p:sp>
          <p:nvSpPr>
            <p:cNvPr id="87" name="Google Shape;2022;p44">
              <a:extLst>
                <a:ext uri="{FF2B5EF4-FFF2-40B4-BE49-F238E27FC236}">
                  <a16:creationId xmlns:a16="http://schemas.microsoft.com/office/drawing/2014/main" id="{99CFE78C-B29B-429C-AD7A-4A51946B4ADF}"/>
                </a:ext>
              </a:extLst>
            </p:cNvPr>
            <p:cNvSpPr/>
            <p:nvPr/>
          </p:nvSpPr>
          <p:spPr>
            <a:xfrm>
              <a:off x="6938384" y="2023370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14478" y="2309"/>
                  </a:moveTo>
                  <a:lnTo>
                    <a:pt x="14478" y="12474"/>
                  </a:lnTo>
                  <a:lnTo>
                    <a:pt x="14477" y="12474"/>
                  </a:lnTo>
                  <a:cubicBezTo>
                    <a:pt x="14477" y="12638"/>
                    <a:pt x="14343" y="12772"/>
                    <a:pt x="14179" y="12772"/>
                  </a:cubicBezTo>
                  <a:lnTo>
                    <a:pt x="4779" y="12772"/>
                  </a:lnTo>
                  <a:lnTo>
                    <a:pt x="4779" y="6321"/>
                  </a:lnTo>
                  <a:cubicBezTo>
                    <a:pt x="4779" y="6201"/>
                    <a:pt x="4682" y="6102"/>
                    <a:pt x="4562" y="6102"/>
                  </a:cubicBezTo>
                  <a:cubicBezTo>
                    <a:pt x="4441" y="6102"/>
                    <a:pt x="4343" y="6201"/>
                    <a:pt x="4343" y="6321"/>
                  </a:cubicBezTo>
                  <a:lnTo>
                    <a:pt x="4343" y="12768"/>
                  </a:lnTo>
                  <a:lnTo>
                    <a:pt x="737" y="12768"/>
                  </a:lnTo>
                  <a:cubicBezTo>
                    <a:pt x="572" y="12768"/>
                    <a:pt x="439" y="12635"/>
                    <a:pt x="439" y="12469"/>
                  </a:cubicBezTo>
                  <a:lnTo>
                    <a:pt x="439" y="2309"/>
                  </a:lnTo>
                  <a:lnTo>
                    <a:pt x="4344" y="2309"/>
                  </a:lnTo>
                  <a:lnTo>
                    <a:pt x="4344" y="5321"/>
                  </a:lnTo>
                  <a:cubicBezTo>
                    <a:pt x="4344" y="5440"/>
                    <a:pt x="4442" y="5538"/>
                    <a:pt x="4563" y="5538"/>
                  </a:cubicBezTo>
                  <a:cubicBezTo>
                    <a:pt x="4683" y="5538"/>
                    <a:pt x="4781" y="5440"/>
                    <a:pt x="4781" y="5321"/>
                  </a:cubicBezTo>
                  <a:lnTo>
                    <a:pt x="4781" y="2309"/>
                  </a:lnTo>
                  <a:close/>
                  <a:moveTo>
                    <a:pt x="735" y="1"/>
                  </a:moveTo>
                  <a:cubicBezTo>
                    <a:pt x="330" y="1"/>
                    <a:pt x="1" y="331"/>
                    <a:pt x="1" y="735"/>
                  </a:cubicBezTo>
                  <a:lnTo>
                    <a:pt x="1" y="12469"/>
                  </a:lnTo>
                  <a:lnTo>
                    <a:pt x="1" y="12470"/>
                  </a:lnTo>
                  <a:lnTo>
                    <a:pt x="1" y="12473"/>
                  </a:lnTo>
                  <a:cubicBezTo>
                    <a:pt x="1" y="12877"/>
                    <a:pt x="330" y="13207"/>
                    <a:pt x="735" y="13207"/>
                  </a:cubicBezTo>
                  <a:lnTo>
                    <a:pt x="14178" y="13207"/>
                  </a:lnTo>
                  <a:cubicBezTo>
                    <a:pt x="14583" y="13207"/>
                    <a:pt x="14912" y="12877"/>
                    <a:pt x="14912" y="12473"/>
                  </a:cubicBezTo>
                  <a:lnTo>
                    <a:pt x="14912" y="734"/>
                  </a:lnTo>
                  <a:cubicBezTo>
                    <a:pt x="14913" y="331"/>
                    <a:pt x="14583" y="1"/>
                    <a:pt x="14178" y="1"/>
                  </a:cubicBezTo>
                  <a:lnTo>
                    <a:pt x="11054" y="1"/>
                  </a:lnTo>
                  <a:cubicBezTo>
                    <a:pt x="10934" y="1"/>
                    <a:pt x="10836" y="99"/>
                    <a:pt x="10836" y="220"/>
                  </a:cubicBezTo>
                  <a:cubicBezTo>
                    <a:pt x="10836" y="339"/>
                    <a:pt x="10934" y="437"/>
                    <a:pt x="11054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7" y="1870"/>
                  </a:lnTo>
                  <a:lnTo>
                    <a:pt x="437" y="735"/>
                  </a:lnTo>
                  <a:cubicBezTo>
                    <a:pt x="437" y="571"/>
                    <a:pt x="571" y="437"/>
                    <a:pt x="735" y="437"/>
                  </a:cubicBezTo>
                  <a:lnTo>
                    <a:pt x="10028" y="437"/>
                  </a:lnTo>
                  <a:cubicBezTo>
                    <a:pt x="10149" y="437"/>
                    <a:pt x="10247" y="340"/>
                    <a:pt x="10247" y="220"/>
                  </a:cubicBezTo>
                  <a:cubicBezTo>
                    <a:pt x="10247" y="99"/>
                    <a:pt x="10149" y="1"/>
                    <a:pt x="10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44">
              <a:extLst>
                <a:ext uri="{FF2B5EF4-FFF2-40B4-BE49-F238E27FC236}">
                  <a16:creationId xmlns:a16="http://schemas.microsoft.com/office/drawing/2014/main" id="{68550350-7F1E-4E3A-9902-E0B2C63D3523}"/>
                </a:ext>
              </a:extLst>
            </p:cNvPr>
            <p:cNvSpPr/>
            <p:nvPr/>
          </p:nvSpPr>
          <p:spPr>
            <a:xfrm>
              <a:off x="6978394" y="211144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44">
              <a:extLst>
                <a:ext uri="{FF2B5EF4-FFF2-40B4-BE49-F238E27FC236}">
                  <a16:creationId xmlns:a16="http://schemas.microsoft.com/office/drawing/2014/main" id="{323C3B46-9C10-45A9-ABEF-93037C30BF1C}"/>
                </a:ext>
              </a:extLst>
            </p:cNvPr>
            <p:cNvSpPr/>
            <p:nvPr/>
          </p:nvSpPr>
          <p:spPr>
            <a:xfrm>
              <a:off x="6978394" y="2144208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44">
              <a:extLst>
                <a:ext uri="{FF2B5EF4-FFF2-40B4-BE49-F238E27FC236}">
                  <a16:creationId xmlns:a16="http://schemas.microsoft.com/office/drawing/2014/main" id="{633FB8DF-A6BB-4E4A-B74B-80CDB1A2C8F9}"/>
                </a:ext>
              </a:extLst>
            </p:cNvPr>
            <p:cNvSpPr/>
            <p:nvPr/>
          </p:nvSpPr>
          <p:spPr>
            <a:xfrm>
              <a:off x="6978394" y="2177001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39"/>
                    <a:pt x="1180" y="219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44">
              <a:extLst>
                <a:ext uri="{FF2B5EF4-FFF2-40B4-BE49-F238E27FC236}">
                  <a16:creationId xmlns:a16="http://schemas.microsoft.com/office/drawing/2014/main" id="{42F64E19-503E-43F6-A08E-6D61D05368F5}"/>
                </a:ext>
              </a:extLst>
            </p:cNvPr>
            <p:cNvSpPr/>
            <p:nvPr/>
          </p:nvSpPr>
          <p:spPr>
            <a:xfrm>
              <a:off x="6978394" y="220976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8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44">
              <a:extLst>
                <a:ext uri="{FF2B5EF4-FFF2-40B4-BE49-F238E27FC236}">
                  <a16:creationId xmlns:a16="http://schemas.microsoft.com/office/drawing/2014/main" id="{98B1FBBE-189F-4C80-8C8D-2D1BF0C268D2}"/>
                </a:ext>
              </a:extLst>
            </p:cNvPr>
            <p:cNvSpPr/>
            <p:nvPr/>
          </p:nvSpPr>
          <p:spPr>
            <a:xfrm>
              <a:off x="6978394" y="224255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44">
              <a:extLst>
                <a:ext uri="{FF2B5EF4-FFF2-40B4-BE49-F238E27FC236}">
                  <a16:creationId xmlns:a16="http://schemas.microsoft.com/office/drawing/2014/main" id="{D9538E87-194D-4DA5-92C2-7FB01654D388}"/>
                </a:ext>
              </a:extLst>
            </p:cNvPr>
            <p:cNvSpPr/>
            <p:nvPr/>
          </p:nvSpPr>
          <p:spPr>
            <a:xfrm>
              <a:off x="6978394" y="2275318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8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8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44">
              <a:extLst>
                <a:ext uri="{FF2B5EF4-FFF2-40B4-BE49-F238E27FC236}">
                  <a16:creationId xmlns:a16="http://schemas.microsoft.com/office/drawing/2014/main" id="{B739AB13-FD51-441A-839A-815A4B50C359}"/>
                </a:ext>
              </a:extLst>
            </p:cNvPr>
            <p:cNvSpPr/>
            <p:nvPr/>
          </p:nvSpPr>
          <p:spPr>
            <a:xfrm>
              <a:off x="6978394" y="2308111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961" y="436"/>
                  </a:lnTo>
                  <a:cubicBezTo>
                    <a:pt x="1082" y="436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44">
              <a:extLst>
                <a:ext uri="{FF2B5EF4-FFF2-40B4-BE49-F238E27FC236}">
                  <a16:creationId xmlns:a16="http://schemas.microsoft.com/office/drawing/2014/main" id="{C2F3F9ED-3C8F-4175-B44C-1EFEDE19C9EF}"/>
                </a:ext>
              </a:extLst>
            </p:cNvPr>
            <p:cNvSpPr/>
            <p:nvPr/>
          </p:nvSpPr>
          <p:spPr>
            <a:xfrm>
              <a:off x="6978394" y="234087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44">
              <a:extLst>
                <a:ext uri="{FF2B5EF4-FFF2-40B4-BE49-F238E27FC236}">
                  <a16:creationId xmlns:a16="http://schemas.microsoft.com/office/drawing/2014/main" id="{7B0EE752-A76D-4CAB-B744-B91C9D70BDD8}"/>
                </a:ext>
              </a:extLst>
            </p:cNvPr>
            <p:cNvSpPr/>
            <p:nvPr/>
          </p:nvSpPr>
          <p:spPr>
            <a:xfrm>
              <a:off x="6978394" y="237369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8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44">
              <a:extLst>
                <a:ext uri="{FF2B5EF4-FFF2-40B4-BE49-F238E27FC236}">
                  <a16:creationId xmlns:a16="http://schemas.microsoft.com/office/drawing/2014/main" id="{6EEB556C-C61B-4F69-B862-818C2FCD46CB}"/>
                </a:ext>
              </a:extLst>
            </p:cNvPr>
            <p:cNvSpPr/>
            <p:nvPr/>
          </p:nvSpPr>
          <p:spPr>
            <a:xfrm>
              <a:off x="7142207" y="2111446"/>
              <a:ext cx="40938" cy="78672"/>
            </a:xfrm>
            <a:custGeom>
              <a:avLst/>
              <a:gdLst/>
              <a:ahLst/>
              <a:cxnLst/>
              <a:rect l="l" t="t" r="r" b="b"/>
              <a:pathLst>
                <a:path w="1367" h="2627" extrusionOk="0">
                  <a:moveTo>
                    <a:pt x="1120" y="0"/>
                  </a:moveTo>
                  <a:cubicBezTo>
                    <a:pt x="1033" y="0"/>
                    <a:pt x="950" y="53"/>
                    <a:pt x="917" y="137"/>
                  </a:cubicBezTo>
                  <a:lnTo>
                    <a:pt x="45" y="2327"/>
                  </a:lnTo>
                  <a:cubicBezTo>
                    <a:pt x="0" y="2439"/>
                    <a:pt x="54" y="2566"/>
                    <a:pt x="168" y="2611"/>
                  </a:cubicBezTo>
                  <a:cubicBezTo>
                    <a:pt x="194" y="2621"/>
                    <a:pt x="221" y="2627"/>
                    <a:pt x="248" y="2627"/>
                  </a:cubicBezTo>
                  <a:cubicBezTo>
                    <a:pt x="335" y="2627"/>
                    <a:pt x="417" y="2574"/>
                    <a:pt x="451" y="2488"/>
                  </a:cubicBezTo>
                  <a:lnTo>
                    <a:pt x="1322" y="299"/>
                  </a:lnTo>
                  <a:cubicBezTo>
                    <a:pt x="1367" y="186"/>
                    <a:pt x="1311" y="60"/>
                    <a:pt x="1200" y="16"/>
                  </a:cubicBezTo>
                  <a:cubicBezTo>
                    <a:pt x="1174" y="5"/>
                    <a:pt x="1146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44">
              <a:extLst>
                <a:ext uri="{FF2B5EF4-FFF2-40B4-BE49-F238E27FC236}">
                  <a16:creationId xmlns:a16="http://schemas.microsoft.com/office/drawing/2014/main" id="{02AD68D0-4C14-461A-919F-160512E0FB70}"/>
                </a:ext>
              </a:extLst>
            </p:cNvPr>
            <p:cNvSpPr/>
            <p:nvPr/>
          </p:nvSpPr>
          <p:spPr>
            <a:xfrm>
              <a:off x="7193118" y="2114560"/>
              <a:ext cx="31894" cy="72413"/>
            </a:xfrm>
            <a:custGeom>
              <a:avLst/>
              <a:gdLst/>
              <a:ahLst/>
              <a:cxnLst/>
              <a:rect l="l" t="t" r="r" b="b"/>
              <a:pathLst>
                <a:path w="1065" h="2418" extrusionOk="0">
                  <a:moveTo>
                    <a:pt x="251" y="1"/>
                  </a:moveTo>
                  <a:cubicBezTo>
                    <a:pt x="213" y="1"/>
                    <a:pt x="174" y="11"/>
                    <a:pt x="139" y="32"/>
                  </a:cubicBezTo>
                  <a:cubicBezTo>
                    <a:pt x="35" y="95"/>
                    <a:pt x="3" y="228"/>
                    <a:pt x="64" y="331"/>
                  </a:cubicBezTo>
                  <a:lnTo>
                    <a:pt x="582" y="1191"/>
                  </a:lnTo>
                  <a:lnTo>
                    <a:pt x="61" y="2088"/>
                  </a:lnTo>
                  <a:cubicBezTo>
                    <a:pt x="0" y="2194"/>
                    <a:pt x="35" y="2328"/>
                    <a:pt x="140" y="2388"/>
                  </a:cubicBezTo>
                  <a:cubicBezTo>
                    <a:pt x="174" y="2407"/>
                    <a:pt x="212" y="2418"/>
                    <a:pt x="249" y="2418"/>
                  </a:cubicBezTo>
                  <a:cubicBezTo>
                    <a:pt x="326" y="2418"/>
                    <a:pt x="399" y="2378"/>
                    <a:pt x="440" y="2309"/>
                  </a:cubicBezTo>
                  <a:lnTo>
                    <a:pt x="1024" y="1299"/>
                  </a:lnTo>
                  <a:cubicBezTo>
                    <a:pt x="1065" y="1230"/>
                    <a:pt x="1064" y="1146"/>
                    <a:pt x="1023" y="1078"/>
                  </a:cubicBezTo>
                  <a:lnTo>
                    <a:pt x="438" y="107"/>
                  </a:lnTo>
                  <a:cubicBezTo>
                    <a:pt x="396" y="38"/>
                    <a:pt x="32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44">
              <a:extLst>
                <a:ext uri="{FF2B5EF4-FFF2-40B4-BE49-F238E27FC236}">
                  <a16:creationId xmlns:a16="http://schemas.microsoft.com/office/drawing/2014/main" id="{87D9CF67-1D13-4231-A821-FCFE29F22D90}"/>
                </a:ext>
              </a:extLst>
            </p:cNvPr>
            <p:cNvSpPr/>
            <p:nvPr/>
          </p:nvSpPr>
          <p:spPr>
            <a:xfrm>
              <a:off x="7100400" y="2114560"/>
              <a:ext cx="31864" cy="72383"/>
            </a:xfrm>
            <a:custGeom>
              <a:avLst/>
              <a:gdLst/>
              <a:ahLst/>
              <a:cxnLst/>
              <a:rect l="l" t="t" r="r" b="b"/>
              <a:pathLst>
                <a:path w="1064" h="2417" extrusionOk="0">
                  <a:moveTo>
                    <a:pt x="813" y="1"/>
                  </a:moveTo>
                  <a:cubicBezTo>
                    <a:pt x="739" y="1"/>
                    <a:pt x="667" y="38"/>
                    <a:pt x="627" y="107"/>
                  </a:cubicBezTo>
                  <a:lnTo>
                    <a:pt x="42" y="1076"/>
                  </a:lnTo>
                  <a:cubicBezTo>
                    <a:pt x="1" y="1144"/>
                    <a:pt x="0" y="1230"/>
                    <a:pt x="41" y="1299"/>
                  </a:cubicBezTo>
                  <a:lnTo>
                    <a:pt x="624" y="2308"/>
                  </a:lnTo>
                  <a:cubicBezTo>
                    <a:pt x="665" y="2377"/>
                    <a:pt x="738" y="2417"/>
                    <a:pt x="813" y="2417"/>
                  </a:cubicBezTo>
                  <a:cubicBezTo>
                    <a:pt x="850" y="2417"/>
                    <a:pt x="889" y="2407"/>
                    <a:pt x="923" y="2387"/>
                  </a:cubicBezTo>
                  <a:cubicBezTo>
                    <a:pt x="1028" y="2326"/>
                    <a:pt x="1063" y="2193"/>
                    <a:pt x="1004" y="2088"/>
                  </a:cubicBezTo>
                  <a:lnTo>
                    <a:pt x="483" y="1191"/>
                  </a:lnTo>
                  <a:lnTo>
                    <a:pt x="1001" y="331"/>
                  </a:lnTo>
                  <a:cubicBezTo>
                    <a:pt x="1063" y="228"/>
                    <a:pt x="1030" y="93"/>
                    <a:pt x="926" y="32"/>
                  </a:cubicBezTo>
                  <a:cubicBezTo>
                    <a:pt x="891" y="11"/>
                    <a:pt x="852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44">
              <a:extLst>
                <a:ext uri="{FF2B5EF4-FFF2-40B4-BE49-F238E27FC236}">
                  <a16:creationId xmlns:a16="http://schemas.microsoft.com/office/drawing/2014/main" id="{45280E70-20C2-44C9-836D-CBFF56AC53FD}"/>
                </a:ext>
              </a:extLst>
            </p:cNvPr>
            <p:cNvSpPr/>
            <p:nvPr/>
          </p:nvSpPr>
          <p:spPr>
            <a:xfrm>
              <a:off x="7100700" y="2209793"/>
              <a:ext cx="161567" cy="13117"/>
            </a:xfrm>
            <a:custGeom>
              <a:avLst/>
              <a:gdLst/>
              <a:ahLst/>
              <a:cxnLst/>
              <a:rect l="l" t="t" r="r" b="b"/>
              <a:pathLst>
                <a:path w="5395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7" y="437"/>
                    <a:pt x="219" y="437"/>
                  </a:cubicBezTo>
                  <a:lnTo>
                    <a:pt x="5176" y="437"/>
                  </a:lnTo>
                  <a:cubicBezTo>
                    <a:pt x="5296" y="437"/>
                    <a:pt x="5395" y="339"/>
                    <a:pt x="5395" y="218"/>
                  </a:cubicBezTo>
                  <a:cubicBezTo>
                    <a:pt x="5395" y="98"/>
                    <a:pt x="5296" y="1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44">
              <a:extLst>
                <a:ext uri="{FF2B5EF4-FFF2-40B4-BE49-F238E27FC236}">
                  <a16:creationId xmlns:a16="http://schemas.microsoft.com/office/drawing/2014/main" id="{1619FA62-8EA9-4B62-9A70-64769E8D38FD}"/>
                </a:ext>
              </a:extLst>
            </p:cNvPr>
            <p:cNvSpPr/>
            <p:nvPr/>
          </p:nvSpPr>
          <p:spPr>
            <a:xfrm>
              <a:off x="7100700" y="2242556"/>
              <a:ext cx="42076" cy="13087"/>
            </a:xfrm>
            <a:custGeom>
              <a:avLst/>
              <a:gdLst/>
              <a:ahLst/>
              <a:cxnLst/>
              <a:rect l="l" t="t" r="r" b="b"/>
              <a:pathLst>
                <a:path w="1405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40"/>
                    <a:pt x="97" y="437"/>
                    <a:pt x="219" y="437"/>
                  </a:cubicBezTo>
                  <a:lnTo>
                    <a:pt x="1187" y="437"/>
                  </a:lnTo>
                  <a:cubicBezTo>
                    <a:pt x="1308" y="437"/>
                    <a:pt x="1405" y="338"/>
                    <a:pt x="1405" y="218"/>
                  </a:cubicBezTo>
                  <a:cubicBezTo>
                    <a:pt x="1405" y="97"/>
                    <a:pt x="130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44">
              <a:extLst>
                <a:ext uri="{FF2B5EF4-FFF2-40B4-BE49-F238E27FC236}">
                  <a16:creationId xmlns:a16="http://schemas.microsoft.com/office/drawing/2014/main" id="{8BA9D64C-4A43-461E-BD42-7B7ACE8DAD73}"/>
                </a:ext>
              </a:extLst>
            </p:cNvPr>
            <p:cNvSpPr/>
            <p:nvPr/>
          </p:nvSpPr>
          <p:spPr>
            <a:xfrm>
              <a:off x="7163889" y="2242556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0"/>
                  </a:moveTo>
                  <a:cubicBezTo>
                    <a:pt x="99" y="0"/>
                    <a:pt x="0" y="97"/>
                    <a:pt x="0" y="218"/>
                  </a:cubicBezTo>
                  <a:cubicBezTo>
                    <a:pt x="0" y="338"/>
                    <a:pt x="99" y="437"/>
                    <a:pt x="219" y="437"/>
                  </a:cubicBezTo>
                  <a:lnTo>
                    <a:pt x="1187" y="437"/>
                  </a:lnTo>
                  <a:cubicBezTo>
                    <a:pt x="1307" y="437"/>
                    <a:pt x="1405" y="338"/>
                    <a:pt x="1405" y="218"/>
                  </a:cubicBezTo>
                  <a:cubicBezTo>
                    <a:pt x="1405" y="97"/>
                    <a:pt x="1307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44">
              <a:extLst>
                <a:ext uri="{FF2B5EF4-FFF2-40B4-BE49-F238E27FC236}">
                  <a16:creationId xmlns:a16="http://schemas.microsoft.com/office/drawing/2014/main" id="{78264D7B-CD6F-4BDE-8CAE-7F4618804174}"/>
                </a:ext>
              </a:extLst>
            </p:cNvPr>
            <p:cNvSpPr/>
            <p:nvPr/>
          </p:nvSpPr>
          <p:spPr>
            <a:xfrm>
              <a:off x="7205636" y="2275318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1"/>
                  </a:moveTo>
                  <a:cubicBezTo>
                    <a:pt x="98" y="1"/>
                    <a:pt x="1" y="99"/>
                    <a:pt x="1" y="219"/>
                  </a:cubicBezTo>
                  <a:cubicBezTo>
                    <a:pt x="1" y="341"/>
                    <a:pt x="98" y="437"/>
                    <a:pt x="219" y="437"/>
                  </a:cubicBezTo>
                  <a:lnTo>
                    <a:pt x="1186" y="437"/>
                  </a:lnTo>
                  <a:cubicBezTo>
                    <a:pt x="1307" y="437"/>
                    <a:pt x="1405" y="340"/>
                    <a:pt x="1405" y="219"/>
                  </a:cubicBezTo>
                  <a:cubicBezTo>
                    <a:pt x="1405" y="99"/>
                    <a:pt x="1307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44">
              <a:extLst>
                <a:ext uri="{FF2B5EF4-FFF2-40B4-BE49-F238E27FC236}">
                  <a16:creationId xmlns:a16="http://schemas.microsoft.com/office/drawing/2014/main" id="{D530D536-2014-4999-8799-669B9347FD66}"/>
                </a:ext>
              </a:extLst>
            </p:cNvPr>
            <p:cNvSpPr/>
            <p:nvPr/>
          </p:nvSpPr>
          <p:spPr>
            <a:xfrm>
              <a:off x="7205695" y="2340873"/>
              <a:ext cx="42076" cy="13147"/>
            </a:xfrm>
            <a:custGeom>
              <a:avLst/>
              <a:gdLst/>
              <a:ahLst/>
              <a:cxnLst/>
              <a:rect l="l" t="t" r="r" b="b"/>
              <a:pathLst>
                <a:path w="1405" h="439" extrusionOk="0">
                  <a:moveTo>
                    <a:pt x="219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lnTo>
                    <a:pt x="1187" y="438"/>
                  </a:lnTo>
                  <a:cubicBezTo>
                    <a:pt x="1307" y="438"/>
                    <a:pt x="1404" y="340"/>
                    <a:pt x="1404" y="219"/>
                  </a:cubicBezTo>
                  <a:cubicBezTo>
                    <a:pt x="1404" y="99"/>
                    <a:pt x="1307" y="1"/>
                    <a:pt x="1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44">
              <a:extLst>
                <a:ext uri="{FF2B5EF4-FFF2-40B4-BE49-F238E27FC236}">
                  <a16:creationId xmlns:a16="http://schemas.microsoft.com/office/drawing/2014/main" id="{B91DF72C-F81D-4185-9389-34F9783B6BCE}"/>
                </a:ext>
              </a:extLst>
            </p:cNvPr>
            <p:cNvSpPr/>
            <p:nvPr/>
          </p:nvSpPr>
          <p:spPr>
            <a:xfrm>
              <a:off x="7100700" y="2373696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38"/>
                    <a:pt x="3031" y="218"/>
                  </a:cubicBezTo>
                  <a:cubicBezTo>
                    <a:pt x="3031" y="98"/>
                    <a:pt x="2933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44">
              <a:extLst>
                <a:ext uri="{FF2B5EF4-FFF2-40B4-BE49-F238E27FC236}">
                  <a16:creationId xmlns:a16="http://schemas.microsoft.com/office/drawing/2014/main" id="{FF8D090D-30DA-4BA5-B1D6-D05DF466ADF1}"/>
                </a:ext>
              </a:extLst>
            </p:cNvPr>
            <p:cNvSpPr/>
            <p:nvPr/>
          </p:nvSpPr>
          <p:spPr>
            <a:xfrm>
              <a:off x="7100700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44">
              <a:extLst>
                <a:ext uri="{FF2B5EF4-FFF2-40B4-BE49-F238E27FC236}">
                  <a16:creationId xmlns:a16="http://schemas.microsoft.com/office/drawing/2014/main" id="{666B833D-2877-4C68-A082-CCB2FB778A9C}"/>
                </a:ext>
              </a:extLst>
            </p:cNvPr>
            <p:cNvSpPr/>
            <p:nvPr/>
          </p:nvSpPr>
          <p:spPr>
            <a:xfrm>
              <a:off x="7261937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0" y="99"/>
                    <a:pt x="0" y="219"/>
                  </a:cubicBezTo>
                  <a:cubicBezTo>
                    <a:pt x="0" y="341"/>
                    <a:pt x="99" y="437"/>
                    <a:pt x="219" y="437"/>
                  </a:cubicBezTo>
                  <a:lnTo>
                    <a:pt x="2812" y="437"/>
                  </a:lnTo>
                  <a:cubicBezTo>
                    <a:pt x="2932" y="437"/>
                    <a:pt x="3030" y="340"/>
                    <a:pt x="3030" y="219"/>
                  </a:cubicBezTo>
                  <a:cubicBezTo>
                    <a:pt x="3030" y="99"/>
                    <a:pt x="2932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44">
              <a:extLst>
                <a:ext uri="{FF2B5EF4-FFF2-40B4-BE49-F238E27FC236}">
                  <a16:creationId xmlns:a16="http://schemas.microsoft.com/office/drawing/2014/main" id="{B9F85D6D-25E7-415E-9362-CBDD021A8172}"/>
                </a:ext>
              </a:extLst>
            </p:cNvPr>
            <p:cNvSpPr/>
            <p:nvPr/>
          </p:nvSpPr>
          <p:spPr>
            <a:xfrm>
              <a:off x="7100700" y="2308111"/>
              <a:ext cx="30606" cy="13117"/>
            </a:xfrm>
            <a:custGeom>
              <a:avLst/>
              <a:gdLst/>
              <a:ahLst/>
              <a:cxnLst/>
              <a:rect l="l" t="t" r="r" b="b"/>
              <a:pathLst>
                <a:path w="102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803" y="438"/>
                  </a:lnTo>
                  <a:cubicBezTo>
                    <a:pt x="924" y="438"/>
                    <a:pt x="1022" y="339"/>
                    <a:pt x="1022" y="219"/>
                  </a:cubicBezTo>
                  <a:cubicBezTo>
                    <a:pt x="1022" y="99"/>
                    <a:pt x="924" y="0"/>
                    <a:pt x="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44">
              <a:extLst>
                <a:ext uri="{FF2B5EF4-FFF2-40B4-BE49-F238E27FC236}">
                  <a16:creationId xmlns:a16="http://schemas.microsoft.com/office/drawing/2014/main" id="{EB20E7C2-AF76-4EDC-9B24-2C9D38D7793B}"/>
                </a:ext>
              </a:extLst>
            </p:cNvPr>
            <p:cNvSpPr/>
            <p:nvPr/>
          </p:nvSpPr>
          <p:spPr>
            <a:xfrm>
              <a:off x="7144573" y="2308111"/>
              <a:ext cx="154559" cy="13087"/>
            </a:xfrm>
            <a:custGeom>
              <a:avLst/>
              <a:gdLst/>
              <a:ahLst/>
              <a:cxnLst/>
              <a:rect l="l" t="t" r="r" b="b"/>
              <a:pathLst>
                <a:path w="5161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4942" y="436"/>
                  </a:lnTo>
                  <a:cubicBezTo>
                    <a:pt x="5062" y="436"/>
                    <a:pt x="5160" y="339"/>
                    <a:pt x="5160" y="219"/>
                  </a:cubicBezTo>
                  <a:cubicBezTo>
                    <a:pt x="5160" y="99"/>
                    <a:pt x="5064" y="0"/>
                    <a:pt x="4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44">
              <a:extLst>
                <a:ext uri="{FF2B5EF4-FFF2-40B4-BE49-F238E27FC236}">
                  <a16:creationId xmlns:a16="http://schemas.microsoft.com/office/drawing/2014/main" id="{480F19E1-D5B3-454D-84AB-3951205A8527}"/>
                </a:ext>
              </a:extLst>
            </p:cNvPr>
            <p:cNvSpPr/>
            <p:nvPr/>
          </p:nvSpPr>
          <p:spPr>
            <a:xfrm>
              <a:off x="7100700" y="2340873"/>
              <a:ext cx="90771" cy="13147"/>
            </a:xfrm>
            <a:custGeom>
              <a:avLst/>
              <a:gdLst/>
              <a:ahLst/>
              <a:cxnLst/>
              <a:rect l="l" t="t" r="r" b="b"/>
              <a:pathLst>
                <a:path w="3031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812" y="438"/>
                  </a:lnTo>
                  <a:cubicBezTo>
                    <a:pt x="2933" y="438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DA30CD1-BE72-48CC-B26C-10648F523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479" y="952798"/>
            <a:ext cx="4866705" cy="4097012"/>
          </a:xfrm>
          <a:prstGeom prst="rect">
            <a:avLst/>
          </a:prstGeom>
        </p:spPr>
      </p:pic>
      <p:grpSp>
        <p:nvGrpSpPr>
          <p:cNvPr id="39" name="Google Shape;2110;p45">
            <a:extLst>
              <a:ext uri="{FF2B5EF4-FFF2-40B4-BE49-F238E27FC236}">
                <a16:creationId xmlns:a16="http://schemas.microsoft.com/office/drawing/2014/main" id="{F4F58389-C6AF-4011-8DE3-FD267CB900C0}"/>
              </a:ext>
            </a:extLst>
          </p:cNvPr>
          <p:cNvGrpSpPr/>
          <p:nvPr/>
        </p:nvGrpSpPr>
        <p:grpSpPr>
          <a:xfrm>
            <a:off x="6355758" y="4492145"/>
            <a:ext cx="446427" cy="446667"/>
            <a:chOff x="3485527" y="3147928"/>
            <a:chExt cx="446427" cy="446667"/>
          </a:xfrm>
        </p:grpSpPr>
        <p:sp>
          <p:nvSpPr>
            <p:cNvPr id="40" name="Google Shape;2111;p45">
              <a:extLst>
                <a:ext uri="{FF2B5EF4-FFF2-40B4-BE49-F238E27FC236}">
                  <a16:creationId xmlns:a16="http://schemas.microsoft.com/office/drawing/2014/main" id="{91C590BB-9B1C-49CC-B865-12EC0FB756EA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12;p45">
              <a:extLst>
                <a:ext uri="{FF2B5EF4-FFF2-40B4-BE49-F238E27FC236}">
                  <a16:creationId xmlns:a16="http://schemas.microsoft.com/office/drawing/2014/main" id="{E40B5905-3D81-48DD-B80D-BDC7B0B58C50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13;p45">
              <a:extLst>
                <a:ext uri="{FF2B5EF4-FFF2-40B4-BE49-F238E27FC236}">
                  <a16:creationId xmlns:a16="http://schemas.microsoft.com/office/drawing/2014/main" id="{D765159D-06D1-47BB-9AA1-9A10E850F19E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048;p44">
            <a:extLst>
              <a:ext uri="{FF2B5EF4-FFF2-40B4-BE49-F238E27FC236}">
                <a16:creationId xmlns:a16="http://schemas.microsoft.com/office/drawing/2014/main" id="{CD5E42BF-D850-4678-AE83-2C9CFBD5E545}"/>
              </a:ext>
            </a:extLst>
          </p:cNvPr>
          <p:cNvGrpSpPr/>
          <p:nvPr/>
        </p:nvGrpSpPr>
        <p:grpSpPr>
          <a:xfrm>
            <a:off x="1651978" y="4636837"/>
            <a:ext cx="566999" cy="566999"/>
            <a:chOff x="9011850" y="1484962"/>
            <a:chExt cx="552900" cy="552900"/>
          </a:xfrm>
        </p:grpSpPr>
        <p:pic>
          <p:nvPicPr>
            <p:cNvPr id="44" name="Google Shape;2049;p44">
              <a:extLst>
                <a:ext uri="{FF2B5EF4-FFF2-40B4-BE49-F238E27FC236}">
                  <a16:creationId xmlns:a16="http://schemas.microsoft.com/office/drawing/2014/main" id="{4A5C09C4-C73F-4C15-8DBA-5191D4B374E4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5" name="Google Shape;2050;p44">
              <a:extLst>
                <a:ext uri="{FF2B5EF4-FFF2-40B4-BE49-F238E27FC236}">
                  <a16:creationId xmlns:a16="http://schemas.microsoft.com/office/drawing/2014/main" id="{EDAF4967-E5B1-4DE8-B407-44CC12B511D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6" name="Google Shape;2051;p44">
              <a:extLst>
                <a:ext uri="{FF2B5EF4-FFF2-40B4-BE49-F238E27FC236}">
                  <a16:creationId xmlns:a16="http://schemas.microsoft.com/office/drawing/2014/main" id="{90DF7B18-DAFC-4CFF-A4E8-053D402808D4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7" name="Google Shape;2052;p44">
              <a:extLst>
                <a:ext uri="{FF2B5EF4-FFF2-40B4-BE49-F238E27FC236}">
                  <a16:creationId xmlns:a16="http://schemas.microsoft.com/office/drawing/2014/main" id="{7DD81846-358E-44B3-9486-7427EA2BF4C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672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44"/>
          <p:cNvSpPr txBox="1">
            <a:spLocks noGrp="1"/>
          </p:cNvSpPr>
          <p:nvPr>
            <p:ph type="title" idx="6"/>
          </p:nvPr>
        </p:nvSpPr>
        <p:spPr>
          <a:xfrm>
            <a:off x="1581712" y="49728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CODING DI IDE/EDITOR</a:t>
            </a:r>
          </a:p>
        </p:txBody>
      </p:sp>
      <p:pic>
        <p:nvPicPr>
          <p:cNvPr id="2046" name="Google Shape;2046;p44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61461" y="348254"/>
            <a:ext cx="1479260" cy="142658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DF306E1-F0AA-42A2-8360-5BCBC87E8922}"/>
              </a:ext>
            </a:extLst>
          </p:cNvPr>
          <p:cNvSpPr txBox="1"/>
          <p:nvPr/>
        </p:nvSpPr>
        <p:spPr>
          <a:xfrm>
            <a:off x="-1128648" y="226372"/>
            <a:ext cx="3613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9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06</a:t>
            </a:r>
          </a:p>
        </p:txBody>
      </p:sp>
      <p:grpSp>
        <p:nvGrpSpPr>
          <p:cNvPr id="86" name="Google Shape;2021;p44">
            <a:extLst>
              <a:ext uri="{FF2B5EF4-FFF2-40B4-BE49-F238E27FC236}">
                <a16:creationId xmlns:a16="http://schemas.microsoft.com/office/drawing/2014/main" id="{DED56277-B850-447B-B680-FFDD1478E18D}"/>
              </a:ext>
            </a:extLst>
          </p:cNvPr>
          <p:cNvGrpSpPr/>
          <p:nvPr/>
        </p:nvGrpSpPr>
        <p:grpSpPr>
          <a:xfrm>
            <a:off x="5632857" y="4410549"/>
            <a:ext cx="446637" cy="395547"/>
            <a:chOff x="6938384" y="2023370"/>
            <a:chExt cx="446637" cy="395547"/>
          </a:xfrm>
        </p:grpSpPr>
        <p:sp>
          <p:nvSpPr>
            <p:cNvPr id="87" name="Google Shape;2022;p44">
              <a:extLst>
                <a:ext uri="{FF2B5EF4-FFF2-40B4-BE49-F238E27FC236}">
                  <a16:creationId xmlns:a16="http://schemas.microsoft.com/office/drawing/2014/main" id="{99CFE78C-B29B-429C-AD7A-4A51946B4ADF}"/>
                </a:ext>
              </a:extLst>
            </p:cNvPr>
            <p:cNvSpPr/>
            <p:nvPr/>
          </p:nvSpPr>
          <p:spPr>
            <a:xfrm>
              <a:off x="6938384" y="2023370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14478" y="2309"/>
                  </a:moveTo>
                  <a:lnTo>
                    <a:pt x="14478" y="12474"/>
                  </a:lnTo>
                  <a:lnTo>
                    <a:pt x="14477" y="12474"/>
                  </a:lnTo>
                  <a:cubicBezTo>
                    <a:pt x="14477" y="12638"/>
                    <a:pt x="14343" y="12772"/>
                    <a:pt x="14179" y="12772"/>
                  </a:cubicBezTo>
                  <a:lnTo>
                    <a:pt x="4779" y="12772"/>
                  </a:lnTo>
                  <a:lnTo>
                    <a:pt x="4779" y="6321"/>
                  </a:lnTo>
                  <a:cubicBezTo>
                    <a:pt x="4779" y="6201"/>
                    <a:pt x="4682" y="6102"/>
                    <a:pt x="4562" y="6102"/>
                  </a:cubicBezTo>
                  <a:cubicBezTo>
                    <a:pt x="4441" y="6102"/>
                    <a:pt x="4343" y="6201"/>
                    <a:pt x="4343" y="6321"/>
                  </a:cubicBezTo>
                  <a:lnTo>
                    <a:pt x="4343" y="12768"/>
                  </a:lnTo>
                  <a:lnTo>
                    <a:pt x="737" y="12768"/>
                  </a:lnTo>
                  <a:cubicBezTo>
                    <a:pt x="572" y="12768"/>
                    <a:pt x="439" y="12635"/>
                    <a:pt x="439" y="12469"/>
                  </a:cubicBezTo>
                  <a:lnTo>
                    <a:pt x="439" y="2309"/>
                  </a:lnTo>
                  <a:lnTo>
                    <a:pt x="4344" y="2309"/>
                  </a:lnTo>
                  <a:lnTo>
                    <a:pt x="4344" y="5321"/>
                  </a:lnTo>
                  <a:cubicBezTo>
                    <a:pt x="4344" y="5440"/>
                    <a:pt x="4442" y="5538"/>
                    <a:pt x="4563" y="5538"/>
                  </a:cubicBezTo>
                  <a:cubicBezTo>
                    <a:pt x="4683" y="5538"/>
                    <a:pt x="4781" y="5440"/>
                    <a:pt x="4781" y="5321"/>
                  </a:cubicBezTo>
                  <a:lnTo>
                    <a:pt x="4781" y="2309"/>
                  </a:lnTo>
                  <a:close/>
                  <a:moveTo>
                    <a:pt x="735" y="1"/>
                  </a:moveTo>
                  <a:cubicBezTo>
                    <a:pt x="330" y="1"/>
                    <a:pt x="1" y="331"/>
                    <a:pt x="1" y="735"/>
                  </a:cubicBezTo>
                  <a:lnTo>
                    <a:pt x="1" y="12469"/>
                  </a:lnTo>
                  <a:lnTo>
                    <a:pt x="1" y="12470"/>
                  </a:lnTo>
                  <a:lnTo>
                    <a:pt x="1" y="12473"/>
                  </a:lnTo>
                  <a:cubicBezTo>
                    <a:pt x="1" y="12877"/>
                    <a:pt x="330" y="13207"/>
                    <a:pt x="735" y="13207"/>
                  </a:cubicBezTo>
                  <a:lnTo>
                    <a:pt x="14178" y="13207"/>
                  </a:lnTo>
                  <a:cubicBezTo>
                    <a:pt x="14583" y="13207"/>
                    <a:pt x="14912" y="12877"/>
                    <a:pt x="14912" y="12473"/>
                  </a:cubicBezTo>
                  <a:lnTo>
                    <a:pt x="14912" y="734"/>
                  </a:lnTo>
                  <a:cubicBezTo>
                    <a:pt x="14913" y="331"/>
                    <a:pt x="14583" y="1"/>
                    <a:pt x="14178" y="1"/>
                  </a:cubicBezTo>
                  <a:lnTo>
                    <a:pt x="11054" y="1"/>
                  </a:lnTo>
                  <a:cubicBezTo>
                    <a:pt x="10934" y="1"/>
                    <a:pt x="10836" y="99"/>
                    <a:pt x="10836" y="220"/>
                  </a:cubicBezTo>
                  <a:cubicBezTo>
                    <a:pt x="10836" y="339"/>
                    <a:pt x="10934" y="437"/>
                    <a:pt x="11054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7" y="1870"/>
                  </a:lnTo>
                  <a:lnTo>
                    <a:pt x="437" y="735"/>
                  </a:lnTo>
                  <a:cubicBezTo>
                    <a:pt x="437" y="571"/>
                    <a:pt x="571" y="437"/>
                    <a:pt x="735" y="437"/>
                  </a:cubicBezTo>
                  <a:lnTo>
                    <a:pt x="10028" y="437"/>
                  </a:lnTo>
                  <a:cubicBezTo>
                    <a:pt x="10149" y="437"/>
                    <a:pt x="10247" y="340"/>
                    <a:pt x="10247" y="220"/>
                  </a:cubicBezTo>
                  <a:cubicBezTo>
                    <a:pt x="10247" y="99"/>
                    <a:pt x="10149" y="1"/>
                    <a:pt x="10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44">
              <a:extLst>
                <a:ext uri="{FF2B5EF4-FFF2-40B4-BE49-F238E27FC236}">
                  <a16:creationId xmlns:a16="http://schemas.microsoft.com/office/drawing/2014/main" id="{68550350-7F1E-4E3A-9902-E0B2C63D3523}"/>
                </a:ext>
              </a:extLst>
            </p:cNvPr>
            <p:cNvSpPr/>
            <p:nvPr/>
          </p:nvSpPr>
          <p:spPr>
            <a:xfrm>
              <a:off x="6978394" y="211144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44">
              <a:extLst>
                <a:ext uri="{FF2B5EF4-FFF2-40B4-BE49-F238E27FC236}">
                  <a16:creationId xmlns:a16="http://schemas.microsoft.com/office/drawing/2014/main" id="{323C3B46-9C10-45A9-ABEF-93037C30BF1C}"/>
                </a:ext>
              </a:extLst>
            </p:cNvPr>
            <p:cNvSpPr/>
            <p:nvPr/>
          </p:nvSpPr>
          <p:spPr>
            <a:xfrm>
              <a:off x="6978394" y="2144208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44">
              <a:extLst>
                <a:ext uri="{FF2B5EF4-FFF2-40B4-BE49-F238E27FC236}">
                  <a16:creationId xmlns:a16="http://schemas.microsoft.com/office/drawing/2014/main" id="{633FB8DF-A6BB-4E4A-B74B-80CDB1A2C8F9}"/>
                </a:ext>
              </a:extLst>
            </p:cNvPr>
            <p:cNvSpPr/>
            <p:nvPr/>
          </p:nvSpPr>
          <p:spPr>
            <a:xfrm>
              <a:off x="6978394" y="2177001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39"/>
                    <a:pt x="1180" y="219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44">
              <a:extLst>
                <a:ext uri="{FF2B5EF4-FFF2-40B4-BE49-F238E27FC236}">
                  <a16:creationId xmlns:a16="http://schemas.microsoft.com/office/drawing/2014/main" id="{42F64E19-503E-43F6-A08E-6D61D05368F5}"/>
                </a:ext>
              </a:extLst>
            </p:cNvPr>
            <p:cNvSpPr/>
            <p:nvPr/>
          </p:nvSpPr>
          <p:spPr>
            <a:xfrm>
              <a:off x="6978394" y="220976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8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44">
              <a:extLst>
                <a:ext uri="{FF2B5EF4-FFF2-40B4-BE49-F238E27FC236}">
                  <a16:creationId xmlns:a16="http://schemas.microsoft.com/office/drawing/2014/main" id="{98B1FBBE-189F-4C80-8C8D-2D1BF0C268D2}"/>
                </a:ext>
              </a:extLst>
            </p:cNvPr>
            <p:cNvSpPr/>
            <p:nvPr/>
          </p:nvSpPr>
          <p:spPr>
            <a:xfrm>
              <a:off x="6978394" y="224255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44">
              <a:extLst>
                <a:ext uri="{FF2B5EF4-FFF2-40B4-BE49-F238E27FC236}">
                  <a16:creationId xmlns:a16="http://schemas.microsoft.com/office/drawing/2014/main" id="{D9538E87-194D-4DA5-92C2-7FB01654D388}"/>
                </a:ext>
              </a:extLst>
            </p:cNvPr>
            <p:cNvSpPr/>
            <p:nvPr/>
          </p:nvSpPr>
          <p:spPr>
            <a:xfrm>
              <a:off x="6978394" y="2275318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8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8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44">
              <a:extLst>
                <a:ext uri="{FF2B5EF4-FFF2-40B4-BE49-F238E27FC236}">
                  <a16:creationId xmlns:a16="http://schemas.microsoft.com/office/drawing/2014/main" id="{B739AB13-FD51-441A-839A-815A4B50C359}"/>
                </a:ext>
              </a:extLst>
            </p:cNvPr>
            <p:cNvSpPr/>
            <p:nvPr/>
          </p:nvSpPr>
          <p:spPr>
            <a:xfrm>
              <a:off x="6978394" y="2308111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961" y="436"/>
                  </a:lnTo>
                  <a:cubicBezTo>
                    <a:pt x="1082" y="436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44">
              <a:extLst>
                <a:ext uri="{FF2B5EF4-FFF2-40B4-BE49-F238E27FC236}">
                  <a16:creationId xmlns:a16="http://schemas.microsoft.com/office/drawing/2014/main" id="{C2F3F9ED-3C8F-4175-B44C-1EFEDE19C9EF}"/>
                </a:ext>
              </a:extLst>
            </p:cNvPr>
            <p:cNvSpPr/>
            <p:nvPr/>
          </p:nvSpPr>
          <p:spPr>
            <a:xfrm>
              <a:off x="6978394" y="234087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44">
              <a:extLst>
                <a:ext uri="{FF2B5EF4-FFF2-40B4-BE49-F238E27FC236}">
                  <a16:creationId xmlns:a16="http://schemas.microsoft.com/office/drawing/2014/main" id="{7B0EE752-A76D-4CAB-B744-B91C9D70BDD8}"/>
                </a:ext>
              </a:extLst>
            </p:cNvPr>
            <p:cNvSpPr/>
            <p:nvPr/>
          </p:nvSpPr>
          <p:spPr>
            <a:xfrm>
              <a:off x="6978394" y="237369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8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44">
              <a:extLst>
                <a:ext uri="{FF2B5EF4-FFF2-40B4-BE49-F238E27FC236}">
                  <a16:creationId xmlns:a16="http://schemas.microsoft.com/office/drawing/2014/main" id="{6EEB556C-C61B-4F69-B862-818C2FCD46CB}"/>
                </a:ext>
              </a:extLst>
            </p:cNvPr>
            <p:cNvSpPr/>
            <p:nvPr/>
          </p:nvSpPr>
          <p:spPr>
            <a:xfrm>
              <a:off x="7142207" y="2111446"/>
              <a:ext cx="40938" cy="78672"/>
            </a:xfrm>
            <a:custGeom>
              <a:avLst/>
              <a:gdLst/>
              <a:ahLst/>
              <a:cxnLst/>
              <a:rect l="l" t="t" r="r" b="b"/>
              <a:pathLst>
                <a:path w="1367" h="2627" extrusionOk="0">
                  <a:moveTo>
                    <a:pt x="1120" y="0"/>
                  </a:moveTo>
                  <a:cubicBezTo>
                    <a:pt x="1033" y="0"/>
                    <a:pt x="950" y="53"/>
                    <a:pt x="917" y="137"/>
                  </a:cubicBezTo>
                  <a:lnTo>
                    <a:pt x="45" y="2327"/>
                  </a:lnTo>
                  <a:cubicBezTo>
                    <a:pt x="0" y="2439"/>
                    <a:pt x="54" y="2566"/>
                    <a:pt x="168" y="2611"/>
                  </a:cubicBezTo>
                  <a:cubicBezTo>
                    <a:pt x="194" y="2621"/>
                    <a:pt x="221" y="2627"/>
                    <a:pt x="248" y="2627"/>
                  </a:cubicBezTo>
                  <a:cubicBezTo>
                    <a:pt x="335" y="2627"/>
                    <a:pt x="417" y="2574"/>
                    <a:pt x="451" y="2488"/>
                  </a:cubicBezTo>
                  <a:lnTo>
                    <a:pt x="1322" y="299"/>
                  </a:lnTo>
                  <a:cubicBezTo>
                    <a:pt x="1367" y="186"/>
                    <a:pt x="1311" y="60"/>
                    <a:pt x="1200" y="16"/>
                  </a:cubicBezTo>
                  <a:cubicBezTo>
                    <a:pt x="1174" y="5"/>
                    <a:pt x="1146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44">
              <a:extLst>
                <a:ext uri="{FF2B5EF4-FFF2-40B4-BE49-F238E27FC236}">
                  <a16:creationId xmlns:a16="http://schemas.microsoft.com/office/drawing/2014/main" id="{02AD68D0-4C14-461A-919F-160512E0FB70}"/>
                </a:ext>
              </a:extLst>
            </p:cNvPr>
            <p:cNvSpPr/>
            <p:nvPr/>
          </p:nvSpPr>
          <p:spPr>
            <a:xfrm>
              <a:off x="7193118" y="2114560"/>
              <a:ext cx="31894" cy="72413"/>
            </a:xfrm>
            <a:custGeom>
              <a:avLst/>
              <a:gdLst/>
              <a:ahLst/>
              <a:cxnLst/>
              <a:rect l="l" t="t" r="r" b="b"/>
              <a:pathLst>
                <a:path w="1065" h="2418" extrusionOk="0">
                  <a:moveTo>
                    <a:pt x="251" y="1"/>
                  </a:moveTo>
                  <a:cubicBezTo>
                    <a:pt x="213" y="1"/>
                    <a:pt x="174" y="11"/>
                    <a:pt x="139" y="32"/>
                  </a:cubicBezTo>
                  <a:cubicBezTo>
                    <a:pt x="35" y="95"/>
                    <a:pt x="3" y="228"/>
                    <a:pt x="64" y="331"/>
                  </a:cubicBezTo>
                  <a:lnTo>
                    <a:pt x="582" y="1191"/>
                  </a:lnTo>
                  <a:lnTo>
                    <a:pt x="61" y="2088"/>
                  </a:lnTo>
                  <a:cubicBezTo>
                    <a:pt x="0" y="2194"/>
                    <a:pt x="35" y="2328"/>
                    <a:pt x="140" y="2388"/>
                  </a:cubicBezTo>
                  <a:cubicBezTo>
                    <a:pt x="174" y="2407"/>
                    <a:pt x="212" y="2418"/>
                    <a:pt x="249" y="2418"/>
                  </a:cubicBezTo>
                  <a:cubicBezTo>
                    <a:pt x="326" y="2418"/>
                    <a:pt x="399" y="2378"/>
                    <a:pt x="440" y="2309"/>
                  </a:cubicBezTo>
                  <a:lnTo>
                    <a:pt x="1024" y="1299"/>
                  </a:lnTo>
                  <a:cubicBezTo>
                    <a:pt x="1065" y="1230"/>
                    <a:pt x="1064" y="1146"/>
                    <a:pt x="1023" y="1078"/>
                  </a:cubicBezTo>
                  <a:lnTo>
                    <a:pt x="438" y="107"/>
                  </a:lnTo>
                  <a:cubicBezTo>
                    <a:pt x="396" y="38"/>
                    <a:pt x="32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44">
              <a:extLst>
                <a:ext uri="{FF2B5EF4-FFF2-40B4-BE49-F238E27FC236}">
                  <a16:creationId xmlns:a16="http://schemas.microsoft.com/office/drawing/2014/main" id="{87D9CF67-1D13-4231-A821-FCFE29F22D90}"/>
                </a:ext>
              </a:extLst>
            </p:cNvPr>
            <p:cNvSpPr/>
            <p:nvPr/>
          </p:nvSpPr>
          <p:spPr>
            <a:xfrm>
              <a:off x="7100400" y="2114560"/>
              <a:ext cx="31864" cy="72383"/>
            </a:xfrm>
            <a:custGeom>
              <a:avLst/>
              <a:gdLst/>
              <a:ahLst/>
              <a:cxnLst/>
              <a:rect l="l" t="t" r="r" b="b"/>
              <a:pathLst>
                <a:path w="1064" h="2417" extrusionOk="0">
                  <a:moveTo>
                    <a:pt x="813" y="1"/>
                  </a:moveTo>
                  <a:cubicBezTo>
                    <a:pt x="739" y="1"/>
                    <a:pt x="667" y="38"/>
                    <a:pt x="627" y="107"/>
                  </a:cubicBezTo>
                  <a:lnTo>
                    <a:pt x="42" y="1076"/>
                  </a:lnTo>
                  <a:cubicBezTo>
                    <a:pt x="1" y="1144"/>
                    <a:pt x="0" y="1230"/>
                    <a:pt x="41" y="1299"/>
                  </a:cubicBezTo>
                  <a:lnTo>
                    <a:pt x="624" y="2308"/>
                  </a:lnTo>
                  <a:cubicBezTo>
                    <a:pt x="665" y="2377"/>
                    <a:pt x="738" y="2417"/>
                    <a:pt x="813" y="2417"/>
                  </a:cubicBezTo>
                  <a:cubicBezTo>
                    <a:pt x="850" y="2417"/>
                    <a:pt x="889" y="2407"/>
                    <a:pt x="923" y="2387"/>
                  </a:cubicBezTo>
                  <a:cubicBezTo>
                    <a:pt x="1028" y="2326"/>
                    <a:pt x="1063" y="2193"/>
                    <a:pt x="1004" y="2088"/>
                  </a:cubicBezTo>
                  <a:lnTo>
                    <a:pt x="483" y="1191"/>
                  </a:lnTo>
                  <a:lnTo>
                    <a:pt x="1001" y="331"/>
                  </a:lnTo>
                  <a:cubicBezTo>
                    <a:pt x="1063" y="228"/>
                    <a:pt x="1030" y="93"/>
                    <a:pt x="926" y="32"/>
                  </a:cubicBezTo>
                  <a:cubicBezTo>
                    <a:pt x="891" y="11"/>
                    <a:pt x="852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44">
              <a:extLst>
                <a:ext uri="{FF2B5EF4-FFF2-40B4-BE49-F238E27FC236}">
                  <a16:creationId xmlns:a16="http://schemas.microsoft.com/office/drawing/2014/main" id="{45280E70-20C2-44C9-836D-CBFF56AC53FD}"/>
                </a:ext>
              </a:extLst>
            </p:cNvPr>
            <p:cNvSpPr/>
            <p:nvPr/>
          </p:nvSpPr>
          <p:spPr>
            <a:xfrm>
              <a:off x="7100700" y="2209793"/>
              <a:ext cx="161567" cy="13117"/>
            </a:xfrm>
            <a:custGeom>
              <a:avLst/>
              <a:gdLst/>
              <a:ahLst/>
              <a:cxnLst/>
              <a:rect l="l" t="t" r="r" b="b"/>
              <a:pathLst>
                <a:path w="5395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7" y="437"/>
                    <a:pt x="219" y="437"/>
                  </a:cubicBezTo>
                  <a:lnTo>
                    <a:pt x="5176" y="437"/>
                  </a:lnTo>
                  <a:cubicBezTo>
                    <a:pt x="5296" y="437"/>
                    <a:pt x="5395" y="339"/>
                    <a:pt x="5395" y="218"/>
                  </a:cubicBezTo>
                  <a:cubicBezTo>
                    <a:pt x="5395" y="98"/>
                    <a:pt x="5296" y="1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44">
              <a:extLst>
                <a:ext uri="{FF2B5EF4-FFF2-40B4-BE49-F238E27FC236}">
                  <a16:creationId xmlns:a16="http://schemas.microsoft.com/office/drawing/2014/main" id="{1619FA62-8EA9-4B62-9A70-64769E8D38FD}"/>
                </a:ext>
              </a:extLst>
            </p:cNvPr>
            <p:cNvSpPr/>
            <p:nvPr/>
          </p:nvSpPr>
          <p:spPr>
            <a:xfrm>
              <a:off x="7100700" y="2242556"/>
              <a:ext cx="42076" cy="13087"/>
            </a:xfrm>
            <a:custGeom>
              <a:avLst/>
              <a:gdLst/>
              <a:ahLst/>
              <a:cxnLst/>
              <a:rect l="l" t="t" r="r" b="b"/>
              <a:pathLst>
                <a:path w="1405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40"/>
                    <a:pt x="97" y="437"/>
                    <a:pt x="219" y="437"/>
                  </a:cubicBezTo>
                  <a:lnTo>
                    <a:pt x="1187" y="437"/>
                  </a:lnTo>
                  <a:cubicBezTo>
                    <a:pt x="1308" y="437"/>
                    <a:pt x="1405" y="338"/>
                    <a:pt x="1405" y="218"/>
                  </a:cubicBezTo>
                  <a:cubicBezTo>
                    <a:pt x="1405" y="97"/>
                    <a:pt x="130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44">
              <a:extLst>
                <a:ext uri="{FF2B5EF4-FFF2-40B4-BE49-F238E27FC236}">
                  <a16:creationId xmlns:a16="http://schemas.microsoft.com/office/drawing/2014/main" id="{8BA9D64C-4A43-461E-BD42-7B7ACE8DAD73}"/>
                </a:ext>
              </a:extLst>
            </p:cNvPr>
            <p:cNvSpPr/>
            <p:nvPr/>
          </p:nvSpPr>
          <p:spPr>
            <a:xfrm>
              <a:off x="7163889" y="2242556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0"/>
                  </a:moveTo>
                  <a:cubicBezTo>
                    <a:pt x="99" y="0"/>
                    <a:pt x="0" y="97"/>
                    <a:pt x="0" y="218"/>
                  </a:cubicBezTo>
                  <a:cubicBezTo>
                    <a:pt x="0" y="338"/>
                    <a:pt x="99" y="437"/>
                    <a:pt x="219" y="437"/>
                  </a:cubicBezTo>
                  <a:lnTo>
                    <a:pt x="1187" y="437"/>
                  </a:lnTo>
                  <a:cubicBezTo>
                    <a:pt x="1307" y="437"/>
                    <a:pt x="1405" y="338"/>
                    <a:pt x="1405" y="218"/>
                  </a:cubicBezTo>
                  <a:cubicBezTo>
                    <a:pt x="1405" y="97"/>
                    <a:pt x="1307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44">
              <a:extLst>
                <a:ext uri="{FF2B5EF4-FFF2-40B4-BE49-F238E27FC236}">
                  <a16:creationId xmlns:a16="http://schemas.microsoft.com/office/drawing/2014/main" id="{78264D7B-CD6F-4BDE-8CAE-7F4618804174}"/>
                </a:ext>
              </a:extLst>
            </p:cNvPr>
            <p:cNvSpPr/>
            <p:nvPr/>
          </p:nvSpPr>
          <p:spPr>
            <a:xfrm>
              <a:off x="7205636" y="2275318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1"/>
                  </a:moveTo>
                  <a:cubicBezTo>
                    <a:pt x="98" y="1"/>
                    <a:pt x="1" y="99"/>
                    <a:pt x="1" y="219"/>
                  </a:cubicBezTo>
                  <a:cubicBezTo>
                    <a:pt x="1" y="341"/>
                    <a:pt x="98" y="437"/>
                    <a:pt x="219" y="437"/>
                  </a:cubicBezTo>
                  <a:lnTo>
                    <a:pt x="1186" y="437"/>
                  </a:lnTo>
                  <a:cubicBezTo>
                    <a:pt x="1307" y="437"/>
                    <a:pt x="1405" y="340"/>
                    <a:pt x="1405" y="219"/>
                  </a:cubicBezTo>
                  <a:cubicBezTo>
                    <a:pt x="1405" y="99"/>
                    <a:pt x="1307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44">
              <a:extLst>
                <a:ext uri="{FF2B5EF4-FFF2-40B4-BE49-F238E27FC236}">
                  <a16:creationId xmlns:a16="http://schemas.microsoft.com/office/drawing/2014/main" id="{D530D536-2014-4999-8799-669B9347FD66}"/>
                </a:ext>
              </a:extLst>
            </p:cNvPr>
            <p:cNvSpPr/>
            <p:nvPr/>
          </p:nvSpPr>
          <p:spPr>
            <a:xfrm>
              <a:off x="7205695" y="2340873"/>
              <a:ext cx="42076" cy="13147"/>
            </a:xfrm>
            <a:custGeom>
              <a:avLst/>
              <a:gdLst/>
              <a:ahLst/>
              <a:cxnLst/>
              <a:rect l="l" t="t" r="r" b="b"/>
              <a:pathLst>
                <a:path w="1405" h="439" extrusionOk="0">
                  <a:moveTo>
                    <a:pt x="219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lnTo>
                    <a:pt x="1187" y="438"/>
                  </a:lnTo>
                  <a:cubicBezTo>
                    <a:pt x="1307" y="438"/>
                    <a:pt x="1404" y="340"/>
                    <a:pt x="1404" y="219"/>
                  </a:cubicBezTo>
                  <a:cubicBezTo>
                    <a:pt x="1404" y="99"/>
                    <a:pt x="1307" y="1"/>
                    <a:pt x="1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44">
              <a:extLst>
                <a:ext uri="{FF2B5EF4-FFF2-40B4-BE49-F238E27FC236}">
                  <a16:creationId xmlns:a16="http://schemas.microsoft.com/office/drawing/2014/main" id="{B91DF72C-F81D-4185-9389-34F9783B6BCE}"/>
                </a:ext>
              </a:extLst>
            </p:cNvPr>
            <p:cNvSpPr/>
            <p:nvPr/>
          </p:nvSpPr>
          <p:spPr>
            <a:xfrm>
              <a:off x="7100700" y="2373696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38"/>
                    <a:pt x="3031" y="218"/>
                  </a:cubicBezTo>
                  <a:cubicBezTo>
                    <a:pt x="3031" y="98"/>
                    <a:pt x="2933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44">
              <a:extLst>
                <a:ext uri="{FF2B5EF4-FFF2-40B4-BE49-F238E27FC236}">
                  <a16:creationId xmlns:a16="http://schemas.microsoft.com/office/drawing/2014/main" id="{FF8D090D-30DA-4BA5-B1D6-D05DF466ADF1}"/>
                </a:ext>
              </a:extLst>
            </p:cNvPr>
            <p:cNvSpPr/>
            <p:nvPr/>
          </p:nvSpPr>
          <p:spPr>
            <a:xfrm>
              <a:off x="7100700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44">
              <a:extLst>
                <a:ext uri="{FF2B5EF4-FFF2-40B4-BE49-F238E27FC236}">
                  <a16:creationId xmlns:a16="http://schemas.microsoft.com/office/drawing/2014/main" id="{666B833D-2877-4C68-A082-CCB2FB778A9C}"/>
                </a:ext>
              </a:extLst>
            </p:cNvPr>
            <p:cNvSpPr/>
            <p:nvPr/>
          </p:nvSpPr>
          <p:spPr>
            <a:xfrm>
              <a:off x="7261937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0" y="99"/>
                    <a:pt x="0" y="219"/>
                  </a:cubicBezTo>
                  <a:cubicBezTo>
                    <a:pt x="0" y="341"/>
                    <a:pt x="99" y="437"/>
                    <a:pt x="219" y="437"/>
                  </a:cubicBezTo>
                  <a:lnTo>
                    <a:pt x="2812" y="437"/>
                  </a:lnTo>
                  <a:cubicBezTo>
                    <a:pt x="2932" y="437"/>
                    <a:pt x="3030" y="340"/>
                    <a:pt x="3030" y="219"/>
                  </a:cubicBezTo>
                  <a:cubicBezTo>
                    <a:pt x="3030" y="99"/>
                    <a:pt x="2932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44">
              <a:extLst>
                <a:ext uri="{FF2B5EF4-FFF2-40B4-BE49-F238E27FC236}">
                  <a16:creationId xmlns:a16="http://schemas.microsoft.com/office/drawing/2014/main" id="{B9F85D6D-25E7-415E-9362-CBDD021A8172}"/>
                </a:ext>
              </a:extLst>
            </p:cNvPr>
            <p:cNvSpPr/>
            <p:nvPr/>
          </p:nvSpPr>
          <p:spPr>
            <a:xfrm>
              <a:off x="7100700" y="2308111"/>
              <a:ext cx="30606" cy="13117"/>
            </a:xfrm>
            <a:custGeom>
              <a:avLst/>
              <a:gdLst/>
              <a:ahLst/>
              <a:cxnLst/>
              <a:rect l="l" t="t" r="r" b="b"/>
              <a:pathLst>
                <a:path w="102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803" y="438"/>
                  </a:lnTo>
                  <a:cubicBezTo>
                    <a:pt x="924" y="438"/>
                    <a:pt x="1022" y="339"/>
                    <a:pt x="1022" y="219"/>
                  </a:cubicBezTo>
                  <a:cubicBezTo>
                    <a:pt x="1022" y="99"/>
                    <a:pt x="924" y="0"/>
                    <a:pt x="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44">
              <a:extLst>
                <a:ext uri="{FF2B5EF4-FFF2-40B4-BE49-F238E27FC236}">
                  <a16:creationId xmlns:a16="http://schemas.microsoft.com/office/drawing/2014/main" id="{EB20E7C2-AF76-4EDC-9B24-2C9D38D7793B}"/>
                </a:ext>
              </a:extLst>
            </p:cNvPr>
            <p:cNvSpPr/>
            <p:nvPr/>
          </p:nvSpPr>
          <p:spPr>
            <a:xfrm>
              <a:off x="7144573" y="2308111"/>
              <a:ext cx="154559" cy="13087"/>
            </a:xfrm>
            <a:custGeom>
              <a:avLst/>
              <a:gdLst/>
              <a:ahLst/>
              <a:cxnLst/>
              <a:rect l="l" t="t" r="r" b="b"/>
              <a:pathLst>
                <a:path w="5161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4942" y="436"/>
                  </a:lnTo>
                  <a:cubicBezTo>
                    <a:pt x="5062" y="436"/>
                    <a:pt x="5160" y="339"/>
                    <a:pt x="5160" y="219"/>
                  </a:cubicBezTo>
                  <a:cubicBezTo>
                    <a:pt x="5160" y="99"/>
                    <a:pt x="5064" y="0"/>
                    <a:pt x="4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44">
              <a:extLst>
                <a:ext uri="{FF2B5EF4-FFF2-40B4-BE49-F238E27FC236}">
                  <a16:creationId xmlns:a16="http://schemas.microsoft.com/office/drawing/2014/main" id="{480F19E1-D5B3-454D-84AB-3951205A8527}"/>
                </a:ext>
              </a:extLst>
            </p:cNvPr>
            <p:cNvSpPr/>
            <p:nvPr/>
          </p:nvSpPr>
          <p:spPr>
            <a:xfrm>
              <a:off x="7100700" y="2340873"/>
              <a:ext cx="90771" cy="13147"/>
            </a:xfrm>
            <a:custGeom>
              <a:avLst/>
              <a:gdLst/>
              <a:ahLst/>
              <a:cxnLst/>
              <a:rect l="l" t="t" r="r" b="b"/>
              <a:pathLst>
                <a:path w="3031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812" y="438"/>
                  </a:lnTo>
                  <a:cubicBezTo>
                    <a:pt x="2933" y="438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110;p45">
            <a:extLst>
              <a:ext uri="{FF2B5EF4-FFF2-40B4-BE49-F238E27FC236}">
                <a16:creationId xmlns:a16="http://schemas.microsoft.com/office/drawing/2014/main" id="{F4F58389-C6AF-4011-8DE3-FD267CB900C0}"/>
              </a:ext>
            </a:extLst>
          </p:cNvPr>
          <p:cNvGrpSpPr/>
          <p:nvPr/>
        </p:nvGrpSpPr>
        <p:grpSpPr>
          <a:xfrm>
            <a:off x="4743761" y="4360325"/>
            <a:ext cx="446427" cy="446667"/>
            <a:chOff x="3485527" y="3147928"/>
            <a:chExt cx="446427" cy="446667"/>
          </a:xfrm>
        </p:grpSpPr>
        <p:sp>
          <p:nvSpPr>
            <p:cNvPr id="40" name="Google Shape;2111;p45">
              <a:extLst>
                <a:ext uri="{FF2B5EF4-FFF2-40B4-BE49-F238E27FC236}">
                  <a16:creationId xmlns:a16="http://schemas.microsoft.com/office/drawing/2014/main" id="{91C590BB-9B1C-49CC-B865-12EC0FB756EA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12;p45">
              <a:extLst>
                <a:ext uri="{FF2B5EF4-FFF2-40B4-BE49-F238E27FC236}">
                  <a16:creationId xmlns:a16="http://schemas.microsoft.com/office/drawing/2014/main" id="{E40B5905-3D81-48DD-B80D-BDC7B0B58C50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113;p45">
              <a:extLst>
                <a:ext uri="{FF2B5EF4-FFF2-40B4-BE49-F238E27FC236}">
                  <a16:creationId xmlns:a16="http://schemas.microsoft.com/office/drawing/2014/main" id="{D765159D-06D1-47BB-9AA1-9A10E850F19E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048;p44">
            <a:extLst>
              <a:ext uri="{FF2B5EF4-FFF2-40B4-BE49-F238E27FC236}">
                <a16:creationId xmlns:a16="http://schemas.microsoft.com/office/drawing/2014/main" id="{CD5E42BF-D850-4678-AE83-2C9CFBD5E545}"/>
              </a:ext>
            </a:extLst>
          </p:cNvPr>
          <p:cNvGrpSpPr/>
          <p:nvPr/>
        </p:nvGrpSpPr>
        <p:grpSpPr>
          <a:xfrm>
            <a:off x="1651978" y="4636837"/>
            <a:ext cx="566999" cy="566999"/>
            <a:chOff x="9011850" y="1484962"/>
            <a:chExt cx="552900" cy="552900"/>
          </a:xfrm>
        </p:grpSpPr>
        <p:pic>
          <p:nvPicPr>
            <p:cNvPr id="44" name="Google Shape;2049;p44">
              <a:extLst>
                <a:ext uri="{FF2B5EF4-FFF2-40B4-BE49-F238E27FC236}">
                  <a16:creationId xmlns:a16="http://schemas.microsoft.com/office/drawing/2014/main" id="{4A5C09C4-C73F-4C15-8DBA-5191D4B374E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5" name="Google Shape;2050;p44">
              <a:extLst>
                <a:ext uri="{FF2B5EF4-FFF2-40B4-BE49-F238E27FC236}">
                  <a16:creationId xmlns:a16="http://schemas.microsoft.com/office/drawing/2014/main" id="{EDAF4967-E5B1-4DE8-B407-44CC12B511D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6" name="Google Shape;2051;p44">
              <a:extLst>
                <a:ext uri="{FF2B5EF4-FFF2-40B4-BE49-F238E27FC236}">
                  <a16:creationId xmlns:a16="http://schemas.microsoft.com/office/drawing/2014/main" id="{90DF7B18-DAFC-4CFF-A4E8-053D402808D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7" name="Google Shape;2052;p44">
              <a:extLst>
                <a:ext uri="{FF2B5EF4-FFF2-40B4-BE49-F238E27FC236}">
                  <a16:creationId xmlns:a16="http://schemas.microsoft.com/office/drawing/2014/main" id="{7DD81846-358E-44B3-9486-7427EA2BF4C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A8581F-3DD1-43CB-BDB1-E6B523327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473"/>
          <a:stretch/>
        </p:blipFill>
        <p:spPr>
          <a:xfrm>
            <a:off x="1581712" y="1030483"/>
            <a:ext cx="7216953" cy="2812719"/>
          </a:xfrm>
          <a:prstGeom prst="rect">
            <a:avLst/>
          </a:prstGeom>
        </p:spPr>
      </p:pic>
      <p:pic>
        <p:nvPicPr>
          <p:cNvPr id="48" name="Google Shape;2047;p44">
            <a:extLst>
              <a:ext uri="{FF2B5EF4-FFF2-40B4-BE49-F238E27FC236}">
                <a16:creationId xmlns:a16="http://schemas.microsoft.com/office/drawing/2014/main" id="{552068DD-EED6-4716-95AB-B36C041B3E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2710" b="5862"/>
          <a:stretch/>
        </p:blipFill>
        <p:spPr>
          <a:xfrm rot="10799931">
            <a:off x="7871568" y="1943031"/>
            <a:ext cx="1994726" cy="1624228"/>
          </a:xfrm>
          <a:prstGeom prst="rect">
            <a:avLst/>
          </a:prstGeom>
          <a:noFill/>
          <a:ln>
            <a:noFill/>
          </a:ln>
          <a:effectLst>
            <a:outerShdw blurRad="142875" dist="57150" dir="5400000" algn="bl" rotWithShape="0">
              <a:schemeClr val="dk1">
                <a:alpha val="75000"/>
              </a:schemeClr>
            </a:outerShdw>
          </a:effectLst>
        </p:spPr>
      </p:pic>
      <p:grpSp>
        <p:nvGrpSpPr>
          <p:cNvPr id="49" name="Google Shape;2110;p45">
            <a:extLst>
              <a:ext uri="{FF2B5EF4-FFF2-40B4-BE49-F238E27FC236}">
                <a16:creationId xmlns:a16="http://schemas.microsoft.com/office/drawing/2014/main" id="{CA395BA1-4C07-48EC-84F8-0B9CF0C1CDC4}"/>
              </a:ext>
            </a:extLst>
          </p:cNvPr>
          <p:cNvGrpSpPr/>
          <p:nvPr/>
        </p:nvGrpSpPr>
        <p:grpSpPr>
          <a:xfrm>
            <a:off x="2483524" y="3278688"/>
            <a:ext cx="446427" cy="446667"/>
            <a:chOff x="3485527" y="3147928"/>
            <a:chExt cx="446427" cy="446667"/>
          </a:xfrm>
        </p:grpSpPr>
        <p:sp>
          <p:nvSpPr>
            <p:cNvPr id="50" name="Google Shape;2111;p45">
              <a:extLst>
                <a:ext uri="{FF2B5EF4-FFF2-40B4-BE49-F238E27FC236}">
                  <a16:creationId xmlns:a16="http://schemas.microsoft.com/office/drawing/2014/main" id="{F5D82B7A-E8E6-4866-BC74-E75634D9395B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12;p45">
              <a:extLst>
                <a:ext uri="{FF2B5EF4-FFF2-40B4-BE49-F238E27FC236}">
                  <a16:creationId xmlns:a16="http://schemas.microsoft.com/office/drawing/2014/main" id="{17EC8474-56C2-4063-B6D6-22A495CD487E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113;p45">
              <a:extLst>
                <a:ext uri="{FF2B5EF4-FFF2-40B4-BE49-F238E27FC236}">
                  <a16:creationId xmlns:a16="http://schemas.microsoft.com/office/drawing/2014/main" id="{52336F0C-4523-4A07-B6C8-482BE4009463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2021;p44">
            <a:extLst>
              <a:ext uri="{FF2B5EF4-FFF2-40B4-BE49-F238E27FC236}">
                <a16:creationId xmlns:a16="http://schemas.microsoft.com/office/drawing/2014/main" id="{FA2B5720-71BB-429C-B282-601B8C673CA9}"/>
              </a:ext>
            </a:extLst>
          </p:cNvPr>
          <p:cNvGrpSpPr/>
          <p:nvPr/>
        </p:nvGrpSpPr>
        <p:grpSpPr>
          <a:xfrm>
            <a:off x="7701809" y="3506919"/>
            <a:ext cx="446637" cy="395547"/>
            <a:chOff x="6938384" y="2023370"/>
            <a:chExt cx="446637" cy="395547"/>
          </a:xfrm>
        </p:grpSpPr>
        <p:sp>
          <p:nvSpPr>
            <p:cNvPr id="54" name="Google Shape;2022;p44">
              <a:extLst>
                <a:ext uri="{FF2B5EF4-FFF2-40B4-BE49-F238E27FC236}">
                  <a16:creationId xmlns:a16="http://schemas.microsoft.com/office/drawing/2014/main" id="{EAEE0C54-DB95-434C-9E39-9FADC7E48EA6}"/>
                </a:ext>
              </a:extLst>
            </p:cNvPr>
            <p:cNvSpPr/>
            <p:nvPr/>
          </p:nvSpPr>
          <p:spPr>
            <a:xfrm>
              <a:off x="6938384" y="2023370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14478" y="2309"/>
                  </a:moveTo>
                  <a:lnTo>
                    <a:pt x="14478" y="12474"/>
                  </a:lnTo>
                  <a:lnTo>
                    <a:pt x="14477" y="12474"/>
                  </a:lnTo>
                  <a:cubicBezTo>
                    <a:pt x="14477" y="12638"/>
                    <a:pt x="14343" y="12772"/>
                    <a:pt x="14179" y="12772"/>
                  </a:cubicBezTo>
                  <a:lnTo>
                    <a:pt x="4779" y="12772"/>
                  </a:lnTo>
                  <a:lnTo>
                    <a:pt x="4779" y="6321"/>
                  </a:lnTo>
                  <a:cubicBezTo>
                    <a:pt x="4779" y="6201"/>
                    <a:pt x="4682" y="6102"/>
                    <a:pt x="4562" y="6102"/>
                  </a:cubicBezTo>
                  <a:cubicBezTo>
                    <a:pt x="4441" y="6102"/>
                    <a:pt x="4343" y="6201"/>
                    <a:pt x="4343" y="6321"/>
                  </a:cubicBezTo>
                  <a:lnTo>
                    <a:pt x="4343" y="12768"/>
                  </a:lnTo>
                  <a:lnTo>
                    <a:pt x="737" y="12768"/>
                  </a:lnTo>
                  <a:cubicBezTo>
                    <a:pt x="572" y="12768"/>
                    <a:pt x="439" y="12635"/>
                    <a:pt x="439" y="12469"/>
                  </a:cubicBezTo>
                  <a:lnTo>
                    <a:pt x="439" y="2309"/>
                  </a:lnTo>
                  <a:lnTo>
                    <a:pt x="4344" y="2309"/>
                  </a:lnTo>
                  <a:lnTo>
                    <a:pt x="4344" y="5321"/>
                  </a:lnTo>
                  <a:cubicBezTo>
                    <a:pt x="4344" y="5440"/>
                    <a:pt x="4442" y="5538"/>
                    <a:pt x="4563" y="5538"/>
                  </a:cubicBezTo>
                  <a:cubicBezTo>
                    <a:pt x="4683" y="5538"/>
                    <a:pt x="4781" y="5440"/>
                    <a:pt x="4781" y="5321"/>
                  </a:cubicBezTo>
                  <a:lnTo>
                    <a:pt x="4781" y="2309"/>
                  </a:lnTo>
                  <a:close/>
                  <a:moveTo>
                    <a:pt x="735" y="1"/>
                  </a:moveTo>
                  <a:cubicBezTo>
                    <a:pt x="330" y="1"/>
                    <a:pt x="1" y="331"/>
                    <a:pt x="1" y="735"/>
                  </a:cubicBezTo>
                  <a:lnTo>
                    <a:pt x="1" y="12469"/>
                  </a:lnTo>
                  <a:lnTo>
                    <a:pt x="1" y="12470"/>
                  </a:lnTo>
                  <a:lnTo>
                    <a:pt x="1" y="12473"/>
                  </a:lnTo>
                  <a:cubicBezTo>
                    <a:pt x="1" y="12877"/>
                    <a:pt x="330" y="13207"/>
                    <a:pt x="735" y="13207"/>
                  </a:cubicBezTo>
                  <a:lnTo>
                    <a:pt x="14178" y="13207"/>
                  </a:lnTo>
                  <a:cubicBezTo>
                    <a:pt x="14583" y="13207"/>
                    <a:pt x="14912" y="12877"/>
                    <a:pt x="14912" y="12473"/>
                  </a:cubicBezTo>
                  <a:lnTo>
                    <a:pt x="14912" y="734"/>
                  </a:lnTo>
                  <a:cubicBezTo>
                    <a:pt x="14913" y="331"/>
                    <a:pt x="14583" y="1"/>
                    <a:pt x="14178" y="1"/>
                  </a:cubicBezTo>
                  <a:lnTo>
                    <a:pt x="11054" y="1"/>
                  </a:lnTo>
                  <a:cubicBezTo>
                    <a:pt x="10934" y="1"/>
                    <a:pt x="10836" y="99"/>
                    <a:pt x="10836" y="220"/>
                  </a:cubicBezTo>
                  <a:cubicBezTo>
                    <a:pt x="10836" y="339"/>
                    <a:pt x="10934" y="437"/>
                    <a:pt x="11054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7" y="1870"/>
                  </a:lnTo>
                  <a:lnTo>
                    <a:pt x="437" y="735"/>
                  </a:lnTo>
                  <a:cubicBezTo>
                    <a:pt x="437" y="571"/>
                    <a:pt x="571" y="437"/>
                    <a:pt x="735" y="437"/>
                  </a:cubicBezTo>
                  <a:lnTo>
                    <a:pt x="10028" y="437"/>
                  </a:lnTo>
                  <a:cubicBezTo>
                    <a:pt x="10149" y="437"/>
                    <a:pt x="10247" y="340"/>
                    <a:pt x="10247" y="220"/>
                  </a:cubicBezTo>
                  <a:cubicBezTo>
                    <a:pt x="10247" y="99"/>
                    <a:pt x="10149" y="1"/>
                    <a:pt x="10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23;p44">
              <a:extLst>
                <a:ext uri="{FF2B5EF4-FFF2-40B4-BE49-F238E27FC236}">
                  <a16:creationId xmlns:a16="http://schemas.microsoft.com/office/drawing/2014/main" id="{191FC2C1-6D5B-4CCD-9C6A-EC5DA8B130CA}"/>
                </a:ext>
              </a:extLst>
            </p:cNvPr>
            <p:cNvSpPr/>
            <p:nvPr/>
          </p:nvSpPr>
          <p:spPr>
            <a:xfrm>
              <a:off x="6978394" y="211144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24;p44">
              <a:extLst>
                <a:ext uri="{FF2B5EF4-FFF2-40B4-BE49-F238E27FC236}">
                  <a16:creationId xmlns:a16="http://schemas.microsoft.com/office/drawing/2014/main" id="{41620A89-9E8A-46CF-9AB8-686E5D8FE0CD}"/>
                </a:ext>
              </a:extLst>
            </p:cNvPr>
            <p:cNvSpPr/>
            <p:nvPr/>
          </p:nvSpPr>
          <p:spPr>
            <a:xfrm>
              <a:off x="6978394" y="2144208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25;p44">
              <a:extLst>
                <a:ext uri="{FF2B5EF4-FFF2-40B4-BE49-F238E27FC236}">
                  <a16:creationId xmlns:a16="http://schemas.microsoft.com/office/drawing/2014/main" id="{7D5B847D-8544-47A3-9DDC-2A940A05892E}"/>
                </a:ext>
              </a:extLst>
            </p:cNvPr>
            <p:cNvSpPr/>
            <p:nvPr/>
          </p:nvSpPr>
          <p:spPr>
            <a:xfrm>
              <a:off x="6978394" y="2177001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39"/>
                    <a:pt x="1180" y="219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26;p44">
              <a:extLst>
                <a:ext uri="{FF2B5EF4-FFF2-40B4-BE49-F238E27FC236}">
                  <a16:creationId xmlns:a16="http://schemas.microsoft.com/office/drawing/2014/main" id="{0E4AF2DD-4085-408A-8145-7B2BAFC88EA4}"/>
                </a:ext>
              </a:extLst>
            </p:cNvPr>
            <p:cNvSpPr/>
            <p:nvPr/>
          </p:nvSpPr>
          <p:spPr>
            <a:xfrm>
              <a:off x="6978394" y="220976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8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27;p44">
              <a:extLst>
                <a:ext uri="{FF2B5EF4-FFF2-40B4-BE49-F238E27FC236}">
                  <a16:creationId xmlns:a16="http://schemas.microsoft.com/office/drawing/2014/main" id="{6E7E1019-076A-4D0F-A511-649E4EBE81CE}"/>
                </a:ext>
              </a:extLst>
            </p:cNvPr>
            <p:cNvSpPr/>
            <p:nvPr/>
          </p:nvSpPr>
          <p:spPr>
            <a:xfrm>
              <a:off x="6978394" y="224255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28;p44">
              <a:extLst>
                <a:ext uri="{FF2B5EF4-FFF2-40B4-BE49-F238E27FC236}">
                  <a16:creationId xmlns:a16="http://schemas.microsoft.com/office/drawing/2014/main" id="{65720469-1F60-462E-A205-87A61BE53DF5}"/>
                </a:ext>
              </a:extLst>
            </p:cNvPr>
            <p:cNvSpPr/>
            <p:nvPr/>
          </p:nvSpPr>
          <p:spPr>
            <a:xfrm>
              <a:off x="6978394" y="2275318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8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8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29;p44">
              <a:extLst>
                <a:ext uri="{FF2B5EF4-FFF2-40B4-BE49-F238E27FC236}">
                  <a16:creationId xmlns:a16="http://schemas.microsoft.com/office/drawing/2014/main" id="{5A83B2D0-8BCF-4E6C-A2EF-22E64183FF71}"/>
                </a:ext>
              </a:extLst>
            </p:cNvPr>
            <p:cNvSpPr/>
            <p:nvPr/>
          </p:nvSpPr>
          <p:spPr>
            <a:xfrm>
              <a:off x="6978394" y="2308111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961" y="436"/>
                  </a:lnTo>
                  <a:cubicBezTo>
                    <a:pt x="1082" y="436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30;p44">
              <a:extLst>
                <a:ext uri="{FF2B5EF4-FFF2-40B4-BE49-F238E27FC236}">
                  <a16:creationId xmlns:a16="http://schemas.microsoft.com/office/drawing/2014/main" id="{A3539BD2-7810-4CF9-BFD6-2FE31198AC5C}"/>
                </a:ext>
              </a:extLst>
            </p:cNvPr>
            <p:cNvSpPr/>
            <p:nvPr/>
          </p:nvSpPr>
          <p:spPr>
            <a:xfrm>
              <a:off x="6978394" y="234087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31;p44">
              <a:extLst>
                <a:ext uri="{FF2B5EF4-FFF2-40B4-BE49-F238E27FC236}">
                  <a16:creationId xmlns:a16="http://schemas.microsoft.com/office/drawing/2014/main" id="{0C6F7187-29AC-459D-97A3-17955D62F705}"/>
                </a:ext>
              </a:extLst>
            </p:cNvPr>
            <p:cNvSpPr/>
            <p:nvPr/>
          </p:nvSpPr>
          <p:spPr>
            <a:xfrm>
              <a:off x="6978394" y="237369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8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32;p44">
              <a:extLst>
                <a:ext uri="{FF2B5EF4-FFF2-40B4-BE49-F238E27FC236}">
                  <a16:creationId xmlns:a16="http://schemas.microsoft.com/office/drawing/2014/main" id="{FFC5A634-B19D-4B49-B155-888CB59691EF}"/>
                </a:ext>
              </a:extLst>
            </p:cNvPr>
            <p:cNvSpPr/>
            <p:nvPr/>
          </p:nvSpPr>
          <p:spPr>
            <a:xfrm>
              <a:off x="7142207" y="2111446"/>
              <a:ext cx="40938" cy="78672"/>
            </a:xfrm>
            <a:custGeom>
              <a:avLst/>
              <a:gdLst/>
              <a:ahLst/>
              <a:cxnLst/>
              <a:rect l="l" t="t" r="r" b="b"/>
              <a:pathLst>
                <a:path w="1367" h="2627" extrusionOk="0">
                  <a:moveTo>
                    <a:pt x="1120" y="0"/>
                  </a:moveTo>
                  <a:cubicBezTo>
                    <a:pt x="1033" y="0"/>
                    <a:pt x="950" y="53"/>
                    <a:pt x="917" y="137"/>
                  </a:cubicBezTo>
                  <a:lnTo>
                    <a:pt x="45" y="2327"/>
                  </a:lnTo>
                  <a:cubicBezTo>
                    <a:pt x="0" y="2439"/>
                    <a:pt x="54" y="2566"/>
                    <a:pt x="168" y="2611"/>
                  </a:cubicBezTo>
                  <a:cubicBezTo>
                    <a:pt x="194" y="2621"/>
                    <a:pt x="221" y="2627"/>
                    <a:pt x="248" y="2627"/>
                  </a:cubicBezTo>
                  <a:cubicBezTo>
                    <a:pt x="335" y="2627"/>
                    <a:pt x="417" y="2574"/>
                    <a:pt x="451" y="2488"/>
                  </a:cubicBezTo>
                  <a:lnTo>
                    <a:pt x="1322" y="299"/>
                  </a:lnTo>
                  <a:cubicBezTo>
                    <a:pt x="1367" y="186"/>
                    <a:pt x="1311" y="60"/>
                    <a:pt x="1200" y="16"/>
                  </a:cubicBezTo>
                  <a:cubicBezTo>
                    <a:pt x="1174" y="5"/>
                    <a:pt x="1146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33;p44">
              <a:extLst>
                <a:ext uri="{FF2B5EF4-FFF2-40B4-BE49-F238E27FC236}">
                  <a16:creationId xmlns:a16="http://schemas.microsoft.com/office/drawing/2014/main" id="{8A2A5891-C360-4955-BBAE-52DE0384671A}"/>
                </a:ext>
              </a:extLst>
            </p:cNvPr>
            <p:cNvSpPr/>
            <p:nvPr/>
          </p:nvSpPr>
          <p:spPr>
            <a:xfrm>
              <a:off x="7193118" y="2114560"/>
              <a:ext cx="31894" cy="72413"/>
            </a:xfrm>
            <a:custGeom>
              <a:avLst/>
              <a:gdLst/>
              <a:ahLst/>
              <a:cxnLst/>
              <a:rect l="l" t="t" r="r" b="b"/>
              <a:pathLst>
                <a:path w="1065" h="2418" extrusionOk="0">
                  <a:moveTo>
                    <a:pt x="251" y="1"/>
                  </a:moveTo>
                  <a:cubicBezTo>
                    <a:pt x="213" y="1"/>
                    <a:pt x="174" y="11"/>
                    <a:pt x="139" y="32"/>
                  </a:cubicBezTo>
                  <a:cubicBezTo>
                    <a:pt x="35" y="95"/>
                    <a:pt x="3" y="228"/>
                    <a:pt x="64" y="331"/>
                  </a:cubicBezTo>
                  <a:lnTo>
                    <a:pt x="582" y="1191"/>
                  </a:lnTo>
                  <a:lnTo>
                    <a:pt x="61" y="2088"/>
                  </a:lnTo>
                  <a:cubicBezTo>
                    <a:pt x="0" y="2194"/>
                    <a:pt x="35" y="2328"/>
                    <a:pt x="140" y="2388"/>
                  </a:cubicBezTo>
                  <a:cubicBezTo>
                    <a:pt x="174" y="2407"/>
                    <a:pt x="212" y="2418"/>
                    <a:pt x="249" y="2418"/>
                  </a:cubicBezTo>
                  <a:cubicBezTo>
                    <a:pt x="326" y="2418"/>
                    <a:pt x="399" y="2378"/>
                    <a:pt x="440" y="2309"/>
                  </a:cubicBezTo>
                  <a:lnTo>
                    <a:pt x="1024" y="1299"/>
                  </a:lnTo>
                  <a:cubicBezTo>
                    <a:pt x="1065" y="1230"/>
                    <a:pt x="1064" y="1146"/>
                    <a:pt x="1023" y="1078"/>
                  </a:cubicBezTo>
                  <a:lnTo>
                    <a:pt x="438" y="107"/>
                  </a:lnTo>
                  <a:cubicBezTo>
                    <a:pt x="396" y="38"/>
                    <a:pt x="32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34;p44">
              <a:extLst>
                <a:ext uri="{FF2B5EF4-FFF2-40B4-BE49-F238E27FC236}">
                  <a16:creationId xmlns:a16="http://schemas.microsoft.com/office/drawing/2014/main" id="{0DAF2DD5-55A3-473A-B79C-8AEA6BCA9176}"/>
                </a:ext>
              </a:extLst>
            </p:cNvPr>
            <p:cNvSpPr/>
            <p:nvPr/>
          </p:nvSpPr>
          <p:spPr>
            <a:xfrm>
              <a:off x="7100400" y="2114560"/>
              <a:ext cx="31864" cy="72383"/>
            </a:xfrm>
            <a:custGeom>
              <a:avLst/>
              <a:gdLst/>
              <a:ahLst/>
              <a:cxnLst/>
              <a:rect l="l" t="t" r="r" b="b"/>
              <a:pathLst>
                <a:path w="1064" h="2417" extrusionOk="0">
                  <a:moveTo>
                    <a:pt x="813" y="1"/>
                  </a:moveTo>
                  <a:cubicBezTo>
                    <a:pt x="739" y="1"/>
                    <a:pt x="667" y="38"/>
                    <a:pt x="627" y="107"/>
                  </a:cubicBezTo>
                  <a:lnTo>
                    <a:pt x="42" y="1076"/>
                  </a:lnTo>
                  <a:cubicBezTo>
                    <a:pt x="1" y="1144"/>
                    <a:pt x="0" y="1230"/>
                    <a:pt x="41" y="1299"/>
                  </a:cubicBezTo>
                  <a:lnTo>
                    <a:pt x="624" y="2308"/>
                  </a:lnTo>
                  <a:cubicBezTo>
                    <a:pt x="665" y="2377"/>
                    <a:pt x="738" y="2417"/>
                    <a:pt x="813" y="2417"/>
                  </a:cubicBezTo>
                  <a:cubicBezTo>
                    <a:pt x="850" y="2417"/>
                    <a:pt x="889" y="2407"/>
                    <a:pt x="923" y="2387"/>
                  </a:cubicBezTo>
                  <a:cubicBezTo>
                    <a:pt x="1028" y="2326"/>
                    <a:pt x="1063" y="2193"/>
                    <a:pt x="1004" y="2088"/>
                  </a:cubicBezTo>
                  <a:lnTo>
                    <a:pt x="483" y="1191"/>
                  </a:lnTo>
                  <a:lnTo>
                    <a:pt x="1001" y="331"/>
                  </a:lnTo>
                  <a:cubicBezTo>
                    <a:pt x="1063" y="228"/>
                    <a:pt x="1030" y="93"/>
                    <a:pt x="926" y="32"/>
                  </a:cubicBezTo>
                  <a:cubicBezTo>
                    <a:pt x="891" y="11"/>
                    <a:pt x="852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35;p44">
              <a:extLst>
                <a:ext uri="{FF2B5EF4-FFF2-40B4-BE49-F238E27FC236}">
                  <a16:creationId xmlns:a16="http://schemas.microsoft.com/office/drawing/2014/main" id="{2A5B5D41-5127-4CDF-BBF8-FAAA3FD5CF66}"/>
                </a:ext>
              </a:extLst>
            </p:cNvPr>
            <p:cNvSpPr/>
            <p:nvPr/>
          </p:nvSpPr>
          <p:spPr>
            <a:xfrm>
              <a:off x="7100700" y="2209793"/>
              <a:ext cx="161567" cy="13117"/>
            </a:xfrm>
            <a:custGeom>
              <a:avLst/>
              <a:gdLst/>
              <a:ahLst/>
              <a:cxnLst/>
              <a:rect l="l" t="t" r="r" b="b"/>
              <a:pathLst>
                <a:path w="5395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7" y="437"/>
                    <a:pt x="219" y="437"/>
                  </a:cubicBezTo>
                  <a:lnTo>
                    <a:pt x="5176" y="437"/>
                  </a:lnTo>
                  <a:cubicBezTo>
                    <a:pt x="5296" y="437"/>
                    <a:pt x="5395" y="339"/>
                    <a:pt x="5395" y="218"/>
                  </a:cubicBezTo>
                  <a:cubicBezTo>
                    <a:pt x="5395" y="98"/>
                    <a:pt x="5296" y="1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36;p44">
              <a:extLst>
                <a:ext uri="{FF2B5EF4-FFF2-40B4-BE49-F238E27FC236}">
                  <a16:creationId xmlns:a16="http://schemas.microsoft.com/office/drawing/2014/main" id="{2CF9C00C-9F6D-42E3-8714-380CC712139A}"/>
                </a:ext>
              </a:extLst>
            </p:cNvPr>
            <p:cNvSpPr/>
            <p:nvPr/>
          </p:nvSpPr>
          <p:spPr>
            <a:xfrm>
              <a:off x="7100700" y="2242556"/>
              <a:ext cx="42076" cy="13087"/>
            </a:xfrm>
            <a:custGeom>
              <a:avLst/>
              <a:gdLst/>
              <a:ahLst/>
              <a:cxnLst/>
              <a:rect l="l" t="t" r="r" b="b"/>
              <a:pathLst>
                <a:path w="1405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40"/>
                    <a:pt x="97" y="437"/>
                    <a:pt x="219" y="437"/>
                  </a:cubicBezTo>
                  <a:lnTo>
                    <a:pt x="1187" y="437"/>
                  </a:lnTo>
                  <a:cubicBezTo>
                    <a:pt x="1308" y="437"/>
                    <a:pt x="1405" y="338"/>
                    <a:pt x="1405" y="218"/>
                  </a:cubicBezTo>
                  <a:cubicBezTo>
                    <a:pt x="1405" y="97"/>
                    <a:pt x="130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37;p44">
              <a:extLst>
                <a:ext uri="{FF2B5EF4-FFF2-40B4-BE49-F238E27FC236}">
                  <a16:creationId xmlns:a16="http://schemas.microsoft.com/office/drawing/2014/main" id="{46DC8C21-F1B7-45BE-98E1-8AED6D9F6791}"/>
                </a:ext>
              </a:extLst>
            </p:cNvPr>
            <p:cNvSpPr/>
            <p:nvPr/>
          </p:nvSpPr>
          <p:spPr>
            <a:xfrm>
              <a:off x="7163889" y="2242556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0"/>
                  </a:moveTo>
                  <a:cubicBezTo>
                    <a:pt x="99" y="0"/>
                    <a:pt x="0" y="97"/>
                    <a:pt x="0" y="218"/>
                  </a:cubicBezTo>
                  <a:cubicBezTo>
                    <a:pt x="0" y="338"/>
                    <a:pt x="99" y="437"/>
                    <a:pt x="219" y="437"/>
                  </a:cubicBezTo>
                  <a:lnTo>
                    <a:pt x="1187" y="437"/>
                  </a:lnTo>
                  <a:cubicBezTo>
                    <a:pt x="1307" y="437"/>
                    <a:pt x="1405" y="338"/>
                    <a:pt x="1405" y="218"/>
                  </a:cubicBezTo>
                  <a:cubicBezTo>
                    <a:pt x="1405" y="97"/>
                    <a:pt x="1307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38;p44">
              <a:extLst>
                <a:ext uri="{FF2B5EF4-FFF2-40B4-BE49-F238E27FC236}">
                  <a16:creationId xmlns:a16="http://schemas.microsoft.com/office/drawing/2014/main" id="{3493A4C6-A125-4BD1-BA2B-BB6868A8FBB5}"/>
                </a:ext>
              </a:extLst>
            </p:cNvPr>
            <p:cNvSpPr/>
            <p:nvPr/>
          </p:nvSpPr>
          <p:spPr>
            <a:xfrm>
              <a:off x="7205636" y="2275318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1"/>
                  </a:moveTo>
                  <a:cubicBezTo>
                    <a:pt x="98" y="1"/>
                    <a:pt x="1" y="99"/>
                    <a:pt x="1" y="219"/>
                  </a:cubicBezTo>
                  <a:cubicBezTo>
                    <a:pt x="1" y="341"/>
                    <a:pt x="98" y="437"/>
                    <a:pt x="219" y="437"/>
                  </a:cubicBezTo>
                  <a:lnTo>
                    <a:pt x="1186" y="437"/>
                  </a:lnTo>
                  <a:cubicBezTo>
                    <a:pt x="1307" y="437"/>
                    <a:pt x="1405" y="340"/>
                    <a:pt x="1405" y="219"/>
                  </a:cubicBezTo>
                  <a:cubicBezTo>
                    <a:pt x="1405" y="99"/>
                    <a:pt x="1307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39;p44">
              <a:extLst>
                <a:ext uri="{FF2B5EF4-FFF2-40B4-BE49-F238E27FC236}">
                  <a16:creationId xmlns:a16="http://schemas.microsoft.com/office/drawing/2014/main" id="{A4E06EC0-C1E5-4210-9B51-ED6169A111D9}"/>
                </a:ext>
              </a:extLst>
            </p:cNvPr>
            <p:cNvSpPr/>
            <p:nvPr/>
          </p:nvSpPr>
          <p:spPr>
            <a:xfrm>
              <a:off x="7205695" y="2340873"/>
              <a:ext cx="42076" cy="13147"/>
            </a:xfrm>
            <a:custGeom>
              <a:avLst/>
              <a:gdLst/>
              <a:ahLst/>
              <a:cxnLst/>
              <a:rect l="l" t="t" r="r" b="b"/>
              <a:pathLst>
                <a:path w="1405" h="439" extrusionOk="0">
                  <a:moveTo>
                    <a:pt x="219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lnTo>
                    <a:pt x="1187" y="438"/>
                  </a:lnTo>
                  <a:cubicBezTo>
                    <a:pt x="1307" y="438"/>
                    <a:pt x="1404" y="340"/>
                    <a:pt x="1404" y="219"/>
                  </a:cubicBezTo>
                  <a:cubicBezTo>
                    <a:pt x="1404" y="99"/>
                    <a:pt x="1307" y="1"/>
                    <a:pt x="1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40;p44">
              <a:extLst>
                <a:ext uri="{FF2B5EF4-FFF2-40B4-BE49-F238E27FC236}">
                  <a16:creationId xmlns:a16="http://schemas.microsoft.com/office/drawing/2014/main" id="{EC057FEC-F2E6-4629-AD52-E0104BE6B6B7}"/>
                </a:ext>
              </a:extLst>
            </p:cNvPr>
            <p:cNvSpPr/>
            <p:nvPr/>
          </p:nvSpPr>
          <p:spPr>
            <a:xfrm>
              <a:off x="7100700" y="2373696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38"/>
                    <a:pt x="3031" y="218"/>
                  </a:cubicBezTo>
                  <a:cubicBezTo>
                    <a:pt x="3031" y="98"/>
                    <a:pt x="2933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41;p44">
              <a:extLst>
                <a:ext uri="{FF2B5EF4-FFF2-40B4-BE49-F238E27FC236}">
                  <a16:creationId xmlns:a16="http://schemas.microsoft.com/office/drawing/2014/main" id="{B6D60CA5-1D38-42BA-B20C-083E01171624}"/>
                </a:ext>
              </a:extLst>
            </p:cNvPr>
            <p:cNvSpPr/>
            <p:nvPr/>
          </p:nvSpPr>
          <p:spPr>
            <a:xfrm>
              <a:off x="7100700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42;p44">
              <a:extLst>
                <a:ext uri="{FF2B5EF4-FFF2-40B4-BE49-F238E27FC236}">
                  <a16:creationId xmlns:a16="http://schemas.microsoft.com/office/drawing/2014/main" id="{356DBBE1-1C58-418F-863F-F0201CC5BA27}"/>
                </a:ext>
              </a:extLst>
            </p:cNvPr>
            <p:cNvSpPr/>
            <p:nvPr/>
          </p:nvSpPr>
          <p:spPr>
            <a:xfrm>
              <a:off x="7261937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0" y="99"/>
                    <a:pt x="0" y="219"/>
                  </a:cubicBezTo>
                  <a:cubicBezTo>
                    <a:pt x="0" y="341"/>
                    <a:pt x="99" y="437"/>
                    <a:pt x="219" y="437"/>
                  </a:cubicBezTo>
                  <a:lnTo>
                    <a:pt x="2812" y="437"/>
                  </a:lnTo>
                  <a:cubicBezTo>
                    <a:pt x="2932" y="437"/>
                    <a:pt x="3030" y="340"/>
                    <a:pt x="3030" y="219"/>
                  </a:cubicBezTo>
                  <a:cubicBezTo>
                    <a:pt x="3030" y="99"/>
                    <a:pt x="2932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43;p44">
              <a:extLst>
                <a:ext uri="{FF2B5EF4-FFF2-40B4-BE49-F238E27FC236}">
                  <a16:creationId xmlns:a16="http://schemas.microsoft.com/office/drawing/2014/main" id="{B06E2522-75CE-4867-A830-D6B7C56B4CE7}"/>
                </a:ext>
              </a:extLst>
            </p:cNvPr>
            <p:cNvSpPr/>
            <p:nvPr/>
          </p:nvSpPr>
          <p:spPr>
            <a:xfrm>
              <a:off x="7100700" y="2308111"/>
              <a:ext cx="30606" cy="13117"/>
            </a:xfrm>
            <a:custGeom>
              <a:avLst/>
              <a:gdLst/>
              <a:ahLst/>
              <a:cxnLst/>
              <a:rect l="l" t="t" r="r" b="b"/>
              <a:pathLst>
                <a:path w="102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803" y="438"/>
                  </a:lnTo>
                  <a:cubicBezTo>
                    <a:pt x="924" y="438"/>
                    <a:pt x="1022" y="339"/>
                    <a:pt x="1022" y="219"/>
                  </a:cubicBezTo>
                  <a:cubicBezTo>
                    <a:pt x="1022" y="99"/>
                    <a:pt x="924" y="0"/>
                    <a:pt x="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44;p44">
              <a:extLst>
                <a:ext uri="{FF2B5EF4-FFF2-40B4-BE49-F238E27FC236}">
                  <a16:creationId xmlns:a16="http://schemas.microsoft.com/office/drawing/2014/main" id="{3244602C-CB4B-4C29-A7F6-82CF022AA751}"/>
                </a:ext>
              </a:extLst>
            </p:cNvPr>
            <p:cNvSpPr/>
            <p:nvPr/>
          </p:nvSpPr>
          <p:spPr>
            <a:xfrm>
              <a:off x="7144573" y="2308111"/>
              <a:ext cx="154559" cy="13087"/>
            </a:xfrm>
            <a:custGeom>
              <a:avLst/>
              <a:gdLst/>
              <a:ahLst/>
              <a:cxnLst/>
              <a:rect l="l" t="t" r="r" b="b"/>
              <a:pathLst>
                <a:path w="5161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4942" y="436"/>
                  </a:lnTo>
                  <a:cubicBezTo>
                    <a:pt x="5062" y="436"/>
                    <a:pt x="5160" y="339"/>
                    <a:pt x="5160" y="219"/>
                  </a:cubicBezTo>
                  <a:cubicBezTo>
                    <a:pt x="5160" y="99"/>
                    <a:pt x="5064" y="0"/>
                    <a:pt x="4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45;p44">
              <a:extLst>
                <a:ext uri="{FF2B5EF4-FFF2-40B4-BE49-F238E27FC236}">
                  <a16:creationId xmlns:a16="http://schemas.microsoft.com/office/drawing/2014/main" id="{76FC6210-BB8B-427C-9C5B-1294ED809BAE}"/>
                </a:ext>
              </a:extLst>
            </p:cNvPr>
            <p:cNvSpPr/>
            <p:nvPr/>
          </p:nvSpPr>
          <p:spPr>
            <a:xfrm>
              <a:off x="7100700" y="2340873"/>
              <a:ext cx="90771" cy="13147"/>
            </a:xfrm>
            <a:custGeom>
              <a:avLst/>
              <a:gdLst/>
              <a:ahLst/>
              <a:cxnLst/>
              <a:rect l="l" t="t" r="r" b="b"/>
              <a:pathLst>
                <a:path w="3031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812" y="438"/>
                  </a:lnTo>
                  <a:cubicBezTo>
                    <a:pt x="2933" y="438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10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36"/>
          <p:cNvSpPr txBox="1">
            <a:spLocks noGrp="1"/>
          </p:cNvSpPr>
          <p:nvPr>
            <p:ph type="title"/>
          </p:nvPr>
        </p:nvSpPr>
        <p:spPr>
          <a:xfrm>
            <a:off x="843975" y="68618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IDENTITAS PROJEK DSK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1817" name="Google Shape;1817;p36"/>
          <p:cNvGraphicFramePr/>
          <p:nvPr>
            <p:extLst>
              <p:ext uri="{D42A27DB-BD31-4B8C-83A1-F6EECF244321}">
                <p14:modId xmlns:p14="http://schemas.microsoft.com/office/powerpoint/2010/main" val="3432337692"/>
              </p:ext>
            </p:extLst>
          </p:nvPr>
        </p:nvGraphicFramePr>
        <p:xfrm>
          <a:off x="1100825" y="1647812"/>
          <a:ext cx="7660600" cy="2389737"/>
        </p:xfrm>
        <a:graphic>
          <a:graphicData uri="http://schemas.openxmlformats.org/drawingml/2006/table">
            <a:tbl>
              <a:tblPr>
                <a:noFill/>
                <a:tableStyleId>{CA7F45B9-E3FB-4DA3-8351-94C65DC77C83}</a:tableStyleId>
              </a:tblPr>
              <a:tblGrid>
                <a:gridCol w="31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JUDUL PROGRAM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JADWAL  SOLAT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NAMA PEMBUAT 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THORIQ MAULANA SOPYANDI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DASEM PENGAMPUN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ALI TARMUJI, S.T., M.Cs.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MATA KULIAH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DASAR SISTEM KOMPUTER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PROGRAM STUDI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INFORMATIKA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FAKULTAS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TEKNOLOGI INFORMATIKA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18" name="Google Shape;18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84" y="3967345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36"/>
          <p:cNvPicPr preferRelativeResize="0"/>
          <p:nvPr/>
        </p:nvPicPr>
        <p:blipFill rotWithShape="1">
          <a:blip r:embed="rId4">
            <a:alphaModFix/>
          </a:blip>
          <a:srcRect t="4915"/>
          <a:stretch/>
        </p:blipFill>
        <p:spPr>
          <a:xfrm>
            <a:off x="8692975" y="2203425"/>
            <a:ext cx="1867399" cy="177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p36"/>
          <p:cNvPicPr preferRelativeResize="0"/>
          <p:nvPr/>
        </p:nvPicPr>
        <p:blipFill rotWithShape="1">
          <a:blip r:embed="rId5">
            <a:alphaModFix/>
          </a:blip>
          <a:srcRect l="12492" t="18400" r="12342" b="12005"/>
          <a:stretch/>
        </p:blipFill>
        <p:spPr>
          <a:xfrm>
            <a:off x="3215428" y="4444382"/>
            <a:ext cx="1186025" cy="109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36"/>
          <p:cNvSpPr/>
          <p:nvPr/>
        </p:nvSpPr>
        <p:spPr>
          <a:xfrm>
            <a:off x="-1570098" y="4560991"/>
            <a:ext cx="10957275" cy="761000"/>
          </a:xfrm>
          <a:custGeom>
            <a:avLst/>
            <a:gdLst/>
            <a:ahLst/>
            <a:cxnLst/>
            <a:rect l="l" t="t" r="r" b="b"/>
            <a:pathLst>
              <a:path w="438291" h="30440" extrusionOk="0">
                <a:moveTo>
                  <a:pt x="4705" y="1314"/>
                </a:moveTo>
                <a:cubicBezTo>
                  <a:pt x="18603" y="-250"/>
                  <a:pt x="76749" y="258"/>
                  <a:pt x="96639" y="106"/>
                </a:cubicBezTo>
                <a:cubicBezTo>
                  <a:pt x="116529" y="-46"/>
                  <a:pt x="117867" y="-101"/>
                  <a:pt x="124043" y="401"/>
                </a:cubicBezTo>
                <a:cubicBezTo>
                  <a:pt x="130219" y="903"/>
                  <a:pt x="129533" y="982"/>
                  <a:pt x="133697" y="3116"/>
                </a:cubicBezTo>
                <a:cubicBezTo>
                  <a:pt x="137861" y="5250"/>
                  <a:pt x="142426" y="11432"/>
                  <a:pt x="149029" y="13204"/>
                </a:cubicBezTo>
                <a:cubicBezTo>
                  <a:pt x="155632" y="14976"/>
                  <a:pt x="164901" y="13659"/>
                  <a:pt x="173314" y="13750"/>
                </a:cubicBezTo>
                <a:cubicBezTo>
                  <a:pt x="181727" y="13841"/>
                  <a:pt x="189640" y="13841"/>
                  <a:pt x="199509" y="13750"/>
                </a:cubicBezTo>
                <a:cubicBezTo>
                  <a:pt x="209378" y="13659"/>
                  <a:pt x="217200" y="13295"/>
                  <a:pt x="232526" y="13204"/>
                </a:cubicBezTo>
                <a:cubicBezTo>
                  <a:pt x="247852" y="13113"/>
                  <a:pt x="259404" y="13204"/>
                  <a:pt x="291465" y="13204"/>
                </a:cubicBezTo>
                <a:cubicBezTo>
                  <a:pt x="323527" y="13204"/>
                  <a:pt x="401023" y="14259"/>
                  <a:pt x="424895" y="13204"/>
                </a:cubicBezTo>
                <a:cubicBezTo>
                  <a:pt x="448768" y="12149"/>
                  <a:pt x="433130" y="6931"/>
                  <a:pt x="434700" y="6873"/>
                </a:cubicBezTo>
                <a:cubicBezTo>
                  <a:pt x="436270" y="6816"/>
                  <a:pt x="434636" y="9305"/>
                  <a:pt x="434314" y="12859"/>
                </a:cubicBezTo>
                <a:cubicBezTo>
                  <a:pt x="433992" y="16413"/>
                  <a:pt x="437815" y="25412"/>
                  <a:pt x="432769" y="28199"/>
                </a:cubicBezTo>
                <a:cubicBezTo>
                  <a:pt x="427723" y="30986"/>
                  <a:pt x="415680" y="29491"/>
                  <a:pt x="404040" y="29581"/>
                </a:cubicBezTo>
                <a:cubicBezTo>
                  <a:pt x="392401" y="29672"/>
                  <a:pt x="386912" y="28882"/>
                  <a:pt x="362932" y="28742"/>
                </a:cubicBezTo>
                <a:cubicBezTo>
                  <a:pt x="338952" y="28602"/>
                  <a:pt x="299408" y="28462"/>
                  <a:pt x="260162" y="28742"/>
                </a:cubicBezTo>
                <a:cubicBezTo>
                  <a:pt x="220916" y="29022"/>
                  <a:pt x="168042" y="30280"/>
                  <a:pt x="127455" y="30420"/>
                </a:cubicBezTo>
                <a:cubicBezTo>
                  <a:pt x="86868" y="30560"/>
                  <a:pt x="35929" y="29931"/>
                  <a:pt x="16641" y="29581"/>
                </a:cubicBezTo>
                <a:cubicBezTo>
                  <a:pt x="-2647" y="29232"/>
                  <a:pt x="12472" y="30001"/>
                  <a:pt x="11727" y="28323"/>
                </a:cubicBezTo>
                <a:cubicBezTo>
                  <a:pt x="10982" y="26645"/>
                  <a:pt x="11919" y="22651"/>
                  <a:pt x="12173" y="19512"/>
                </a:cubicBezTo>
                <a:cubicBezTo>
                  <a:pt x="12427" y="16373"/>
                  <a:pt x="14494" y="12521"/>
                  <a:pt x="13249" y="9488"/>
                </a:cubicBezTo>
                <a:cubicBezTo>
                  <a:pt x="12004" y="6455"/>
                  <a:pt x="-9193" y="2878"/>
                  <a:pt x="4705" y="13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22" name="Google Shape;1822;p36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3" name="Google Shape;1823;p36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4" name="Google Shape;1824;p36"/>
          <p:cNvSpPr/>
          <p:nvPr/>
        </p:nvSpPr>
        <p:spPr>
          <a:xfrm>
            <a:off x="293100" y="645538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6"/>
          <p:cNvSpPr/>
          <p:nvPr/>
        </p:nvSpPr>
        <p:spPr>
          <a:xfrm>
            <a:off x="8547975" y="64555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7BBAEC-1D7F-4CF6-AD8A-3691761569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1" y="385925"/>
            <a:ext cx="1186025" cy="11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45"/>
          <p:cNvSpPr txBox="1">
            <a:spLocks noGrp="1"/>
          </p:cNvSpPr>
          <p:nvPr>
            <p:ph type="title" idx="8"/>
          </p:nvPr>
        </p:nvSpPr>
        <p:spPr>
          <a:xfrm>
            <a:off x="1074506" y="675318"/>
            <a:ext cx="7326720" cy="36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TAMPILAN LUARAN PROGRAM</a:t>
            </a:r>
          </a:p>
        </p:txBody>
      </p:sp>
      <p:sp>
        <p:nvSpPr>
          <p:cNvPr id="2058" name="Google Shape;2058;p45"/>
          <p:cNvSpPr txBox="1">
            <a:spLocks noGrp="1"/>
          </p:cNvSpPr>
          <p:nvPr>
            <p:ph type="title"/>
          </p:nvPr>
        </p:nvSpPr>
        <p:spPr>
          <a:xfrm>
            <a:off x="0" y="1017059"/>
            <a:ext cx="3175800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07</a:t>
            </a:r>
            <a:endParaRPr sz="8000" b="1" i="1" dirty="0"/>
          </a:p>
        </p:txBody>
      </p:sp>
      <p:pic>
        <p:nvPicPr>
          <p:cNvPr id="2067" name="Google Shape;2067;p45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1" y="81210"/>
            <a:ext cx="1265890" cy="125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370CFF-3991-474B-8FCC-8D00FBDD2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402" y="1187530"/>
            <a:ext cx="6810908" cy="3621842"/>
          </a:xfrm>
          <a:prstGeom prst="rect">
            <a:avLst/>
          </a:prstGeom>
        </p:spPr>
      </p:pic>
      <p:grpSp>
        <p:nvGrpSpPr>
          <p:cNvPr id="94" name="Google Shape;2110;p45">
            <a:extLst>
              <a:ext uri="{FF2B5EF4-FFF2-40B4-BE49-F238E27FC236}">
                <a16:creationId xmlns:a16="http://schemas.microsoft.com/office/drawing/2014/main" id="{8A690DB7-CDF9-4BD2-9733-D61BB8FFACF8}"/>
              </a:ext>
            </a:extLst>
          </p:cNvPr>
          <p:cNvGrpSpPr/>
          <p:nvPr/>
        </p:nvGrpSpPr>
        <p:grpSpPr>
          <a:xfrm>
            <a:off x="7877908" y="3509303"/>
            <a:ext cx="523318" cy="446667"/>
            <a:chOff x="3485527" y="3147928"/>
            <a:chExt cx="446427" cy="446667"/>
          </a:xfrm>
        </p:grpSpPr>
        <p:sp>
          <p:nvSpPr>
            <p:cNvPr id="95" name="Google Shape;2111;p45">
              <a:extLst>
                <a:ext uri="{FF2B5EF4-FFF2-40B4-BE49-F238E27FC236}">
                  <a16:creationId xmlns:a16="http://schemas.microsoft.com/office/drawing/2014/main" id="{BBCFF5A4-6923-4AFA-90FB-A3CB125E65F2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12;p45">
              <a:extLst>
                <a:ext uri="{FF2B5EF4-FFF2-40B4-BE49-F238E27FC236}">
                  <a16:creationId xmlns:a16="http://schemas.microsoft.com/office/drawing/2014/main" id="{0CBD4434-0253-4E86-B0AB-6E1FDFB66956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13;p45">
              <a:extLst>
                <a:ext uri="{FF2B5EF4-FFF2-40B4-BE49-F238E27FC236}">
                  <a16:creationId xmlns:a16="http://schemas.microsoft.com/office/drawing/2014/main" id="{8CC4F119-5C44-4F5B-932B-B9AD6D7BF856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8" name="Google Shape;2066;p45">
            <a:extLst>
              <a:ext uri="{FF2B5EF4-FFF2-40B4-BE49-F238E27FC236}">
                <a16:creationId xmlns:a16="http://schemas.microsoft.com/office/drawing/2014/main" id="{6204EBDB-4B14-46A5-8484-C827AB43501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15"/>
          <a:stretch/>
        </p:blipFill>
        <p:spPr>
          <a:xfrm>
            <a:off x="632946" y="4417890"/>
            <a:ext cx="1276536" cy="1213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2114;p45">
            <a:extLst>
              <a:ext uri="{FF2B5EF4-FFF2-40B4-BE49-F238E27FC236}">
                <a16:creationId xmlns:a16="http://schemas.microsoft.com/office/drawing/2014/main" id="{8E99E399-7810-466E-B929-47C12363FC34}"/>
              </a:ext>
            </a:extLst>
          </p:cNvPr>
          <p:cNvGrpSpPr/>
          <p:nvPr/>
        </p:nvGrpSpPr>
        <p:grpSpPr>
          <a:xfrm>
            <a:off x="507463" y="2616398"/>
            <a:ext cx="330141" cy="446667"/>
            <a:chOff x="2968154" y="3147899"/>
            <a:chExt cx="330141" cy="446667"/>
          </a:xfrm>
        </p:grpSpPr>
        <p:sp>
          <p:nvSpPr>
            <p:cNvPr id="119" name="Google Shape;2115;p45">
              <a:extLst>
                <a:ext uri="{FF2B5EF4-FFF2-40B4-BE49-F238E27FC236}">
                  <a16:creationId xmlns:a16="http://schemas.microsoft.com/office/drawing/2014/main" id="{6BD01707-D173-4859-A333-8453734F772D}"/>
                </a:ext>
              </a:extLst>
            </p:cNvPr>
            <p:cNvSpPr/>
            <p:nvPr/>
          </p:nvSpPr>
          <p:spPr>
            <a:xfrm>
              <a:off x="30200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3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3" y="1590"/>
                  </a:cubicBezTo>
                  <a:cubicBezTo>
                    <a:pt x="695" y="1590"/>
                    <a:pt x="437" y="1331"/>
                    <a:pt x="437" y="1013"/>
                  </a:cubicBezTo>
                  <a:cubicBezTo>
                    <a:pt x="435" y="695"/>
                    <a:pt x="694" y="437"/>
                    <a:pt x="1013" y="437"/>
                  </a:cubicBezTo>
                  <a:close/>
                  <a:moveTo>
                    <a:pt x="1013" y="0"/>
                  </a:moveTo>
                  <a:cubicBezTo>
                    <a:pt x="455" y="0"/>
                    <a:pt x="0" y="455"/>
                    <a:pt x="0" y="1013"/>
                  </a:cubicBezTo>
                  <a:cubicBezTo>
                    <a:pt x="0" y="1572"/>
                    <a:pt x="455" y="2025"/>
                    <a:pt x="1013" y="2025"/>
                  </a:cubicBezTo>
                  <a:cubicBezTo>
                    <a:pt x="1572" y="2025"/>
                    <a:pt x="2025" y="1572"/>
                    <a:pt x="2025" y="1013"/>
                  </a:cubicBezTo>
                  <a:cubicBezTo>
                    <a:pt x="2025" y="455"/>
                    <a:pt x="1572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16;p45">
              <a:extLst>
                <a:ext uri="{FF2B5EF4-FFF2-40B4-BE49-F238E27FC236}">
                  <a16:creationId xmlns:a16="http://schemas.microsoft.com/office/drawing/2014/main" id="{60946D7C-EF97-405A-A97C-DC53ED5E65E5}"/>
                </a:ext>
              </a:extLst>
            </p:cNvPr>
            <p:cNvSpPr/>
            <p:nvPr/>
          </p:nvSpPr>
          <p:spPr>
            <a:xfrm>
              <a:off x="3102918" y="3213274"/>
              <a:ext cx="60644" cy="60674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1012" y="437"/>
                  </a:moveTo>
                  <a:cubicBezTo>
                    <a:pt x="1330" y="437"/>
                    <a:pt x="1589" y="695"/>
                    <a:pt x="1589" y="1013"/>
                  </a:cubicBezTo>
                  <a:cubicBezTo>
                    <a:pt x="1589" y="1331"/>
                    <a:pt x="1330" y="1590"/>
                    <a:pt x="1012" y="1590"/>
                  </a:cubicBezTo>
                  <a:cubicBezTo>
                    <a:pt x="695" y="1590"/>
                    <a:pt x="435" y="1331"/>
                    <a:pt x="435" y="1013"/>
                  </a:cubicBezTo>
                  <a:cubicBezTo>
                    <a:pt x="435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4" y="0"/>
                    <a:pt x="0" y="455"/>
                    <a:pt x="0" y="1013"/>
                  </a:cubicBezTo>
                  <a:cubicBezTo>
                    <a:pt x="0" y="1572"/>
                    <a:pt x="454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17;p45">
              <a:extLst>
                <a:ext uri="{FF2B5EF4-FFF2-40B4-BE49-F238E27FC236}">
                  <a16:creationId xmlns:a16="http://schemas.microsoft.com/office/drawing/2014/main" id="{86F43B48-A5A7-4993-8D42-5B73E4AFE757}"/>
                </a:ext>
              </a:extLst>
            </p:cNvPr>
            <p:cNvSpPr/>
            <p:nvPr/>
          </p:nvSpPr>
          <p:spPr>
            <a:xfrm>
              <a:off x="31857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2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2" y="1590"/>
                  </a:cubicBezTo>
                  <a:cubicBezTo>
                    <a:pt x="694" y="1590"/>
                    <a:pt x="436" y="1331"/>
                    <a:pt x="436" y="1013"/>
                  </a:cubicBezTo>
                  <a:cubicBezTo>
                    <a:pt x="436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5" y="0"/>
                    <a:pt x="1" y="455"/>
                    <a:pt x="1" y="1013"/>
                  </a:cubicBezTo>
                  <a:cubicBezTo>
                    <a:pt x="1" y="1572"/>
                    <a:pt x="455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18;p45">
              <a:extLst>
                <a:ext uri="{FF2B5EF4-FFF2-40B4-BE49-F238E27FC236}">
                  <a16:creationId xmlns:a16="http://schemas.microsoft.com/office/drawing/2014/main" id="{9C4F1A78-DE63-4AA1-BBEC-C7C3365332B5}"/>
                </a:ext>
              </a:extLst>
            </p:cNvPr>
            <p:cNvSpPr/>
            <p:nvPr/>
          </p:nvSpPr>
          <p:spPr>
            <a:xfrm>
              <a:off x="3016250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2" y="340"/>
                    <a:pt x="99" y="438"/>
                    <a:pt x="220" y="438"/>
                  </a:cubicBezTo>
                  <a:lnTo>
                    <a:pt x="2058" y="438"/>
                  </a:lnTo>
                  <a:cubicBezTo>
                    <a:pt x="2178" y="438"/>
                    <a:pt x="2277" y="339"/>
                    <a:pt x="2277" y="219"/>
                  </a:cubicBezTo>
                  <a:cubicBezTo>
                    <a:pt x="2277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19;p45">
              <a:extLst>
                <a:ext uri="{FF2B5EF4-FFF2-40B4-BE49-F238E27FC236}">
                  <a16:creationId xmlns:a16="http://schemas.microsoft.com/office/drawing/2014/main" id="{B4191D2A-FFE4-4E4F-B30B-80268F979A4C}"/>
                </a:ext>
              </a:extLst>
            </p:cNvPr>
            <p:cNvSpPr/>
            <p:nvPr/>
          </p:nvSpPr>
          <p:spPr>
            <a:xfrm>
              <a:off x="3030056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1139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7"/>
                    <a:pt x="1259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20;p45">
              <a:extLst>
                <a:ext uri="{FF2B5EF4-FFF2-40B4-BE49-F238E27FC236}">
                  <a16:creationId xmlns:a16="http://schemas.microsoft.com/office/drawing/2014/main" id="{47A0D784-3A8C-4A3D-8B66-4D9EADA77E71}"/>
                </a:ext>
              </a:extLst>
            </p:cNvPr>
            <p:cNvSpPr/>
            <p:nvPr/>
          </p:nvSpPr>
          <p:spPr>
            <a:xfrm>
              <a:off x="3099145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19" y="0"/>
                  </a:moveTo>
                  <a:cubicBezTo>
                    <a:pt x="99" y="0"/>
                    <a:pt x="0" y="99"/>
                    <a:pt x="0" y="219"/>
                  </a:cubicBezTo>
                  <a:cubicBezTo>
                    <a:pt x="0" y="340"/>
                    <a:pt x="99" y="438"/>
                    <a:pt x="219" y="438"/>
                  </a:cubicBezTo>
                  <a:lnTo>
                    <a:pt x="2058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21;p45">
              <a:extLst>
                <a:ext uri="{FF2B5EF4-FFF2-40B4-BE49-F238E27FC236}">
                  <a16:creationId xmlns:a16="http://schemas.microsoft.com/office/drawing/2014/main" id="{BD00CD7B-9419-4C9C-BE8A-BE6CCCF8A7F1}"/>
                </a:ext>
              </a:extLst>
            </p:cNvPr>
            <p:cNvSpPr/>
            <p:nvPr/>
          </p:nvSpPr>
          <p:spPr>
            <a:xfrm>
              <a:off x="3112920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1139" y="437"/>
                  </a:lnTo>
                  <a:cubicBezTo>
                    <a:pt x="1260" y="437"/>
                    <a:pt x="1357" y="339"/>
                    <a:pt x="1357" y="219"/>
                  </a:cubicBezTo>
                  <a:cubicBezTo>
                    <a:pt x="1356" y="97"/>
                    <a:pt x="1260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22;p45">
              <a:extLst>
                <a:ext uri="{FF2B5EF4-FFF2-40B4-BE49-F238E27FC236}">
                  <a16:creationId xmlns:a16="http://schemas.microsoft.com/office/drawing/2014/main" id="{34E42107-8585-45B9-870D-855631304A3B}"/>
                </a:ext>
              </a:extLst>
            </p:cNvPr>
            <p:cNvSpPr/>
            <p:nvPr/>
          </p:nvSpPr>
          <p:spPr>
            <a:xfrm>
              <a:off x="3182009" y="3283441"/>
              <a:ext cx="68161" cy="13117"/>
            </a:xfrm>
            <a:custGeom>
              <a:avLst/>
              <a:gdLst/>
              <a:ahLst/>
              <a:cxnLst/>
              <a:rect l="l" t="t" r="r" b="b"/>
              <a:pathLst>
                <a:path w="2276" h="438" extrusionOk="0">
                  <a:moveTo>
                    <a:pt x="219" y="0"/>
                  </a:moveTo>
                  <a:cubicBezTo>
                    <a:pt x="98" y="0"/>
                    <a:pt x="0" y="99"/>
                    <a:pt x="0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057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23;p45">
              <a:extLst>
                <a:ext uri="{FF2B5EF4-FFF2-40B4-BE49-F238E27FC236}">
                  <a16:creationId xmlns:a16="http://schemas.microsoft.com/office/drawing/2014/main" id="{83CC0A14-C412-449B-BC0D-1EA40F297E8C}"/>
                </a:ext>
              </a:extLst>
            </p:cNvPr>
            <p:cNvSpPr/>
            <p:nvPr/>
          </p:nvSpPr>
          <p:spPr>
            <a:xfrm>
              <a:off x="3195755" y="330695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8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39"/>
                    <a:pt x="98" y="437"/>
                    <a:pt x="218" y="437"/>
                  </a:cubicBezTo>
                  <a:lnTo>
                    <a:pt x="1138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8"/>
                    <a:pt x="1258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24;p45">
              <a:extLst>
                <a:ext uri="{FF2B5EF4-FFF2-40B4-BE49-F238E27FC236}">
                  <a16:creationId xmlns:a16="http://schemas.microsoft.com/office/drawing/2014/main" id="{F5BC5D92-432B-46AD-AE45-74D2E618EE01}"/>
                </a:ext>
              </a:extLst>
            </p:cNvPr>
            <p:cNvSpPr/>
            <p:nvPr/>
          </p:nvSpPr>
          <p:spPr>
            <a:xfrm>
              <a:off x="2968154" y="3147899"/>
              <a:ext cx="330141" cy="446667"/>
            </a:xfrm>
            <a:custGeom>
              <a:avLst/>
              <a:gdLst/>
              <a:ahLst/>
              <a:cxnLst/>
              <a:rect l="l" t="t" r="r" b="b"/>
              <a:pathLst>
                <a:path w="11024" h="14915" extrusionOk="0">
                  <a:moveTo>
                    <a:pt x="10513" y="436"/>
                  </a:moveTo>
                  <a:cubicBezTo>
                    <a:pt x="10554" y="436"/>
                    <a:pt x="10587" y="469"/>
                    <a:pt x="10587" y="509"/>
                  </a:cubicBezTo>
                  <a:lnTo>
                    <a:pt x="10587" y="1438"/>
                  </a:lnTo>
                  <a:lnTo>
                    <a:pt x="439" y="1438"/>
                  </a:lnTo>
                  <a:lnTo>
                    <a:pt x="439" y="509"/>
                  </a:lnTo>
                  <a:cubicBezTo>
                    <a:pt x="439" y="469"/>
                    <a:pt x="472" y="436"/>
                    <a:pt x="512" y="436"/>
                  </a:cubicBezTo>
                  <a:close/>
                  <a:moveTo>
                    <a:pt x="10587" y="1874"/>
                  </a:moveTo>
                  <a:lnTo>
                    <a:pt x="10587" y="6057"/>
                  </a:lnTo>
                  <a:lnTo>
                    <a:pt x="9395" y="6057"/>
                  </a:lnTo>
                  <a:cubicBezTo>
                    <a:pt x="9275" y="6057"/>
                    <a:pt x="9176" y="6154"/>
                    <a:pt x="9176" y="6275"/>
                  </a:cubicBezTo>
                  <a:cubicBezTo>
                    <a:pt x="9176" y="6395"/>
                    <a:pt x="9275" y="6493"/>
                    <a:pt x="9395" y="6493"/>
                  </a:cubicBezTo>
                  <a:lnTo>
                    <a:pt x="10587" y="6493"/>
                  </a:lnTo>
                  <a:lnTo>
                    <a:pt x="10587" y="9860"/>
                  </a:lnTo>
                  <a:lnTo>
                    <a:pt x="439" y="9860"/>
                  </a:lnTo>
                  <a:lnTo>
                    <a:pt x="439" y="6493"/>
                  </a:lnTo>
                  <a:lnTo>
                    <a:pt x="8398" y="6493"/>
                  </a:lnTo>
                  <a:cubicBezTo>
                    <a:pt x="8518" y="6493"/>
                    <a:pt x="8616" y="6395"/>
                    <a:pt x="8616" y="6275"/>
                  </a:cubicBezTo>
                  <a:cubicBezTo>
                    <a:pt x="8616" y="6154"/>
                    <a:pt x="8518" y="6057"/>
                    <a:pt x="8398" y="6057"/>
                  </a:cubicBezTo>
                  <a:lnTo>
                    <a:pt x="439" y="6057"/>
                  </a:lnTo>
                  <a:lnTo>
                    <a:pt x="439" y="1874"/>
                  </a:lnTo>
                  <a:close/>
                  <a:moveTo>
                    <a:pt x="511" y="1"/>
                  </a:moveTo>
                  <a:cubicBezTo>
                    <a:pt x="230" y="1"/>
                    <a:pt x="2" y="230"/>
                    <a:pt x="2" y="509"/>
                  </a:cubicBezTo>
                  <a:lnTo>
                    <a:pt x="2" y="11101"/>
                  </a:lnTo>
                  <a:cubicBezTo>
                    <a:pt x="2" y="11221"/>
                    <a:pt x="100" y="11318"/>
                    <a:pt x="220" y="11318"/>
                  </a:cubicBezTo>
                  <a:cubicBezTo>
                    <a:pt x="341" y="11318"/>
                    <a:pt x="439" y="11221"/>
                    <a:pt x="439" y="11101"/>
                  </a:cubicBezTo>
                  <a:lnTo>
                    <a:pt x="439" y="10296"/>
                  </a:lnTo>
                  <a:lnTo>
                    <a:pt x="10587" y="10296"/>
                  </a:lnTo>
                  <a:lnTo>
                    <a:pt x="10587" y="14405"/>
                  </a:lnTo>
                  <a:cubicBezTo>
                    <a:pt x="10587" y="14446"/>
                    <a:pt x="10554" y="14478"/>
                    <a:pt x="10513" y="14478"/>
                  </a:cubicBezTo>
                  <a:lnTo>
                    <a:pt x="511" y="14478"/>
                  </a:lnTo>
                  <a:cubicBezTo>
                    <a:pt x="471" y="14478"/>
                    <a:pt x="438" y="14446"/>
                    <a:pt x="438" y="14405"/>
                  </a:cubicBezTo>
                  <a:lnTo>
                    <a:pt x="438" y="12122"/>
                  </a:lnTo>
                  <a:cubicBezTo>
                    <a:pt x="438" y="12001"/>
                    <a:pt x="340" y="11903"/>
                    <a:pt x="219" y="11903"/>
                  </a:cubicBezTo>
                  <a:cubicBezTo>
                    <a:pt x="99" y="11903"/>
                    <a:pt x="1" y="12001"/>
                    <a:pt x="1" y="12122"/>
                  </a:cubicBezTo>
                  <a:lnTo>
                    <a:pt x="1" y="14405"/>
                  </a:lnTo>
                  <a:cubicBezTo>
                    <a:pt x="1" y="14686"/>
                    <a:pt x="230" y="14915"/>
                    <a:pt x="509" y="14915"/>
                  </a:cubicBezTo>
                  <a:lnTo>
                    <a:pt x="10511" y="14915"/>
                  </a:lnTo>
                  <a:cubicBezTo>
                    <a:pt x="10793" y="14915"/>
                    <a:pt x="11020" y="14685"/>
                    <a:pt x="11020" y="14405"/>
                  </a:cubicBezTo>
                  <a:lnTo>
                    <a:pt x="11020" y="509"/>
                  </a:lnTo>
                  <a:cubicBezTo>
                    <a:pt x="11023" y="230"/>
                    <a:pt x="10794" y="1"/>
                    <a:pt x="10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25;p45">
              <a:extLst>
                <a:ext uri="{FF2B5EF4-FFF2-40B4-BE49-F238E27FC236}">
                  <a16:creationId xmlns:a16="http://schemas.microsoft.com/office/drawing/2014/main" id="{9F0AC24F-003E-4C70-83FB-8F868BA0DC97}"/>
                </a:ext>
              </a:extLst>
            </p:cNvPr>
            <p:cNvSpPr/>
            <p:nvPr/>
          </p:nvSpPr>
          <p:spPr>
            <a:xfrm>
              <a:off x="3007984" y="3354057"/>
              <a:ext cx="113741" cy="77444"/>
            </a:xfrm>
            <a:custGeom>
              <a:avLst/>
              <a:gdLst/>
              <a:ahLst/>
              <a:cxnLst/>
              <a:rect l="l" t="t" r="r" b="b"/>
              <a:pathLst>
                <a:path w="3798" h="2586" extrusionOk="0">
                  <a:moveTo>
                    <a:pt x="2834" y="436"/>
                  </a:moveTo>
                  <a:lnTo>
                    <a:pt x="1899" y="1033"/>
                  </a:lnTo>
                  <a:lnTo>
                    <a:pt x="963" y="436"/>
                  </a:lnTo>
                  <a:close/>
                  <a:moveTo>
                    <a:pt x="3362" y="615"/>
                  </a:moveTo>
                  <a:lnTo>
                    <a:pt x="3362" y="1968"/>
                  </a:lnTo>
                  <a:lnTo>
                    <a:pt x="2303" y="1292"/>
                  </a:lnTo>
                  <a:lnTo>
                    <a:pt x="3362" y="615"/>
                  </a:lnTo>
                  <a:close/>
                  <a:moveTo>
                    <a:pt x="438" y="617"/>
                  </a:moveTo>
                  <a:lnTo>
                    <a:pt x="1496" y="1293"/>
                  </a:lnTo>
                  <a:lnTo>
                    <a:pt x="438" y="1969"/>
                  </a:lnTo>
                  <a:lnTo>
                    <a:pt x="438" y="617"/>
                  </a:lnTo>
                  <a:close/>
                  <a:moveTo>
                    <a:pt x="1900" y="1550"/>
                  </a:moveTo>
                  <a:lnTo>
                    <a:pt x="2835" y="2148"/>
                  </a:lnTo>
                  <a:lnTo>
                    <a:pt x="965" y="2148"/>
                  </a:lnTo>
                  <a:lnTo>
                    <a:pt x="1900" y="1550"/>
                  </a:lnTo>
                  <a:close/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19" y="2585"/>
                  </a:cubicBezTo>
                  <a:lnTo>
                    <a:pt x="3579" y="2585"/>
                  </a:lnTo>
                  <a:cubicBezTo>
                    <a:pt x="3699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7" y="99"/>
                    <a:pt x="3699" y="1"/>
                    <a:pt x="3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26;p45">
              <a:extLst>
                <a:ext uri="{FF2B5EF4-FFF2-40B4-BE49-F238E27FC236}">
                  <a16:creationId xmlns:a16="http://schemas.microsoft.com/office/drawing/2014/main" id="{5834582F-E0BD-45FC-B04B-751AA3CD1DCF}"/>
                </a:ext>
              </a:extLst>
            </p:cNvPr>
            <p:cNvSpPr/>
            <p:nvPr/>
          </p:nvSpPr>
          <p:spPr>
            <a:xfrm>
              <a:off x="3144755" y="3354057"/>
              <a:ext cx="113771" cy="77444"/>
            </a:xfrm>
            <a:custGeom>
              <a:avLst/>
              <a:gdLst/>
              <a:ahLst/>
              <a:cxnLst/>
              <a:rect l="l" t="t" r="r" b="b"/>
              <a:pathLst>
                <a:path w="3799" h="2586" extrusionOk="0">
                  <a:moveTo>
                    <a:pt x="2832" y="436"/>
                  </a:moveTo>
                  <a:lnTo>
                    <a:pt x="1898" y="1033"/>
                  </a:lnTo>
                  <a:lnTo>
                    <a:pt x="963" y="436"/>
                  </a:lnTo>
                  <a:close/>
                  <a:moveTo>
                    <a:pt x="3360" y="615"/>
                  </a:moveTo>
                  <a:lnTo>
                    <a:pt x="3360" y="1968"/>
                  </a:lnTo>
                  <a:lnTo>
                    <a:pt x="2302" y="1292"/>
                  </a:lnTo>
                  <a:lnTo>
                    <a:pt x="3360" y="615"/>
                  </a:lnTo>
                  <a:close/>
                  <a:moveTo>
                    <a:pt x="437" y="617"/>
                  </a:moveTo>
                  <a:lnTo>
                    <a:pt x="1495" y="1293"/>
                  </a:lnTo>
                  <a:lnTo>
                    <a:pt x="437" y="1969"/>
                  </a:lnTo>
                  <a:lnTo>
                    <a:pt x="437" y="617"/>
                  </a:lnTo>
                  <a:close/>
                  <a:moveTo>
                    <a:pt x="1899" y="1550"/>
                  </a:moveTo>
                  <a:lnTo>
                    <a:pt x="2835" y="2148"/>
                  </a:lnTo>
                  <a:lnTo>
                    <a:pt x="964" y="2148"/>
                  </a:lnTo>
                  <a:lnTo>
                    <a:pt x="1899" y="1550"/>
                  </a:lnTo>
                  <a:close/>
                  <a:moveTo>
                    <a:pt x="220" y="1"/>
                  </a:moveTo>
                  <a:cubicBezTo>
                    <a:pt x="98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20" y="2585"/>
                  </a:cubicBezTo>
                  <a:lnTo>
                    <a:pt x="3580" y="2585"/>
                  </a:lnTo>
                  <a:cubicBezTo>
                    <a:pt x="3700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8" y="99"/>
                    <a:pt x="3700" y="1"/>
                    <a:pt x="3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27;p45">
              <a:extLst>
                <a:ext uri="{FF2B5EF4-FFF2-40B4-BE49-F238E27FC236}">
                  <a16:creationId xmlns:a16="http://schemas.microsoft.com/office/drawing/2014/main" id="{018875D9-E714-45CA-BEF7-6470FB419774}"/>
                </a:ext>
              </a:extLst>
            </p:cNvPr>
            <p:cNvSpPr/>
            <p:nvPr/>
          </p:nvSpPr>
          <p:spPr>
            <a:xfrm>
              <a:off x="3007984" y="3473158"/>
              <a:ext cx="250511" cy="13147"/>
            </a:xfrm>
            <a:custGeom>
              <a:avLst/>
              <a:gdLst/>
              <a:ahLst/>
              <a:cxnLst/>
              <a:rect l="l" t="t" r="r" b="b"/>
              <a:pathLst>
                <a:path w="8365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40"/>
                    <a:pt x="8364" y="220"/>
                  </a:cubicBezTo>
                  <a:cubicBezTo>
                    <a:pt x="8363" y="99"/>
                    <a:pt x="8266" y="1"/>
                    <a:pt x="8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28;p45">
              <a:extLst>
                <a:ext uri="{FF2B5EF4-FFF2-40B4-BE49-F238E27FC236}">
                  <a16:creationId xmlns:a16="http://schemas.microsoft.com/office/drawing/2014/main" id="{CBDDD7C9-88CD-45CE-A63E-46C459B438B9}"/>
                </a:ext>
              </a:extLst>
            </p:cNvPr>
            <p:cNvSpPr/>
            <p:nvPr/>
          </p:nvSpPr>
          <p:spPr>
            <a:xfrm>
              <a:off x="3126696" y="3499273"/>
              <a:ext cx="131799" cy="13087"/>
            </a:xfrm>
            <a:custGeom>
              <a:avLst/>
              <a:gdLst/>
              <a:ahLst/>
              <a:cxnLst/>
              <a:rect l="l" t="t" r="r" b="b"/>
              <a:pathLst>
                <a:path w="4401" h="437" extrusionOk="0">
                  <a:moveTo>
                    <a:pt x="218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8" y="437"/>
                  </a:cubicBezTo>
                  <a:lnTo>
                    <a:pt x="4181" y="437"/>
                  </a:lnTo>
                  <a:cubicBezTo>
                    <a:pt x="4302" y="437"/>
                    <a:pt x="4400" y="339"/>
                    <a:pt x="4400" y="218"/>
                  </a:cubicBezTo>
                  <a:cubicBezTo>
                    <a:pt x="4399" y="98"/>
                    <a:pt x="4302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29;p45">
              <a:extLst>
                <a:ext uri="{FF2B5EF4-FFF2-40B4-BE49-F238E27FC236}">
                  <a16:creationId xmlns:a16="http://schemas.microsoft.com/office/drawing/2014/main" id="{89773BC1-085E-4FA6-A2A6-1ACBBFBBFA74}"/>
                </a:ext>
              </a:extLst>
            </p:cNvPr>
            <p:cNvSpPr/>
            <p:nvPr/>
          </p:nvSpPr>
          <p:spPr>
            <a:xfrm>
              <a:off x="3007984" y="3499213"/>
              <a:ext cx="99186" cy="13117"/>
            </a:xfrm>
            <a:custGeom>
              <a:avLst/>
              <a:gdLst/>
              <a:ahLst/>
              <a:cxnLst/>
              <a:rect l="l" t="t" r="r" b="b"/>
              <a:pathLst>
                <a:path w="331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41"/>
                    <a:pt x="99" y="438"/>
                    <a:pt x="219" y="438"/>
                  </a:cubicBezTo>
                  <a:lnTo>
                    <a:pt x="3093" y="438"/>
                  </a:lnTo>
                  <a:cubicBezTo>
                    <a:pt x="3213" y="438"/>
                    <a:pt x="3311" y="340"/>
                    <a:pt x="3311" y="219"/>
                  </a:cubicBezTo>
                  <a:cubicBezTo>
                    <a:pt x="3311" y="99"/>
                    <a:pt x="3213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30;p45">
              <a:extLst>
                <a:ext uri="{FF2B5EF4-FFF2-40B4-BE49-F238E27FC236}">
                  <a16:creationId xmlns:a16="http://schemas.microsoft.com/office/drawing/2014/main" id="{25E966B6-695E-41D2-929A-681B79AAE0D4}"/>
                </a:ext>
              </a:extLst>
            </p:cNvPr>
            <p:cNvSpPr/>
            <p:nvPr/>
          </p:nvSpPr>
          <p:spPr>
            <a:xfrm>
              <a:off x="3007984" y="3525357"/>
              <a:ext cx="250511" cy="13117"/>
            </a:xfrm>
            <a:custGeom>
              <a:avLst/>
              <a:gdLst/>
              <a:ahLst/>
              <a:cxnLst/>
              <a:rect l="l" t="t" r="r" b="b"/>
              <a:pathLst>
                <a:path w="8365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39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39"/>
                    <a:pt x="8364" y="219"/>
                  </a:cubicBezTo>
                  <a:cubicBezTo>
                    <a:pt x="8364" y="99"/>
                    <a:pt x="8266" y="0"/>
                    <a:pt x="8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31;p45">
              <a:extLst>
                <a:ext uri="{FF2B5EF4-FFF2-40B4-BE49-F238E27FC236}">
                  <a16:creationId xmlns:a16="http://schemas.microsoft.com/office/drawing/2014/main" id="{1CAE6C29-D24B-48F0-99DD-CCF8FFE0A5C6}"/>
                </a:ext>
              </a:extLst>
            </p:cNvPr>
            <p:cNvSpPr/>
            <p:nvPr/>
          </p:nvSpPr>
          <p:spPr>
            <a:xfrm>
              <a:off x="3187460" y="3551471"/>
              <a:ext cx="71035" cy="13117"/>
            </a:xfrm>
            <a:custGeom>
              <a:avLst/>
              <a:gdLst/>
              <a:ahLst/>
              <a:cxnLst/>
              <a:rect l="l" t="t" r="r" b="b"/>
              <a:pathLst>
                <a:path w="2372" h="438" extrusionOk="0">
                  <a:moveTo>
                    <a:pt x="218" y="1"/>
                  </a:moveTo>
                  <a:cubicBezTo>
                    <a:pt x="97" y="1"/>
                    <a:pt x="0" y="99"/>
                    <a:pt x="0" y="220"/>
                  </a:cubicBezTo>
                  <a:cubicBezTo>
                    <a:pt x="0" y="340"/>
                    <a:pt x="97" y="437"/>
                    <a:pt x="218" y="437"/>
                  </a:cubicBezTo>
                  <a:lnTo>
                    <a:pt x="2152" y="437"/>
                  </a:lnTo>
                  <a:cubicBezTo>
                    <a:pt x="2273" y="437"/>
                    <a:pt x="2371" y="340"/>
                    <a:pt x="2371" y="220"/>
                  </a:cubicBezTo>
                  <a:cubicBezTo>
                    <a:pt x="2370" y="97"/>
                    <a:pt x="2273" y="1"/>
                    <a:pt x="2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32;p45">
              <a:extLst>
                <a:ext uri="{FF2B5EF4-FFF2-40B4-BE49-F238E27FC236}">
                  <a16:creationId xmlns:a16="http://schemas.microsoft.com/office/drawing/2014/main" id="{A39303B4-B901-4D33-8124-42DAC1E3D554}"/>
                </a:ext>
              </a:extLst>
            </p:cNvPr>
            <p:cNvSpPr/>
            <p:nvPr/>
          </p:nvSpPr>
          <p:spPr>
            <a:xfrm>
              <a:off x="3007984" y="3551441"/>
              <a:ext cx="160638" cy="13117"/>
            </a:xfrm>
            <a:custGeom>
              <a:avLst/>
              <a:gdLst/>
              <a:ahLst/>
              <a:cxnLst/>
              <a:rect l="l" t="t" r="r" b="b"/>
              <a:pathLst>
                <a:path w="5364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3" y="339"/>
                    <a:pt x="99" y="437"/>
                    <a:pt x="219" y="437"/>
                  </a:cubicBezTo>
                  <a:lnTo>
                    <a:pt x="5146" y="437"/>
                  </a:lnTo>
                  <a:cubicBezTo>
                    <a:pt x="5266" y="437"/>
                    <a:pt x="5363" y="339"/>
                    <a:pt x="5363" y="218"/>
                  </a:cubicBezTo>
                  <a:cubicBezTo>
                    <a:pt x="5363" y="98"/>
                    <a:pt x="5266" y="1"/>
                    <a:pt x="5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45"/>
          <p:cNvSpPr txBox="1">
            <a:spLocks noGrp="1"/>
          </p:cNvSpPr>
          <p:nvPr>
            <p:ph type="title" idx="8"/>
          </p:nvPr>
        </p:nvSpPr>
        <p:spPr>
          <a:xfrm>
            <a:off x="1074506" y="675318"/>
            <a:ext cx="7326720" cy="36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TAMPILAN AKHIR PROGRAM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370CFF-3991-474B-8FCC-8D00FBDD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12" y="1169908"/>
            <a:ext cx="6810908" cy="3621842"/>
          </a:xfrm>
          <a:prstGeom prst="rect">
            <a:avLst/>
          </a:prstGeom>
        </p:spPr>
      </p:pic>
      <p:grpSp>
        <p:nvGrpSpPr>
          <p:cNvPr id="94" name="Google Shape;2110;p45">
            <a:extLst>
              <a:ext uri="{FF2B5EF4-FFF2-40B4-BE49-F238E27FC236}">
                <a16:creationId xmlns:a16="http://schemas.microsoft.com/office/drawing/2014/main" id="{8A690DB7-CDF9-4BD2-9733-D61BB8FFACF8}"/>
              </a:ext>
            </a:extLst>
          </p:cNvPr>
          <p:cNvGrpSpPr/>
          <p:nvPr/>
        </p:nvGrpSpPr>
        <p:grpSpPr>
          <a:xfrm>
            <a:off x="7877908" y="3509303"/>
            <a:ext cx="523318" cy="446667"/>
            <a:chOff x="3485527" y="3147928"/>
            <a:chExt cx="446427" cy="446667"/>
          </a:xfrm>
        </p:grpSpPr>
        <p:sp>
          <p:nvSpPr>
            <p:cNvPr id="95" name="Google Shape;2111;p45">
              <a:extLst>
                <a:ext uri="{FF2B5EF4-FFF2-40B4-BE49-F238E27FC236}">
                  <a16:creationId xmlns:a16="http://schemas.microsoft.com/office/drawing/2014/main" id="{BBCFF5A4-6923-4AFA-90FB-A3CB125E65F2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12;p45">
              <a:extLst>
                <a:ext uri="{FF2B5EF4-FFF2-40B4-BE49-F238E27FC236}">
                  <a16:creationId xmlns:a16="http://schemas.microsoft.com/office/drawing/2014/main" id="{0CBD4434-0253-4E86-B0AB-6E1FDFB66956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13;p45">
              <a:extLst>
                <a:ext uri="{FF2B5EF4-FFF2-40B4-BE49-F238E27FC236}">
                  <a16:creationId xmlns:a16="http://schemas.microsoft.com/office/drawing/2014/main" id="{8CC4F119-5C44-4F5B-932B-B9AD6D7BF856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8" name="Google Shape;2066;p45">
            <a:extLst>
              <a:ext uri="{FF2B5EF4-FFF2-40B4-BE49-F238E27FC236}">
                <a16:creationId xmlns:a16="http://schemas.microsoft.com/office/drawing/2014/main" id="{6204EBDB-4B14-46A5-8484-C827AB4350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15"/>
          <a:stretch/>
        </p:blipFill>
        <p:spPr>
          <a:xfrm>
            <a:off x="632946" y="4417890"/>
            <a:ext cx="1276536" cy="1213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2114;p45">
            <a:extLst>
              <a:ext uri="{FF2B5EF4-FFF2-40B4-BE49-F238E27FC236}">
                <a16:creationId xmlns:a16="http://schemas.microsoft.com/office/drawing/2014/main" id="{8E99E399-7810-466E-B929-47C12363FC34}"/>
              </a:ext>
            </a:extLst>
          </p:cNvPr>
          <p:cNvGrpSpPr/>
          <p:nvPr/>
        </p:nvGrpSpPr>
        <p:grpSpPr>
          <a:xfrm>
            <a:off x="507463" y="2616398"/>
            <a:ext cx="330141" cy="446667"/>
            <a:chOff x="2968154" y="3147899"/>
            <a:chExt cx="330141" cy="446667"/>
          </a:xfrm>
        </p:grpSpPr>
        <p:sp>
          <p:nvSpPr>
            <p:cNvPr id="119" name="Google Shape;2115;p45">
              <a:extLst>
                <a:ext uri="{FF2B5EF4-FFF2-40B4-BE49-F238E27FC236}">
                  <a16:creationId xmlns:a16="http://schemas.microsoft.com/office/drawing/2014/main" id="{6BD01707-D173-4859-A333-8453734F772D}"/>
                </a:ext>
              </a:extLst>
            </p:cNvPr>
            <p:cNvSpPr/>
            <p:nvPr/>
          </p:nvSpPr>
          <p:spPr>
            <a:xfrm>
              <a:off x="30200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3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3" y="1590"/>
                  </a:cubicBezTo>
                  <a:cubicBezTo>
                    <a:pt x="695" y="1590"/>
                    <a:pt x="437" y="1331"/>
                    <a:pt x="437" y="1013"/>
                  </a:cubicBezTo>
                  <a:cubicBezTo>
                    <a:pt x="435" y="695"/>
                    <a:pt x="694" y="437"/>
                    <a:pt x="1013" y="437"/>
                  </a:cubicBezTo>
                  <a:close/>
                  <a:moveTo>
                    <a:pt x="1013" y="0"/>
                  </a:moveTo>
                  <a:cubicBezTo>
                    <a:pt x="455" y="0"/>
                    <a:pt x="0" y="455"/>
                    <a:pt x="0" y="1013"/>
                  </a:cubicBezTo>
                  <a:cubicBezTo>
                    <a:pt x="0" y="1572"/>
                    <a:pt x="455" y="2025"/>
                    <a:pt x="1013" y="2025"/>
                  </a:cubicBezTo>
                  <a:cubicBezTo>
                    <a:pt x="1572" y="2025"/>
                    <a:pt x="2025" y="1572"/>
                    <a:pt x="2025" y="1013"/>
                  </a:cubicBezTo>
                  <a:cubicBezTo>
                    <a:pt x="2025" y="455"/>
                    <a:pt x="1572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16;p45">
              <a:extLst>
                <a:ext uri="{FF2B5EF4-FFF2-40B4-BE49-F238E27FC236}">
                  <a16:creationId xmlns:a16="http://schemas.microsoft.com/office/drawing/2014/main" id="{60946D7C-EF97-405A-A97C-DC53ED5E65E5}"/>
                </a:ext>
              </a:extLst>
            </p:cNvPr>
            <p:cNvSpPr/>
            <p:nvPr/>
          </p:nvSpPr>
          <p:spPr>
            <a:xfrm>
              <a:off x="3102918" y="3213274"/>
              <a:ext cx="60644" cy="60674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1012" y="437"/>
                  </a:moveTo>
                  <a:cubicBezTo>
                    <a:pt x="1330" y="437"/>
                    <a:pt x="1589" y="695"/>
                    <a:pt x="1589" y="1013"/>
                  </a:cubicBezTo>
                  <a:cubicBezTo>
                    <a:pt x="1589" y="1331"/>
                    <a:pt x="1330" y="1590"/>
                    <a:pt x="1012" y="1590"/>
                  </a:cubicBezTo>
                  <a:cubicBezTo>
                    <a:pt x="695" y="1590"/>
                    <a:pt x="435" y="1331"/>
                    <a:pt x="435" y="1013"/>
                  </a:cubicBezTo>
                  <a:cubicBezTo>
                    <a:pt x="435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4" y="0"/>
                    <a:pt x="0" y="455"/>
                    <a:pt x="0" y="1013"/>
                  </a:cubicBezTo>
                  <a:cubicBezTo>
                    <a:pt x="0" y="1572"/>
                    <a:pt x="454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17;p45">
              <a:extLst>
                <a:ext uri="{FF2B5EF4-FFF2-40B4-BE49-F238E27FC236}">
                  <a16:creationId xmlns:a16="http://schemas.microsoft.com/office/drawing/2014/main" id="{86F43B48-A5A7-4993-8D42-5B73E4AFE757}"/>
                </a:ext>
              </a:extLst>
            </p:cNvPr>
            <p:cNvSpPr/>
            <p:nvPr/>
          </p:nvSpPr>
          <p:spPr>
            <a:xfrm>
              <a:off x="31857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2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2" y="1590"/>
                  </a:cubicBezTo>
                  <a:cubicBezTo>
                    <a:pt x="694" y="1590"/>
                    <a:pt x="436" y="1331"/>
                    <a:pt x="436" y="1013"/>
                  </a:cubicBezTo>
                  <a:cubicBezTo>
                    <a:pt x="436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5" y="0"/>
                    <a:pt x="1" y="455"/>
                    <a:pt x="1" y="1013"/>
                  </a:cubicBezTo>
                  <a:cubicBezTo>
                    <a:pt x="1" y="1572"/>
                    <a:pt x="455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18;p45">
              <a:extLst>
                <a:ext uri="{FF2B5EF4-FFF2-40B4-BE49-F238E27FC236}">
                  <a16:creationId xmlns:a16="http://schemas.microsoft.com/office/drawing/2014/main" id="{9C4F1A78-DE63-4AA1-BBEC-C7C3365332B5}"/>
                </a:ext>
              </a:extLst>
            </p:cNvPr>
            <p:cNvSpPr/>
            <p:nvPr/>
          </p:nvSpPr>
          <p:spPr>
            <a:xfrm>
              <a:off x="3016250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2" y="340"/>
                    <a:pt x="99" y="438"/>
                    <a:pt x="220" y="438"/>
                  </a:cubicBezTo>
                  <a:lnTo>
                    <a:pt x="2058" y="438"/>
                  </a:lnTo>
                  <a:cubicBezTo>
                    <a:pt x="2178" y="438"/>
                    <a:pt x="2277" y="339"/>
                    <a:pt x="2277" y="219"/>
                  </a:cubicBezTo>
                  <a:cubicBezTo>
                    <a:pt x="2277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19;p45">
              <a:extLst>
                <a:ext uri="{FF2B5EF4-FFF2-40B4-BE49-F238E27FC236}">
                  <a16:creationId xmlns:a16="http://schemas.microsoft.com/office/drawing/2014/main" id="{B4191D2A-FFE4-4E4F-B30B-80268F979A4C}"/>
                </a:ext>
              </a:extLst>
            </p:cNvPr>
            <p:cNvSpPr/>
            <p:nvPr/>
          </p:nvSpPr>
          <p:spPr>
            <a:xfrm>
              <a:off x="3030056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1139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7"/>
                    <a:pt x="1259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20;p45">
              <a:extLst>
                <a:ext uri="{FF2B5EF4-FFF2-40B4-BE49-F238E27FC236}">
                  <a16:creationId xmlns:a16="http://schemas.microsoft.com/office/drawing/2014/main" id="{47A0D784-3A8C-4A3D-8B66-4D9EADA77E71}"/>
                </a:ext>
              </a:extLst>
            </p:cNvPr>
            <p:cNvSpPr/>
            <p:nvPr/>
          </p:nvSpPr>
          <p:spPr>
            <a:xfrm>
              <a:off x="3099145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19" y="0"/>
                  </a:moveTo>
                  <a:cubicBezTo>
                    <a:pt x="99" y="0"/>
                    <a:pt x="0" y="99"/>
                    <a:pt x="0" y="219"/>
                  </a:cubicBezTo>
                  <a:cubicBezTo>
                    <a:pt x="0" y="340"/>
                    <a:pt x="99" y="438"/>
                    <a:pt x="219" y="438"/>
                  </a:cubicBezTo>
                  <a:lnTo>
                    <a:pt x="2058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21;p45">
              <a:extLst>
                <a:ext uri="{FF2B5EF4-FFF2-40B4-BE49-F238E27FC236}">
                  <a16:creationId xmlns:a16="http://schemas.microsoft.com/office/drawing/2014/main" id="{BD00CD7B-9419-4C9C-BE8A-BE6CCCF8A7F1}"/>
                </a:ext>
              </a:extLst>
            </p:cNvPr>
            <p:cNvSpPr/>
            <p:nvPr/>
          </p:nvSpPr>
          <p:spPr>
            <a:xfrm>
              <a:off x="3112920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1139" y="437"/>
                  </a:lnTo>
                  <a:cubicBezTo>
                    <a:pt x="1260" y="437"/>
                    <a:pt x="1357" y="339"/>
                    <a:pt x="1357" y="219"/>
                  </a:cubicBezTo>
                  <a:cubicBezTo>
                    <a:pt x="1356" y="97"/>
                    <a:pt x="1260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22;p45">
              <a:extLst>
                <a:ext uri="{FF2B5EF4-FFF2-40B4-BE49-F238E27FC236}">
                  <a16:creationId xmlns:a16="http://schemas.microsoft.com/office/drawing/2014/main" id="{34E42107-8585-45B9-870D-855631304A3B}"/>
                </a:ext>
              </a:extLst>
            </p:cNvPr>
            <p:cNvSpPr/>
            <p:nvPr/>
          </p:nvSpPr>
          <p:spPr>
            <a:xfrm>
              <a:off x="3182009" y="3283441"/>
              <a:ext cx="68161" cy="13117"/>
            </a:xfrm>
            <a:custGeom>
              <a:avLst/>
              <a:gdLst/>
              <a:ahLst/>
              <a:cxnLst/>
              <a:rect l="l" t="t" r="r" b="b"/>
              <a:pathLst>
                <a:path w="2276" h="438" extrusionOk="0">
                  <a:moveTo>
                    <a:pt x="219" y="0"/>
                  </a:moveTo>
                  <a:cubicBezTo>
                    <a:pt x="98" y="0"/>
                    <a:pt x="0" y="99"/>
                    <a:pt x="0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057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23;p45">
              <a:extLst>
                <a:ext uri="{FF2B5EF4-FFF2-40B4-BE49-F238E27FC236}">
                  <a16:creationId xmlns:a16="http://schemas.microsoft.com/office/drawing/2014/main" id="{83CC0A14-C412-449B-BC0D-1EA40F297E8C}"/>
                </a:ext>
              </a:extLst>
            </p:cNvPr>
            <p:cNvSpPr/>
            <p:nvPr/>
          </p:nvSpPr>
          <p:spPr>
            <a:xfrm>
              <a:off x="3195755" y="330695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8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39"/>
                    <a:pt x="98" y="437"/>
                    <a:pt x="218" y="437"/>
                  </a:cubicBezTo>
                  <a:lnTo>
                    <a:pt x="1138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8"/>
                    <a:pt x="1258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24;p45">
              <a:extLst>
                <a:ext uri="{FF2B5EF4-FFF2-40B4-BE49-F238E27FC236}">
                  <a16:creationId xmlns:a16="http://schemas.microsoft.com/office/drawing/2014/main" id="{F5BC5D92-432B-46AD-AE45-74D2E618EE01}"/>
                </a:ext>
              </a:extLst>
            </p:cNvPr>
            <p:cNvSpPr/>
            <p:nvPr/>
          </p:nvSpPr>
          <p:spPr>
            <a:xfrm>
              <a:off x="2968154" y="3147899"/>
              <a:ext cx="330141" cy="446667"/>
            </a:xfrm>
            <a:custGeom>
              <a:avLst/>
              <a:gdLst/>
              <a:ahLst/>
              <a:cxnLst/>
              <a:rect l="l" t="t" r="r" b="b"/>
              <a:pathLst>
                <a:path w="11024" h="14915" extrusionOk="0">
                  <a:moveTo>
                    <a:pt x="10513" y="436"/>
                  </a:moveTo>
                  <a:cubicBezTo>
                    <a:pt x="10554" y="436"/>
                    <a:pt x="10587" y="469"/>
                    <a:pt x="10587" y="509"/>
                  </a:cubicBezTo>
                  <a:lnTo>
                    <a:pt x="10587" y="1438"/>
                  </a:lnTo>
                  <a:lnTo>
                    <a:pt x="439" y="1438"/>
                  </a:lnTo>
                  <a:lnTo>
                    <a:pt x="439" y="509"/>
                  </a:lnTo>
                  <a:cubicBezTo>
                    <a:pt x="439" y="469"/>
                    <a:pt x="472" y="436"/>
                    <a:pt x="512" y="436"/>
                  </a:cubicBezTo>
                  <a:close/>
                  <a:moveTo>
                    <a:pt x="10587" y="1874"/>
                  </a:moveTo>
                  <a:lnTo>
                    <a:pt x="10587" y="6057"/>
                  </a:lnTo>
                  <a:lnTo>
                    <a:pt x="9395" y="6057"/>
                  </a:lnTo>
                  <a:cubicBezTo>
                    <a:pt x="9275" y="6057"/>
                    <a:pt x="9176" y="6154"/>
                    <a:pt x="9176" y="6275"/>
                  </a:cubicBezTo>
                  <a:cubicBezTo>
                    <a:pt x="9176" y="6395"/>
                    <a:pt x="9275" y="6493"/>
                    <a:pt x="9395" y="6493"/>
                  </a:cubicBezTo>
                  <a:lnTo>
                    <a:pt x="10587" y="6493"/>
                  </a:lnTo>
                  <a:lnTo>
                    <a:pt x="10587" y="9860"/>
                  </a:lnTo>
                  <a:lnTo>
                    <a:pt x="439" y="9860"/>
                  </a:lnTo>
                  <a:lnTo>
                    <a:pt x="439" y="6493"/>
                  </a:lnTo>
                  <a:lnTo>
                    <a:pt x="8398" y="6493"/>
                  </a:lnTo>
                  <a:cubicBezTo>
                    <a:pt x="8518" y="6493"/>
                    <a:pt x="8616" y="6395"/>
                    <a:pt x="8616" y="6275"/>
                  </a:cubicBezTo>
                  <a:cubicBezTo>
                    <a:pt x="8616" y="6154"/>
                    <a:pt x="8518" y="6057"/>
                    <a:pt x="8398" y="6057"/>
                  </a:cubicBezTo>
                  <a:lnTo>
                    <a:pt x="439" y="6057"/>
                  </a:lnTo>
                  <a:lnTo>
                    <a:pt x="439" y="1874"/>
                  </a:lnTo>
                  <a:close/>
                  <a:moveTo>
                    <a:pt x="511" y="1"/>
                  </a:moveTo>
                  <a:cubicBezTo>
                    <a:pt x="230" y="1"/>
                    <a:pt x="2" y="230"/>
                    <a:pt x="2" y="509"/>
                  </a:cubicBezTo>
                  <a:lnTo>
                    <a:pt x="2" y="11101"/>
                  </a:lnTo>
                  <a:cubicBezTo>
                    <a:pt x="2" y="11221"/>
                    <a:pt x="100" y="11318"/>
                    <a:pt x="220" y="11318"/>
                  </a:cubicBezTo>
                  <a:cubicBezTo>
                    <a:pt x="341" y="11318"/>
                    <a:pt x="439" y="11221"/>
                    <a:pt x="439" y="11101"/>
                  </a:cubicBezTo>
                  <a:lnTo>
                    <a:pt x="439" y="10296"/>
                  </a:lnTo>
                  <a:lnTo>
                    <a:pt x="10587" y="10296"/>
                  </a:lnTo>
                  <a:lnTo>
                    <a:pt x="10587" y="14405"/>
                  </a:lnTo>
                  <a:cubicBezTo>
                    <a:pt x="10587" y="14446"/>
                    <a:pt x="10554" y="14478"/>
                    <a:pt x="10513" y="14478"/>
                  </a:cubicBezTo>
                  <a:lnTo>
                    <a:pt x="511" y="14478"/>
                  </a:lnTo>
                  <a:cubicBezTo>
                    <a:pt x="471" y="14478"/>
                    <a:pt x="438" y="14446"/>
                    <a:pt x="438" y="14405"/>
                  </a:cubicBezTo>
                  <a:lnTo>
                    <a:pt x="438" y="12122"/>
                  </a:lnTo>
                  <a:cubicBezTo>
                    <a:pt x="438" y="12001"/>
                    <a:pt x="340" y="11903"/>
                    <a:pt x="219" y="11903"/>
                  </a:cubicBezTo>
                  <a:cubicBezTo>
                    <a:pt x="99" y="11903"/>
                    <a:pt x="1" y="12001"/>
                    <a:pt x="1" y="12122"/>
                  </a:cubicBezTo>
                  <a:lnTo>
                    <a:pt x="1" y="14405"/>
                  </a:lnTo>
                  <a:cubicBezTo>
                    <a:pt x="1" y="14686"/>
                    <a:pt x="230" y="14915"/>
                    <a:pt x="509" y="14915"/>
                  </a:cubicBezTo>
                  <a:lnTo>
                    <a:pt x="10511" y="14915"/>
                  </a:lnTo>
                  <a:cubicBezTo>
                    <a:pt x="10793" y="14915"/>
                    <a:pt x="11020" y="14685"/>
                    <a:pt x="11020" y="14405"/>
                  </a:cubicBezTo>
                  <a:lnTo>
                    <a:pt x="11020" y="509"/>
                  </a:lnTo>
                  <a:cubicBezTo>
                    <a:pt x="11023" y="230"/>
                    <a:pt x="10794" y="1"/>
                    <a:pt x="10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25;p45">
              <a:extLst>
                <a:ext uri="{FF2B5EF4-FFF2-40B4-BE49-F238E27FC236}">
                  <a16:creationId xmlns:a16="http://schemas.microsoft.com/office/drawing/2014/main" id="{9F0AC24F-003E-4C70-83FB-8F868BA0DC97}"/>
                </a:ext>
              </a:extLst>
            </p:cNvPr>
            <p:cNvSpPr/>
            <p:nvPr/>
          </p:nvSpPr>
          <p:spPr>
            <a:xfrm>
              <a:off x="3007984" y="3354057"/>
              <a:ext cx="113741" cy="77444"/>
            </a:xfrm>
            <a:custGeom>
              <a:avLst/>
              <a:gdLst/>
              <a:ahLst/>
              <a:cxnLst/>
              <a:rect l="l" t="t" r="r" b="b"/>
              <a:pathLst>
                <a:path w="3798" h="2586" extrusionOk="0">
                  <a:moveTo>
                    <a:pt x="2834" y="436"/>
                  </a:moveTo>
                  <a:lnTo>
                    <a:pt x="1899" y="1033"/>
                  </a:lnTo>
                  <a:lnTo>
                    <a:pt x="963" y="436"/>
                  </a:lnTo>
                  <a:close/>
                  <a:moveTo>
                    <a:pt x="3362" y="615"/>
                  </a:moveTo>
                  <a:lnTo>
                    <a:pt x="3362" y="1968"/>
                  </a:lnTo>
                  <a:lnTo>
                    <a:pt x="2303" y="1292"/>
                  </a:lnTo>
                  <a:lnTo>
                    <a:pt x="3362" y="615"/>
                  </a:lnTo>
                  <a:close/>
                  <a:moveTo>
                    <a:pt x="438" y="617"/>
                  </a:moveTo>
                  <a:lnTo>
                    <a:pt x="1496" y="1293"/>
                  </a:lnTo>
                  <a:lnTo>
                    <a:pt x="438" y="1969"/>
                  </a:lnTo>
                  <a:lnTo>
                    <a:pt x="438" y="617"/>
                  </a:lnTo>
                  <a:close/>
                  <a:moveTo>
                    <a:pt x="1900" y="1550"/>
                  </a:moveTo>
                  <a:lnTo>
                    <a:pt x="2835" y="2148"/>
                  </a:lnTo>
                  <a:lnTo>
                    <a:pt x="965" y="2148"/>
                  </a:lnTo>
                  <a:lnTo>
                    <a:pt x="1900" y="1550"/>
                  </a:lnTo>
                  <a:close/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19" y="2585"/>
                  </a:cubicBezTo>
                  <a:lnTo>
                    <a:pt x="3579" y="2585"/>
                  </a:lnTo>
                  <a:cubicBezTo>
                    <a:pt x="3699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7" y="99"/>
                    <a:pt x="3699" y="1"/>
                    <a:pt x="3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26;p45">
              <a:extLst>
                <a:ext uri="{FF2B5EF4-FFF2-40B4-BE49-F238E27FC236}">
                  <a16:creationId xmlns:a16="http://schemas.microsoft.com/office/drawing/2014/main" id="{5834582F-E0BD-45FC-B04B-751AA3CD1DCF}"/>
                </a:ext>
              </a:extLst>
            </p:cNvPr>
            <p:cNvSpPr/>
            <p:nvPr/>
          </p:nvSpPr>
          <p:spPr>
            <a:xfrm>
              <a:off x="3144755" y="3354057"/>
              <a:ext cx="113771" cy="77444"/>
            </a:xfrm>
            <a:custGeom>
              <a:avLst/>
              <a:gdLst/>
              <a:ahLst/>
              <a:cxnLst/>
              <a:rect l="l" t="t" r="r" b="b"/>
              <a:pathLst>
                <a:path w="3799" h="2586" extrusionOk="0">
                  <a:moveTo>
                    <a:pt x="2832" y="436"/>
                  </a:moveTo>
                  <a:lnTo>
                    <a:pt x="1898" y="1033"/>
                  </a:lnTo>
                  <a:lnTo>
                    <a:pt x="963" y="436"/>
                  </a:lnTo>
                  <a:close/>
                  <a:moveTo>
                    <a:pt x="3360" y="615"/>
                  </a:moveTo>
                  <a:lnTo>
                    <a:pt x="3360" y="1968"/>
                  </a:lnTo>
                  <a:lnTo>
                    <a:pt x="2302" y="1292"/>
                  </a:lnTo>
                  <a:lnTo>
                    <a:pt x="3360" y="615"/>
                  </a:lnTo>
                  <a:close/>
                  <a:moveTo>
                    <a:pt x="437" y="617"/>
                  </a:moveTo>
                  <a:lnTo>
                    <a:pt x="1495" y="1293"/>
                  </a:lnTo>
                  <a:lnTo>
                    <a:pt x="437" y="1969"/>
                  </a:lnTo>
                  <a:lnTo>
                    <a:pt x="437" y="617"/>
                  </a:lnTo>
                  <a:close/>
                  <a:moveTo>
                    <a:pt x="1899" y="1550"/>
                  </a:moveTo>
                  <a:lnTo>
                    <a:pt x="2835" y="2148"/>
                  </a:lnTo>
                  <a:lnTo>
                    <a:pt x="964" y="2148"/>
                  </a:lnTo>
                  <a:lnTo>
                    <a:pt x="1899" y="1550"/>
                  </a:lnTo>
                  <a:close/>
                  <a:moveTo>
                    <a:pt x="220" y="1"/>
                  </a:moveTo>
                  <a:cubicBezTo>
                    <a:pt x="98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20" y="2585"/>
                  </a:cubicBezTo>
                  <a:lnTo>
                    <a:pt x="3580" y="2585"/>
                  </a:lnTo>
                  <a:cubicBezTo>
                    <a:pt x="3700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8" y="99"/>
                    <a:pt x="3700" y="1"/>
                    <a:pt x="3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27;p45">
              <a:extLst>
                <a:ext uri="{FF2B5EF4-FFF2-40B4-BE49-F238E27FC236}">
                  <a16:creationId xmlns:a16="http://schemas.microsoft.com/office/drawing/2014/main" id="{018875D9-E714-45CA-BEF7-6470FB419774}"/>
                </a:ext>
              </a:extLst>
            </p:cNvPr>
            <p:cNvSpPr/>
            <p:nvPr/>
          </p:nvSpPr>
          <p:spPr>
            <a:xfrm>
              <a:off x="3007984" y="3473158"/>
              <a:ext cx="250511" cy="13147"/>
            </a:xfrm>
            <a:custGeom>
              <a:avLst/>
              <a:gdLst/>
              <a:ahLst/>
              <a:cxnLst/>
              <a:rect l="l" t="t" r="r" b="b"/>
              <a:pathLst>
                <a:path w="8365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40"/>
                    <a:pt x="8364" y="220"/>
                  </a:cubicBezTo>
                  <a:cubicBezTo>
                    <a:pt x="8363" y="99"/>
                    <a:pt x="8266" y="1"/>
                    <a:pt x="8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28;p45">
              <a:extLst>
                <a:ext uri="{FF2B5EF4-FFF2-40B4-BE49-F238E27FC236}">
                  <a16:creationId xmlns:a16="http://schemas.microsoft.com/office/drawing/2014/main" id="{CBDDD7C9-88CD-45CE-A63E-46C459B438B9}"/>
                </a:ext>
              </a:extLst>
            </p:cNvPr>
            <p:cNvSpPr/>
            <p:nvPr/>
          </p:nvSpPr>
          <p:spPr>
            <a:xfrm>
              <a:off x="3126696" y="3499273"/>
              <a:ext cx="131799" cy="13087"/>
            </a:xfrm>
            <a:custGeom>
              <a:avLst/>
              <a:gdLst/>
              <a:ahLst/>
              <a:cxnLst/>
              <a:rect l="l" t="t" r="r" b="b"/>
              <a:pathLst>
                <a:path w="4401" h="437" extrusionOk="0">
                  <a:moveTo>
                    <a:pt x="218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8" y="437"/>
                  </a:cubicBezTo>
                  <a:lnTo>
                    <a:pt x="4181" y="437"/>
                  </a:lnTo>
                  <a:cubicBezTo>
                    <a:pt x="4302" y="437"/>
                    <a:pt x="4400" y="339"/>
                    <a:pt x="4400" y="218"/>
                  </a:cubicBezTo>
                  <a:cubicBezTo>
                    <a:pt x="4399" y="98"/>
                    <a:pt x="4302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29;p45">
              <a:extLst>
                <a:ext uri="{FF2B5EF4-FFF2-40B4-BE49-F238E27FC236}">
                  <a16:creationId xmlns:a16="http://schemas.microsoft.com/office/drawing/2014/main" id="{89773BC1-085E-4FA6-A2A6-1ACBBFBBFA74}"/>
                </a:ext>
              </a:extLst>
            </p:cNvPr>
            <p:cNvSpPr/>
            <p:nvPr/>
          </p:nvSpPr>
          <p:spPr>
            <a:xfrm>
              <a:off x="3007984" y="3499213"/>
              <a:ext cx="99186" cy="13117"/>
            </a:xfrm>
            <a:custGeom>
              <a:avLst/>
              <a:gdLst/>
              <a:ahLst/>
              <a:cxnLst/>
              <a:rect l="l" t="t" r="r" b="b"/>
              <a:pathLst>
                <a:path w="331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41"/>
                    <a:pt x="99" y="438"/>
                    <a:pt x="219" y="438"/>
                  </a:cubicBezTo>
                  <a:lnTo>
                    <a:pt x="3093" y="438"/>
                  </a:lnTo>
                  <a:cubicBezTo>
                    <a:pt x="3213" y="438"/>
                    <a:pt x="3311" y="340"/>
                    <a:pt x="3311" y="219"/>
                  </a:cubicBezTo>
                  <a:cubicBezTo>
                    <a:pt x="3311" y="99"/>
                    <a:pt x="3213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30;p45">
              <a:extLst>
                <a:ext uri="{FF2B5EF4-FFF2-40B4-BE49-F238E27FC236}">
                  <a16:creationId xmlns:a16="http://schemas.microsoft.com/office/drawing/2014/main" id="{25E966B6-695E-41D2-929A-681B79AAE0D4}"/>
                </a:ext>
              </a:extLst>
            </p:cNvPr>
            <p:cNvSpPr/>
            <p:nvPr/>
          </p:nvSpPr>
          <p:spPr>
            <a:xfrm>
              <a:off x="3007984" y="3525357"/>
              <a:ext cx="250511" cy="13117"/>
            </a:xfrm>
            <a:custGeom>
              <a:avLst/>
              <a:gdLst/>
              <a:ahLst/>
              <a:cxnLst/>
              <a:rect l="l" t="t" r="r" b="b"/>
              <a:pathLst>
                <a:path w="8365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39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39"/>
                    <a:pt x="8364" y="219"/>
                  </a:cubicBezTo>
                  <a:cubicBezTo>
                    <a:pt x="8364" y="99"/>
                    <a:pt x="8266" y="0"/>
                    <a:pt x="8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31;p45">
              <a:extLst>
                <a:ext uri="{FF2B5EF4-FFF2-40B4-BE49-F238E27FC236}">
                  <a16:creationId xmlns:a16="http://schemas.microsoft.com/office/drawing/2014/main" id="{1CAE6C29-D24B-48F0-99DD-CCF8FFE0A5C6}"/>
                </a:ext>
              </a:extLst>
            </p:cNvPr>
            <p:cNvSpPr/>
            <p:nvPr/>
          </p:nvSpPr>
          <p:spPr>
            <a:xfrm>
              <a:off x="3187460" y="3551471"/>
              <a:ext cx="71035" cy="13117"/>
            </a:xfrm>
            <a:custGeom>
              <a:avLst/>
              <a:gdLst/>
              <a:ahLst/>
              <a:cxnLst/>
              <a:rect l="l" t="t" r="r" b="b"/>
              <a:pathLst>
                <a:path w="2372" h="438" extrusionOk="0">
                  <a:moveTo>
                    <a:pt x="218" y="1"/>
                  </a:moveTo>
                  <a:cubicBezTo>
                    <a:pt x="97" y="1"/>
                    <a:pt x="0" y="99"/>
                    <a:pt x="0" y="220"/>
                  </a:cubicBezTo>
                  <a:cubicBezTo>
                    <a:pt x="0" y="340"/>
                    <a:pt x="97" y="437"/>
                    <a:pt x="218" y="437"/>
                  </a:cubicBezTo>
                  <a:lnTo>
                    <a:pt x="2152" y="437"/>
                  </a:lnTo>
                  <a:cubicBezTo>
                    <a:pt x="2273" y="437"/>
                    <a:pt x="2371" y="340"/>
                    <a:pt x="2371" y="220"/>
                  </a:cubicBezTo>
                  <a:cubicBezTo>
                    <a:pt x="2370" y="97"/>
                    <a:pt x="2273" y="1"/>
                    <a:pt x="2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32;p45">
              <a:extLst>
                <a:ext uri="{FF2B5EF4-FFF2-40B4-BE49-F238E27FC236}">
                  <a16:creationId xmlns:a16="http://schemas.microsoft.com/office/drawing/2014/main" id="{A39303B4-B901-4D33-8124-42DAC1E3D554}"/>
                </a:ext>
              </a:extLst>
            </p:cNvPr>
            <p:cNvSpPr/>
            <p:nvPr/>
          </p:nvSpPr>
          <p:spPr>
            <a:xfrm>
              <a:off x="3007984" y="3551441"/>
              <a:ext cx="160638" cy="13117"/>
            </a:xfrm>
            <a:custGeom>
              <a:avLst/>
              <a:gdLst/>
              <a:ahLst/>
              <a:cxnLst/>
              <a:rect l="l" t="t" r="r" b="b"/>
              <a:pathLst>
                <a:path w="5364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3" y="339"/>
                    <a:pt x="99" y="437"/>
                    <a:pt x="219" y="437"/>
                  </a:cubicBezTo>
                  <a:lnTo>
                    <a:pt x="5146" y="437"/>
                  </a:lnTo>
                  <a:cubicBezTo>
                    <a:pt x="5266" y="437"/>
                    <a:pt x="5363" y="339"/>
                    <a:pt x="5363" y="218"/>
                  </a:cubicBezTo>
                  <a:cubicBezTo>
                    <a:pt x="5363" y="98"/>
                    <a:pt x="5266" y="1"/>
                    <a:pt x="5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C77940CC-1F77-46CD-AFFE-8D81A09BADB3}"/>
              </a:ext>
            </a:extLst>
          </p:cNvPr>
          <p:cNvPicPr/>
          <p:nvPr/>
        </p:nvPicPr>
        <p:blipFill>
          <a:blip r:embed="rId5"/>
          <a:srcRect t="7623" b="7623"/>
          <a:stretch/>
        </p:blipFill>
        <p:spPr bwMode="auto">
          <a:xfrm>
            <a:off x="3840480" y="2866335"/>
            <a:ext cx="3161792" cy="1730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09603B-3277-49BA-A5E0-9D14E75D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18" y="1614947"/>
            <a:ext cx="3175800" cy="264527"/>
          </a:xfrm>
        </p:spPr>
        <p:txBody>
          <a:bodyPr/>
          <a:lstStyle/>
          <a:p>
            <a:r>
              <a:rPr lang="en-ID" dirty="0"/>
              <a:t>x</a:t>
            </a:r>
          </a:p>
        </p:txBody>
      </p:sp>
      <p:pic>
        <p:nvPicPr>
          <p:cNvPr id="33" name="Google Shape;2313;p49">
            <a:extLst>
              <a:ext uri="{FF2B5EF4-FFF2-40B4-BE49-F238E27FC236}">
                <a16:creationId xmlns:a16="http://schemas.microsoft.com/office/drawing/2014/main" id="{1D43C535-7131-4ECF-9D44-983A868A932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061" b="8687"/>
          <a:stretch/>
        </p:blipFill>
        <p:spPr>
          <a:xfrm rot="6313940">
            <a:off x="-431320" y="196045"/>
            <a:ext cx="1269401" cy="1143960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21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45"/>
          <p:cNvSpPr txBox="1">
            <a:spLocks noGrp="1"/>
          </p:cNvSpPr>
          <p:nvPr>
            <p:ph type="title" idx="8"/>
          </p:nvPr>
        </p:nvSpPr>
        <p:spPr>
          <a:xfrm>
            <a:off x="1074506" y="509755"/>
            <a:ext cx="7326720" cy="36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ID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TAMPILAN UNGGAH HALAMAN PROJEK DI GITHUB </a:t>
            </a:r>
          </a:p>
        </p:txBody>
      </p:sp>
      <p:sp>
        <p:nvSpPr>
          <p:cNvPr id="2058" name="Google Shape;2058;p45"/>
          <p:cNvSpPr txBox="1">
            <a:spLocks noGrp="1"/>
          </p:cNvSpPr>
          <p:nvPr>
            <p:ph type="title"/>
          </p:nvPr>
        </p:nvSpPr>
        <p:spPr>
          <a:xfrm>
            <a:off x="0" y="1017059"/>
            <a:ext cx="3175800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08</a:t>
            </a:r>
            <a:endParaRPr sz="8000" b="1" i="1" dirty="0"/>
          </a:p>
        </p:txBody>
      </p:sp>
      <p:pic>
        <p:nvPicPr>
          <p:cNvPr id="2067" name="Google Shape;2067;p45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12909" y="120563"/>
            <a:ext cx="1265890" cy="125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D7EF45-1896-4D57-A766-385C8B5761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65890" y="941954"/>
            <a:ext cx="6845763" cy="3850742"/>
          </a:xfrm>
          <a:prstGeom prst="rect">
            <a:avLst/>
          </a:prstGeom>
        </p:spPr>
      </p:pic>
      <p:grpSp>
        <p:nvGrpSpPr>
          <p:cNvPr id="32" name="Google Shape;2110;p45">
            <a:extLst>
              <a:ext uri="{FF2B5EF4-FFF2-40B4-BE49-F238E27FC236}">
                <a16:creationId xmlns:a16="http://schemas.microsoft.com/office/drawing/2014/main" id="{E9BA50B6-F41C-46A1-B785-625F391D03F3}"/>
              </a:ext>
            </a:extLst>
          </p:cNvPr>
          <p:cNvGrpSpPr/>
          <p:nvPr/>
        </p:nvGrpSpPr>
        <p:grpSpPr>
          <a:xfrm>
            <a:off x="7877908" y="3509303"/>
            <a:ext cx="523318" cy="446667"/>
            <a:chOff x="3485527" y="3147928"/>
            <a:chExt cx="446427" cy="446667"/>
          </a:xfrm>
        </p:grpSpPr>
        <p:sp>
          <p:nvSpPr>
            <p:cNvPr id="33" name="Google Shape;2111;p45">
              <a:extLst>
                <a:ext uri="{FF2B5EF4-FFF2-40B4-BE49-F238E27FC236}">
                  <a16:creationId xmlns:a16="http://schemas.microsoft.com/office/drawing/2014/main" id="{A0AFCB3D-5450-4287-8309-C0A380B4B080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12;p45">
              <a:extLst>
                <a:ext uri="{FF2B5EF4-FFF2-40B4-BE49-F238E27FC236}">
                  <a16:creationId xmlns:a16="http://schemas.microsoft.com/office/drawing/2014/main" id="{ADA1A8FB-EE5A-4A86-9D73-DC94852896B5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13;p45">
              <a:extLst>
                <a:ext uri="{FF2B5EF4-FFF2-40B4-BE49-F238E27FC236}">
                  <a16:creationId xmlns:a16="http://schemas.microsoft.com/office/drawing/2014/main" id="{B8E02FB8-1C64-43A3-9E73-1EAEF94EC90C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114;p45">
            <a:extLst>
              <a:ext uri="{FF2B5EF4-FFF2-40B4-BE49-F238E27FC236}">
                <a16:creationId xmlns:a16="http://schemas.microsoft.com/office/drawing/2014/main" id="{E0EB3518-3579-4F54-823B-031ABA254FEB}"/>
              </a:ext>
            </a:extLst>
          </p:cNvPr>
          <p:cNvGrpSpPr/>
          <p:nvPr/>
        </p:nvGrpSpPr>
        <p:grpSpPr>
          <a:xfrm>
            <a:off x="2377355" y="4599197"/>
            <a:ext cx="330141" cy="446667"/>
            <a:chOff x="2968154" y="3147899"/>
            <a:chExt cx="330141" cy="446667"/>
          </a:xfrm>
        </p:grpSpPr>
        <p:sp>
          <p:nvSpPr>
            <p:cNvPr id="38" name="Google Shape;2115;p45">
              <a:extLst>
                <a:ext uri="{FF2B5EF4-FFF2-40B4-BE49-F238E27FC236}">
                  <a16:creationId xmlns:a16="http://schemas.microsoft.com/office/drawing/2014/main" id="{77B10418-1E73-4E72-B2E8-AF65F63210D6}"/>
                </a:ext>
              </a:extLst>
            </p:cNvPr>
            <p:cNvSpPr/>
            <p:nvPr/>
          </p:nvSpPr>
          <p:spPr>
            <a:xfrm>
              <a:off x="30200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3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3" y="1590"/>
                  </a:cubicBezTo>
                  <a:cubicBezTo>
                    <a:pt x="695" y="1590"/>
                    <a:pt x="437" y="1331"/>
                    <a:pt x="437" y="1013"/>
                  </a:cubicBezTo>
                  <a:cubicBezTo>
                    <a:pt x="435" y="695"/>
                    <a:pt x="694" y="437"/>
                    <a:pt x="1013" y="437"/>
                  </a:cubicBezTo>
                  <a:close/>
                  <a:moveTo>
                    <a:pt x="1013" y="0"/>
                  </a:moveTo>
                  <a:cubicBezTo>
                    <a:pt x="455" y="0"/>
                    <a:pt x="0" y="455"/>
                    <a:pt x="0" y="1013"/>
                  </a:cubicBezTo>
                  <a:cubicBezTo>
                    <a:pt x="0" y="1572"/>
                    <a:pt x="455" y="2025"/>
                    <a:pt x="1013" y="2025"/>
                  </a:cubicBezTo>
                  <a:cubicBezTo>
                    <a:pt x="1572" y="2025"/>
                    <a:pt x="2025" y="1572"/>
                    <a:pt x="2025" y="1013"/>
                  </a:cubicBezTo>
                  <a:cubicBezTo>
                    <a:pt x="2025" y="455"/>
                    <a:pt x="1572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16;p45">
              <a:extLst>
                <a:ext uri="{FF2B5EF4-FFF2-40B4-BE49-F238E27FC236}">
                  <a16:creationId xmlns:a16="http://schemas.microsoft.com/office/drawing/2014/main" id="{037AEC2F-73BF-4CDB-A7D8-35493FA9B688}"/>
                </a:ext>
              </a:extLst>
            </p:cNvPr>
            <p:cNvSpPr/>
            <p:nvPr/>
          </p:nvSpPr>
          <p:spPr>
            <a:xfrm>
              <a:off x="3102918" y="3213274"/>
              <a:ext cx="60644" cy="60674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1012" y="437"/>
                  </a:moveTo>
                  <a:cubicBezTo>
                    <a:pt x="1330" y="437"/>
                    <a:pt x="1589" y="695"/>
                    <a:pt x="1589" y="1013"/>
                  </a:cubicBezTo>
                  <a:cubicBezTo>
                    <a:pt x="1589" y="1331"/>
                    <a:pt x="1330" y="1590"/>
                    <a:pt x="1012" y="1590"/>
                  </a:cubicBezTo>
                  <a:cubicBezTo>
                    <a:pt x="695" y="1590"/>
                    <a:pt x="435" y="1331"/>
                    <a:pt x="435" y="1013"/>
                  </a:cubicBezTo>
                  <a:cubicBezTo>
                    <a:pt x="435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4" y="0"/>
                    <a:pt x="0" y="455"/>
                    <a:pt x="0" y="1013"/>
                  </a:cubicBezTo>
                  <a:cubicBezTo>
                    <a:pt x="0" y="1572"/>
                    <a:pt x="454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17;p45">
              <a:extLst>
                <a:ext uri="{FF2B5EF4-FFF2-40B4-BE49-F238E27FC236}">
                  <a16:creationId xmlns:a16="http://schemas.microsoft.com/office/drawing/2014/main" id="{D731FE48-A0A3-4C99-A7C1-CACDDDD68033}"/>
                </a:ext>
              </a:extLst>
            </p:cNvPr>
            <p:cNvSpPr/>
            <p:nvPr/>
          </p:nvSpPr>
          <p:spPr>
            <a:xfrm>
              <a:off x="31857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2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2" y="1590"/>
                  </a:cubicBezTo>
                  <a:cubicBezTo>
                    <a:pt x="694" y="1590"/>
                    <a:pt x="436" y="1331"/>
                    <a:pt x="436" y="1013"/>
                  </a:cubicBezTo>
                  <a:cubicBezTo>
                    <a:pt x="436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5" y="0"/>
                    <a:pt x="1" y="455"/>
                    <a:pt x="1" y="1013"/>
                  </a:cubicBezTo>
                  <a:cubicBezTo>
                    <a:pt x="1" y="1572"/>
                    <a:pt x="455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18;p45">
              <a:extLst>
                <a:ext uri="{FF2B5EF4-FFF2-40B4-BE49-F238E27FC236}">
                  <a16:creationId xmlns:a16="http://schemas.microsoft.com/office/drawing/2014/main" id="{70A51B0B-6E67-4B8C-B9DA-88C7412E73C2}"/>
                </a:ext>
              </a:extLst>
            </p:cNvPr>
            <p:cNvSpPr/>
            <p:nvPr/>
          </p:nvSpPr>
          <p:spPr>
            <a:xfrm>
              <a:off x="3016250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2" y="340"/>
                    <a:pt x="99" y="438"/>
                    <a:pt x="220" y="438"/>
                  </a:cubicBezTo>
                  <a:lnTo>
                    <a:pt x="2058" y="438"/>
                  </a:lnTo>
                  <a:cubicBezTo>
                    <a:pt x="2178" y="438"/>
                    <a:pt x="2277" y="339"/>
                    <a:pt x="2277" y="219"/>
                  </a:cubicBezTo>
                  <a:cubicBezTo>
                    <a:pt x="2277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19;p45">
              <a:extLst>
                <a:ext uri="{FF2B5EF4-FFF2-40B4-BE49-F238E27FC236}">
                  <a16:creationId xmlns:a16="http://schemas.microsoft.com/office/drawing/2014/main" id="{1856CC3A-C619-42C8-8E5C-3F7C703BB55F}"/>
                </a:ext>
              </a:extLst>
            </p:cNvPr>
            <p:cNvSpPr/>
            <p:nvPr/>
          </p:nvSpPr>
          <p:spPr>
            <a:xfrm>
              <a:off x="3030056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1139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7"/>
                    <a:pt x="1259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20;p45">
              <a:extLst>
                <a:ext uri="{FF2B5EF4-FFF2-40B4-BE49-F238E27FC236}">
                  <a16:creationId xmlns:a16="http://schemas.microsoft.com/office/drawing/2014/main" id="{ADD8DDD0-794A-4BF7-8EB1-B388CC563FF4}"/>
                </a:ext>
              </a:extLst>
            </p:cNvPr>
            <p:cNvSpPr/>
            <p:nvPr/>
          </p:nvSpPr>
          <p:spPr>
            <a:xfrm>
              <a:off x="3099145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19" y="0"/>
                  </a:moveTo>
                  <a:cubicBezTo>
                    <a:pt x="99" y="0"/>
                    <a:pt x="0" y="99"/>
                    <a:pt x="0" y="219"/>
                  </a:cubicBezTo>
                  <a:cubicBezTo>
                    <a:pt x="0" y="340"/>
                    <a:pt x="99" y="438"/>
                    <a:pt x="219" y="438"/>
                  </a:cubicBezTo>
                  <a:lnTo>
                    <a:pt x="2058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21;p45">
              <a:extLst>
                <a:ext uri="{FF2B5EF4-FFF2-40B4-BE49-F238E27FC236}">
                  <a16:creationId xmlns:a16="http://schemas.microsoft.com/office/drawing/2014/main" id="{275D3AD2-4E47-4A62-8B3A-1080F217A1D9}"/>
                </a:ext>
              </a:extLst>
            </p:cNvPr>
            <p:cNvSpPr/>
            <p:nvPr/>
          </p:nvSpPr>
          <p:spPr>
            <a:xfrm>
              <a:off x="3112920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1139" y="437"/>
                  </a:lnTo>
                  <a:cubicBezTo>
                    <a:pt x="1260" y="437"/>
                    <a:pt x="1357" y="339"/>
                    <a:pt x="1357" y="219"/>
                  </a:cubicBezTo>
                  <a:cubicBezTo>
                    <a:pt x="1356" y="97"/>
                    <a:pt x="1260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22;p45">
              <a:extLst>
                <a:ext uri="{FF2B5EF4-FFF2-40B4-BE49-F238E27FC236}">
                  <a16:creationId xmlns:a16="http://schemas.microsoft.com/office/drawing/2014/main" id="{65935B4A-1C6B-4705-86B1-9B8027CC13DF}"/>
                </a:ext>
              </a:extLst>
            </p:cNvPr>
            <p:cNvSpPr/>
            <p:nvPr/>
          </p:nvSpPr>
          <p:spPr>
            <a:xfrm>
              <a:off x="3182009" y="3283441"/>
              <a:ext cx="68161" cy="13117"/>
            </a:xfrm>
            <a:custGeom>
              <a:avLst/>
              <a:gdLst/>
              <a:ahLst/>
              <a:cxnLst/>
              <a:rect l="l" t="t" r="r" b="b"/>
              <a:pathLst>
                <a:path w="2276" h="438" extrusionOk="0">
                  <a:moveTo>
                    <a:pt x="219" y="0"/>
                  </a:moveTo>
                  <a:cubicBezTo>
                    <a:pt x="98" y="0"/>
                    <a:pt x="0" y="99"/>
                    <a:pt x="0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057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23;p45">
              <a:extLst>
                <a:ext uri="{FF2B5EF4-FFF2-40B4-BE49-F238E27FC236}">
                  <a16:creationId xmlns:a16="http://schemas.microsoft.com/office/drawing/2014/main" id="{B0DBDAAD-A75B-4C34-918C-D9FEB6CDFBFF}"/>
                </a:ext>
              </a:extLst>
            </p:cNvPr>
            <p:cNvSpPr/>
            <p:nvPr/>
          </p:nvSpPr>
          <p:spPr>
            <a:xfrm>
              <a:off x="3195755" y="330695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8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39"/>
                    <a:pt x="98" y="437"/>
                    <a:pt x="218" y="437"/>
                  </a:cubicBezTo>
                  <a:lnTo>
                    <a:pt x="1138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8"/>
                    <a:pt x="1258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24;p45">
              <a:extLst>
                <a:ext uri="{FF2B5EF4-FFF2-40B4-BE49-F238E27FC236}">
                  <a16:creationId xmlns:a16="http://schemas.microsoft.com/office/drawing/2014/main" id="{ADDB17C3-32D7-4727-99C0-8AD2CAD44FDD}"/>
                </a:ext>
              </a:extLst>
            </p:cNvPr>
            <p:cNvSpPr/>
            <p:nvPr/>
          </p:nvSpPr>
          <p:spPr>
            <a:xfrm>
              <a:off x="2968154" y="3147899"/>
              <a:ext cx="330141" cy="446667"/>
            </a:xfrm>
            <a:custGeom>
              <a:avLst/>
              <a:gdLst/>
              <a:ahLst/>
              <a:cxnLst/>
              <a:rect l="l" t="t" r="r" b="b"/>
              <a:pathLst>
                <a:path w="11024" h="14915" extrusionOk="0">
                  <a:moveTo>
                    <a:pt x="10513" y="436"/>
                  </a:moveTo>
                  <a:cubicBezTo>
                    <a:pt x="10554" y="436"/>
                    <a:pt x="10587" y="469"/>
                    <a:pt x="10587" y="509"/>
                  </a:cubicBezTo>
                  <a:lnTo>
                    <a:pt x="10587" y="1438"/>
                  </a:lnTo>
                  <a:lnTo>
                    <a:pt x="439" y="1438"/>
                  </a:lnTo>
                  <a:lnTo>
                    <a:pt x="439" y="509"/>
                  </a:lnTo>
                  <a:cubicBezTo>
                    <a:pt x="439" y="469"/>
                    <a:pt x="472" y="436"/>
                    <a:pt x="512" y="436"/>
                  </a:cubicBezTo>
                  <a:close/>
                  <a:moveTo>
                    <a:pt x="10587" y="1874"/>
                  </a:moveTo>
                  <a:lnTo>
                    <a:pt x="10587" y="6057"/>
                  </a:lnTo>
                  <a:lnTo>
                    <a:pt x="9395" y="6057"/>
                  </a:lnTo>
                  <a:cubicBezTo>
                    <a:pt x="9275" y="6057"/>
                    <a:pt x="9176" y="6154"/>
                    <a:pt x="9176" y="6275"/>
                  </a:cubicBezTo>
                  <a:cubicBezTo>
                    <a:pt x="9176" y="6395"/>
                    <a:pt x="9275" y="6493"/>
                    <a:pt x="9395" y="6493"/>
                  </a:cubicBezTo>
                  <a:lnTo>
                    <a:pt x="10587" y="6493"/>
                  </a:lnTo>
                  <a:lnTo>
                    <a:pt x="10587" y="9860"/>
                  </a:lnTo>
                  <a:lnTo>
                    <a:pt x="439" y="9860"/>
                  </a:lnTo>
                  <a:lnTo>
                    <a:pt x="439" y="6493"/>
                  </a:lnTo>
                  <a:lnTo>
                    <a:pt x="8398" y="6493"/>
                  </a:lnTo>
                  <a:cubicBezTo>
                    <a:pt x="8518" y="6493"/>
                    <a:pt x="8616" y="6395"/>
                    <a:pt x="8616" y="6275"/>
                  </a:cubicBezTo>
                  <a:cubicBezTo>
                    <a:pt x="8616" y="6154"/>
                    <a:pt x="8518" y="6057"/>
                    <a:pt x="8398" y="6057"/>
                  </a:cubicBezTo>
                  <a:lnTo>
                    <a:pt x="439" y="6057"/>
                  </a:lnTo>
                  <a:lnTo>
                    <a:pt x="439" y="1874"/>
                  </a:lnTo>
                  <a:close/>
                  <a:moveTo>
                    <a:pt x="511" y="1"/>
                  </a:moveTo>
                  <a:cubicBezTo>
                    <a:pt x="230" y="1"/>
                    <a:pt x="2" y="230"/>
                    <a:pt x="2" y="509"/>
                  </a:cubicBezTo>
                  <a:lnTo>
                    <a:pt x="2" y="11101"/>
                  </a:lnTo>
                  <a:cubicBezTo>
                    <a:pt x="2" y="11221"/>
                    <a:pt x="100" y="11318"/>
                    <a:pt x="220" y="11318"/>
                  </a:cubicBezTo>
                  <a:cubicBezTo>
                    <a:pt x="341" y="11318"/>
                    <a:pt x="439" y="11221"/>
                    <a:pt x="439" y="11101"/>
                  </a:cubicBezTo>
                  <a:lnTo>
                    <a:pt x="439" y="10296"/>
                  </a:lnTo>
                  <a:lnTo>
                    <a:pt x="10587" y="10296"/>
                  </a:lnTo>
                  <a:lnTo>
                    <a:pt x="10587" y="14405"/>
                  </a:lnTo>
                  <a:cubicBezTo>
                    <a:pt x="10587" y="14446"/>
                    <a:pt x="10554" y="14478"/>
                    <a:pt x="10513" y="14478"/>
                  </a:cubicBezTo>
                  <a:lnTo>
                    <a:pt x="511" y="14478"/>
                  </a:lnTo>
                  <a:cubicBezTo>
                    <a:pt x="471" y="14478"/>
                    <a:pt x="438" y="14446"/>
                    <a:pt x="438" y="14405"/>
                  </a:cubicBezTo>
                  <a:lnTo>
                    <a:pt x="438" y="12122"/>
                  </a:lnTo>
                  <a:cubicBezTo>
                    <a:pt x="438" y="12001"/>
                    <a:pt x="340" y="11903"/>
                    <a:pt x="219" y="11903"/>
                  </a:cubicBezTo>
                  <a:cubicBezTo>
                    <a:pt x="99" y="11903"/>
                    <a:pt x="1" y="12001"/>
                    <a:pt x="1" y="12122"/>
                  </a:cubicBezTo>
                  <a:lnTo>
                    <a:pt x="1" y="14405"/>
                  </a:lnTo>
                  <a:cubicBezTo>
                    <a:pt x="1" y="14686"/>
                    <a:pt x="230" y="14915"/>
                    <a:pt x="509" y="14915"/>
                  </a:cubicBezTo>
                  <a:lnTo>
                    <a:pt x="10511" y="14915"/>
                  </a:lnTo>
                  <a:cubicBezTo>
                    <a:pt x="10793" y="14915"/>
                    <a:pt x="11020" y="14685"/>
                    <a:pt x="11020" y="14405"/>
                  </a:cubicBezTo>
                  <a:lnTo>
                    <a:pt x="11020" y="509"/>
                  </a:lnTo>
                  <a:cubicBezTo>
                    <a:pt x="11023" y="230"/>
                    <a:pt x="10794" y="1"/>
                    <a:pt x="10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25;p45">
              <a:extLst>
                <a:ext uri="{FF2B5EF4-FFF2-40B4-BE49-F238E27FC236}">
                  <a16:creationId xmlns:a16="http://schemas.microsoft.com/office/drawing/2014/main" id="{F6FF1429-B89C-49CD-95E1-9A519AE1E5B5}"/>
                </a:ext>
              </a:extLst>
            </p:cNvPr>
            <p:cNvSpPr/>
            <p:nvPr/>
          </p:nvSpPr>
          <p:spPr>
            <a:xfrm>
              <a:off x="3007984" y="3354057"/>
              <a:ext cx="113741" cy="77444"/>
            </a:xfrm>
            <a:custGeom>
              <a:avLst/>
              <a:gdLst/>
              <a:ahLst/>
              <a:cxnLst/>
              <a:rect l="l" t="t" r="r" b="b"/>
              <a:pathLst>
                <a:path w="3798" h="2586" extrusionOk="0">
                  <a:moveTo>
                    <a:pt x="2834" y="436"/>
                  </a:moveTo>
                  <a:lnTo>
                    <a:pt x="1899" y="1033"/>
                  </a:lnTo>
                  <a:lnTo>
                    <a:pt x="963" y="436"/>
                  </a:lnTo>
                  <a:close/>
                  <a:moveTo>
                    <a:pt x="3362" y="615"/>
                  </a:moveTo>
                  <a:lnTo>
                    <a:pt x="3362" y="1968"/>
                  </a:lnTo>
                  <a:lnTo>
                    <a:pt x="2303" y="1292"/>
                  </a:lnTo>
                  <a:lnTo>
                    <a:pt x="3362" y="615"/>
                  </a:lnTo>
                  <a:close/>
                  <a:moveTo>
                    <a:pt x="438" y="617"/>
                  </a:moveTo>
                  <a:lnTo>
                    <a:pt x="1496" y="1293"/>
                  </a:lnTo>
                  <a:lnTo>
                    <a:pt x="438" y="1969"/>
                  </a:lnTo>
                  <a:lnTo>
                    <a:pt x="438" y="617"/>
                  </a:lnTo>
                  <a:close/>
                  <a:moveTo>
                    <a:pt x="1900" y="1550"/>
                  </a:moveTo>
                  <a:lnTo>
                    <a:pt x="2835" y="2148"/>
                  </a:lnTo>
                  <a:lnTo>
                    <a:pt x="965" y="2148"/>
                  </a:lnTo>
                  <a:lnTo>
                    <a:pt x="1900" y="1550"/>
                  </a:lnTo>
                  <a:close/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19" y="2585"/>
                  </a:cubicBezTo>
                  <a:lnTo>
                    <a:pt x="3579" y="2585"/>
                  </a:lnTo>
                  <a:cubicBezTo>
                    <a:pt x="3699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7" y="99"/>
                    <a:pt x="3699" y="1"/>
                    <a:pt x="3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26;p45">
              <a:extLst>
                <a:ext uri="{FF2B5EF4-FFF2-40B4-BE49-F238E27FC236}">
                  <a16:creationId xmlns:a16="http://schemas.microsoft.com/office/drawing/2014/main" id="{B8AA7EF1-1478-494D-B107-E51367636DE1}"/>
                </a:ext>
              </a:extLst>
            </p:cNvPr>
            <p:cNvSpPr/>
            <p:nvPr/>
          </p:nvSpPr>
          <p:spPr>
            <a:xfrm>
              <a:off x="3144755" y="3354057"/>
              <a:ext cx="113771" cy="77444"/>
            </a:xfrm>
            <a:custGeom>
              <a:avLst/>
              <a:gdLst/>
              <a:ahLst/>
              <a:cxnLst/>
              <a:rect l="l" t="t" r="r" b="b"/>
              <a:pathLst>
                <a:path w="3799" h="2586" extrusionOk="0">
                  <a:moveTo>
                    <a:pt x="2832" y="436"/>
                  </a:moveTo>
                  <a:lnTo>
                    <a:pt x="1898" y="1033"/>
                  </a:lnTo>
                  <a:lnTo>
                    <a:pt x="963" y="436"/>
                  </a:lnTo>
                  <a:close/>
                  <a:moveTo>
                    <a:pt x="3360" y="615"/>
                  </a:moveTo>
                  <a:lnTo>
                    <a:pt x="3360" y="1968"/>
                  </a:lnTo>
                  <a:lnTo>
                    <a:pt x="2302" y="1292"/>
                  </a:lnTo>
                  <a:lnTo>
                    <a:pt x="3360" y="615"/>
                  </a:lnTo>
                  <a:close/>
                  <a:moveTo>
                    <a:pt x="437" y="617"/>
                  </a:moveTo>
                  <a:lnTo>
                    <a:pt x="1495" y="1293"/>
                  </a:lnTo>
                  <a:lnTo>
                    <a:pt x="437" y="1969"/>
                  </a:lnTo>
                  <a:lnTo>
                    <a:pt x="437" y="617"/>
                  </a:lnTo>
                  <a:close/>
                  <a:moveTo>
                    <a:pt x="1899" y="1550"/>
                  </a:moveTo>
                  <a:lnTo>
                    <a:pt x="2835" y="2148"/>
                  </a:lnTo>
                  <a:lnTo>
                    <a:pt x="964" y="2148"/>
                  </a:lnTo>
                  <a:lnTo>
                    <a:pt x="1899" y="1550"/>
                  </a:lnTo>
                  <a:close/>
                  <a:moveTo>
                    <a:pt x="220" y="1"/>
                  </a:moveTo>
                  <a:cubicBezTo>
                    <a:pt x="98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20" y="2585"/>
                  </a:cubicBezTo>
                  <a:lnTo>
                    <a:pt x="3580" y="2585"/>
                  </a:lnTo>
                  <a:cubicBezTo>
                    <a:pt x="3700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8" y="99"/>
                    <a:pt x="3700" y="1"/>
                    <a:pt x="3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27;p45">
              <a:extLst>
                <a:ext uri="{FF2B5EF4-FFF2-40B4-BE49-F238E27FC236}">
                  <a16:creationId xmlns:a16="http://schemas.microsoft.com/office/drawing/2014/main" id="{4CD00A39-B0D2-4D48-9F8D-AB432DCE1F24}"/>
                </a:ext>
              </a:extLst>
            </p:cNvPr>
            <p:cNvSpPr/>
            <p:nvPr/>
          </p:nvSpPr>
          <p:spPr>
            <a:xfrm>
              <a:off x="3007984" y="3473158"/>
              <a:ext cx="250511" cy="13147"/>
            </a:xfrm>
            <a:custGeom>
              <a:avLst/>
              <a:gdLst/>
              <a:ahLst/>
              <a:cxnLst/>
              <a:rect l="l" t="t" r="r" b="b"/>
              <a:pathLst>
                <a:path w="8365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40"/>
                    <a:pt x="8364" y="220"/>
                  </a:cubicBezTo>
                  <a:cubicBezTo>
                    <a:pt x="8363" y="99"/>
                    <a:pt x="8266" y="1"/>
                    <a:pt x="8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28;p45">
              <a:extLst>
                <a:ext uri="{FF2B5EF4-FFF2-40B4-BE49-F238E27FC236}">
                  <a16:creationId xmlns:a16="http://schemas.microsoft.com/office/drawing/2014/main" id="{51CEB66D-7F53-49C1-B9A7-F5F7183D3521}"/>
                </a:ext>
              </a:extLst>
            </p:cNvPr>
            <p:cNvSpPr/>
            <p:nvPr/>
          </p:nvSpPr>
          <p:spPr>
            <a:xfrm>
              <a:off x="3126696" y="3499273"/>
              <a:ext cx="131799" cy="13087"/>
            </a:xfrm>
            <a:custGeom>
              <a:avLst/>
              <a:gdLst/>
              <a:ahLst/>
              <a:cxnLst/>
              <a:rect l="l" t="t" r="r" b="b"/>
              <a:pathLst>
                <a:path w="4401" h="437" extrusionOk="0">
                  <a:moveTo>
                    <a:pt x="218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8" y="437"/>
                  </a:cubicBezTo>
                  <a:lnTo>
                    <a:pt x="4181" y="437"/>
                  </a:lnTo>
                  <a:cubicBezTo>
                    <a:pt x="4302" y="437"/>
                    <a:pt x="4400" y="339"/>
                    <a:pt x="4400" y="218"/>
                  </a:cubicBezTo>
                  <a:cubicBezTo>
                    <a:pt x="4399" y="98"/>
                    <a:pt x="4302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29;p45">
              <a:extLst>
                <a:ext uri="{FF2B5EF4-FFF2-40B4-BE49-F238E27FC236}">
                  <a16:creationId xmlns:a16="http://schemas.microsoft.com/office/drawing/2014/main" id="{BC36F6F6-44A6-4EFD-9760-CE0A90805FF2}"/>
                </a:ext>
              </a:extLst>
            </p:cNvPr>
            <p:cNvSpPr/>
            <p:nvPr/>
          </p:nvSpPr>
          <p:spPr>
            <a:xfrm>
              <a:off x="3007984" y="3499213"/>
              <a:ext cx="99186" cy="13117"/>
            </a:xfrm>
            <a:custGeom>
              <a:avLst/>
              <a:gdLst/>
              <a:ahLst/>
              <a:cxnLst/>
              <a:rect l="l" t="t" r="r" b="b"/>
              <a:pathLst>
                <a:path w="331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41"/>
                    <a:pt x="99" y="438"/>
                    <a:pt x="219" y="438"/>
                  </a:cubicBezTo>
                  <a:lnTo>
                    <a:pt x="3093" y="438"/>
                  </a:lnTo>
                  <a:cubicBezTo>
                    <a:pt x="3213" y="438"/>
                    <a:pt x="3311" y="340"/>
                    <a:pt x="3311" y="219"/>
                  </a:cubicBezTo>
                  <a:cubicBezTo>
                    <a:pt x="3311" y="99"/>
                    <a:pt x="3213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30;p45">
              <a:extLst>
                <a:ext uri="{FF2B5EF4-FFF2-40B4-BE49-F238E27FC236}">
                  <a16:creationId xmlns:a16="http://schemas.microsoft.com/office/drawing/2014/main" id="{38C5E8E9-D648-4A1E-9492-134F401F652C}"/>
                </a:ext>
              </a:extLst>
            </p:cNvPr>
            <p:cNvSpPr/>
            <p:nvPr/>
          </p:nvSpPr>
          <p:spPr>
            <a:xfrm>
              <a:off x="3007984" y="3525357"/>
              <a:ext cx="250511" cy="13117"/>
            </a:xfrm>
            <a:custGeom>
              <a:avLst/>
              <a:gdLst/>
              <a:ahLst/>
              <a:cxnLst/>
              <a:rect l="l" t="t" r="r" b="b"/>
              <a:pathLst>
                <a:path w="8365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39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39"/>
                    <a:pt x="8364" y="219"/>
                  </a:cubicBezTo>
                  <a:cubicBezTo>
                    <a:pt x="8364" y="99"/>
                    <a:pt x="8266" y="0"/>
                    <a:pt x="8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31;p45">
              <a:extLst>
                <a:ext uri="{FF2B5EF4-FFF2-40B4-BE49-F238E27FC236}">
                  <a16:creationId xmlns:a16="http://schemas.microsoft.com/office/drawing/2014/main" id="{3CCE46F0-5318-409E-9669-0A8D2FFD82FC}"/>
                </a:ext>
              </a:extLst>
            </p:cNvPr>
            <p:cNvSpPr/>
            <p:nvPr/>
          </p:nvSpPr>
          <p:spPr>
            <a:xfrm>
              <a:off x="3187460" y="3551471"/>
              <a:ext cx="71035" cy="13117"/>
            </a:xfrm>
            <a:custGeom>
              <a:avLst/>
              <a:gdLst/>
              <a:ahLst/>
              <a:cxnLst/>
              <a:rect l="l" t="t" r="r" b="b"/>
              <a:pathLst>
                <a:path w="2372" h="438" extrusionOk="0">
                  <a:moveTo>
                    <a:pt x="218" y="1"/>
                  </a:moveTo>
                  <a:cubicBezTo>
                    <a:pt x="97" y="1"/>
                    <a:pt x="0" y="99"/>
                    <a:pt x="0" y="220"/>
                  </a:cubicBezTo>
                  <a:cubicBezTo>
                    <a:pt x="0" y="340"/>
                    <a:pt x="97" y="437"/>
                    <a:pt x="218" y="437"/>
                  </a:cubicBezTo>
                  <a:lnTo>
                    <a:pt x="2152" y="437"/>
                  </a:lnTo>
                  <a:cubicBezTo>
                    <a:pt x="2273" y="437"/>
                    <a:pt x="2371" y="340"/>
                    <a:pt x="2371" y="220"/>
                  </a:cubicBezTo>
                  <a:cubicBezTo>
                    <a:pt x="2370" y="97"/>
                    <a:pt x="2273" y="1"/>
                    <a:pt x="2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32;p45">
              <a:extLst>
                <a:ext uri="{FF2B5EF4-FFF2-40B4-BE49-F238E27FC236}">
                  <a16:creationId xmlns:a16="http://schemas.microsoft.com/office/drawing/2014/main" id="{2260DD1D-F7FD-46C9-B0E5-3E952E2D1472}"/>
                </a:ext>
              </a:extLst>
            </p:cNvPr>
            <p:cNvSpPr/>
            <p:nvPr/>
          </p:nvSpPr>
          <p:spPr>
            <a:xfrm>
              <a:off x="3007984" y="3551441"/>
              <a:ext cx="160638" cy="13117"/>
            </a:xfrm>
            <a:custGeom>
              <a:avLst/>
              <a:gdLst/>
              <a:ahLst/>
              <a:cxnLst/>
              <a:rect l="l" t="t" r="r" b="b"/>
              <a:pathLst>
                <a:path w="5364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3" y="339"/>
                    <a:pt x="99" y="437"/>
                    <a:pt x="219" y="437"/>
                  </a:cubicBezTo>
                  <a:lnTo>
                    <a:pt x="5146" y="437"/>
                  </a:lnTo>
                  <a:cubicBezTo>
                    <a:pt x="5266" y="437"/>
                    <a:pt x="5363" y="339"/>
                    <a:pt x="5363" y="218"/>
                  </a:cubicBezTo>
                  <a:cubicBezTo>
                    <a:pt x="5363" y="98"/>
                    <a:pt x="5266" y="1"/>
                    <a:pt x="5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304;p49">
            <a:extLst>
              <a:ext uri="{FF2B5EF4-FFF2-40B4-BE49-F238E27FC236}">
                <a16:creationId xmlns:a16="http://schemas.microsoft.com/office/drawing/2014/main" id="{15CCC0C0-2525-42D6-B183-97C4B8CDA7FB}"/>
              </a:ext>
            </a:extLst>
          </p:cNvPr>
          <p:cNvGrpSpPr/>
          <p:nvPr/>
        </p:nvGrpSpPr>
        <p:grpSpPr>
          <a:xfrm flipH="1">
            <a:off x="696237" y="4230845"/>
            <a:ext cx="1235670" cy="1050349"/>
            <a:chOff x="7598377" y="3330050"/>
            <a:chExt cx="1235670" cy="1050349"/>
          </a:xfrm>
        </p:grpSpPr>
        <p:pic>
          <p:nvPicPr>
            <p:cNvPr id="57" name="Google Shape;2305;p49">
              <a:extLst>
                <a:ext uri="{FF2B5EF4-FFF2-40B4-BE49-F238E27FC236}">
                  <a16:creationId xmlns:a16="http://schemas.microsoft.com/office/drawing/2014/main" id="{11026F88-D313-44DA-B099-AE03A7ED63B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58" name="Google Shape;2306;p49">
              <a:extLst>
                <a:ext uri="{FF2B5EF4-FFF2-40B4-BE49-F238E27FC236}">
                  <a16:creationId xmlns:a16="http://schemas.microsoft.com/office/drawing/2014/main" id="{A8F4C88E-ECB0-40D5-9897-E93E34364642}"/>
                </a:ext>
              </a:extLst>
            </p:cNvPr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59" name="Google Shape;2307;p49">
                <a:extLst>
                  <a:ext uri="{FF2B5EF4-FFF2-40B4-BE49-F238E27FC236}">
                    <a16:creationId xmlns:a16="http://schemas.microsoft.com/office/drawing/2014/main" id="{B9017CF4-87B9-4A8A-8D64-1A6F6D72D37E}"/>
                  </a:ext>
                </a:extLst>
              </p:cNvPr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" name="Google Shape;2308;p49">
                <a:extLst>
                  <a:ext uri="{FF2B5EF4-FFF2-40B4-BE49-F238E27FC236}">
                    <a16:creationId xmlns:a16="http://schemas.microsoft.com/office/drawing/2014/main" id="{F306141B-DE54-4617-8367-3B23471E0497}"/>
                  </a:ext>
                </a:extLst>
              </p:cNvPr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" name="Google Shape;2309;p49">
                <a:extLst>
                  <a:ext uri="{FF2B5EF4-FFF2-40B4-BE49-F238E27FC236}">
                    <a16:creationId xmlns:a16="http://schemas.microsoft.com/office/drawing/2014/main" id="{480F9D6D-7DE8-41DC-B9D7-A42B2FA93CC6}"/>
                  </a:ext>
                </a:extLst>
              </p:cNvPr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2" name="Google Shape;2214;p46">
            <a:extLst>
              <a:ext uri="{FF2B5EF4-FFF2-40B4-BE49-F238E27FC236}">
                <a16:creationId xmlns:a16="http://schemas.microsoft.com/office/drawing/2014/main" id="{2C48F4C9-44A8-47E4-82A3-2AC3B4ED8395}"/>
              </a:ext>
            </a:extLst>
          </p:cNvPr>
          <p:cNvGrpSpPr/>
          <p:nvPr/>
        </p:nvGrpSpPr>
        <p:grpSpPr>
          <a:xfrm flipH="1">
            <a:off x="-740955" y="1435856"/>
            <a:ext cx="1769049" cy="1795600"/>
            <a:chOff x="7374951" y="493051"/>
            <a:chExt cx="1769049" cy="1795600"/>
          </a:xfrm>
        </p:grpSpPr>
        <p:pic>
          <p:nvPicPr>
            <p:cNvPr id="63" name="Google Shape;2215;p46">
              <a:extLst>
                <a:ext uri="{FF2B5EF4-FFF2-40B4-BE49-F238E27FC236}">
                  <a16:creationId xmlns:a16="http://schemas.microsoft.com/office/drawing/2014/main" id="{64E9271D-94E6-4CC8-AD94-806D9796F09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64" name="Google Shape;2216;p46">
              <a:extLst>
                <a:ext uri="{FF2B5EF4-FFF2-40B4-BE49-F238E27FC236}">
                  <a16:creationId xmlns:a16="http://schemas.microsoft.com/office/drawing/2014/main" id="{603A5015-8B73-4653-BB59-BC29AEE01A84}"/>
                </a:ext>
              </a:extLst>
            </p:cNvPr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65" name="Google Shape;2217;p46">
                <a:extLst>
                  <a:ext uri="{FF2B5EF4-FFF2-40B4-BE49-F238E27FC236}">
                    <a16:creationId xmlns:a16="http://schemas.microsoft.com/office/drawing/2014/main" id="{29FF0A39-D174-451A-B498-59BA35C592ED}"/>
                  </a:ext>
                </a:extLst>
              </p:cNvPr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" name="Google Shape;2218;p46">
                <a:extLst>
                  <a:ext uri="{FF2B5EF4-FFF2-40B4-BE49-F238E27FC236}">
                    <a16:creationId xmlns:a16="http://schemas.microsoft.com/office/drawing/2014/main" id="{F910C2BA-568B-47FE-A687-04644676010F}"/>
                  </a:ext>
                </a:extLst>
              </p:cNvPr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" name="Google Shape;2219;p46">
                <a:extLst>
                  <a:ext uri="{FF2B5EF4-FFF2-40B4-BE49-F238E27FC236}">
                    <a16:creationId xmlns:a16="http://schemas.microsoft.com/office/drawing/2014/main" id="{2BBB2975-B77A-4CDA-A46E-2ACA5F802CF4}"/>
                  </a:ext>
                </a:extLst>
              </p:cNvPr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4030291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49"/>
          <p:cNvSpPr txBox="1">
            <a:spLocks noGrp="1"/>
          </p:cNvSpPr>
          <p:nvPr>
            <p:ph type="title"/>
          </p:nvPr>
        </p:nvSpPr>
        <p:spPr>
          <a:xfrm>
            <a:off x="1105457" y="1344624"/>
            <a:ext cx="6892200" cy="24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 </a:t>
            </a:r>
            <a:endParaRPr dirty="0"/>
          </a:p>
        </p:txBody>
      </p:sp>
      <p:grpSp>
        <p:nvGrpSpPr>
          <p:cNvPr id="2304" name="Google Shape;2304;p49"/>
          <p:cNvGrpSpPr/>
          <p:nvPr/>
        </p:nvGrpSpPr>
        <p:grpSpPr>
          <a:xfrm flipH="1">
            <a:off x="256988" y="3008450"/>
            <a:ext cx="1235670" cy="1050349"/>
            <a:chOff x="7598377" y="3330050"/>
            <a:chExt cx="1235670" cy="1050349"/>
          </a:xfrm>
        </p:grpSpPr>
        <p:pic>
          <p:nvPicPr>
            <p:cNvPr id="2305" name="Google Shape;2305;p49"/>
            <p:cNvPicPr preferRelativeResize="0"/>
            <p:nvPr/>
          </p:nvPicPr>
          <p:blipFill rotWithShape="1">
            <a:blip r:embed="rId3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306" name="Google Shape;2306;p49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307" name="Google Shape;2307;p49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08" name="Google Shape;2308;p49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09" name="Google Shape;2309;p49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310" name="Google Shape;2310;p4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 flipH="1">
            <a:off x="8457111" y="344059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1" name="Google Shape;2311;p49"/>
          <p:cNvSpPr/>
          <p:nvPr/>
        </p:nvSpPr>
        <p:spPr>
          <a:xfrm>
            <a:off x="1025589" y="172774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49"/>
          <p:cNvSpPr/>
          <p:nvPr/>
        </p:nvSpPr>
        <p:spPr>
          <a:xfrm>
            <a:off x="7904961" y="1725137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3" name="Google Shape;2313;p49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6313940">
            <a:off x="7580101" y="281619"/>
            <a:ext cx="1269401" cy="1143960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314" name="Google Shape;2314;p4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 flipH="1">
            <a:off x="-1178401" y="-146216"/>
            <a:ext cx="2356801" cy="222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824;p70">
            <a:extLst>
              <a:ext uri="{FF2B5EF4-FFF2-40B4-BE49-F238E27FC236}">
                <a16:creationId xmlns:a16="http://schemas.microsoft.com/office/drawing/2014/main" id="{00019465-5B7D-4D65-8CF0-0A4852B87A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15"/>
          <a:stretch/>
        </p:blipFill>
        <p:spPr>
          <a:xfrm>
            <a:off x="-1418079" y="-138941"/>
            <a:ext cx="2203990" cy="20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311;p49">
            <a:extLst>
              <a:ext uri="{FF2B5EF4-FFF2-40B4-BE49-F238E27FC236}">
                <a16:creationId xmlns:a16="http://schemas.microsoft.com/office/drawing/2014/main" id="{54037FFD-82BB-49E4-8451-0A7BA357CD86}"/>
              </a:ext>
            </a:extLst>
          </p:cNvPr>
          <p:cNvSpPr/>
          <p:nvPr/>
        </p:nvSpPr>
        <p:spPr>
          <a:xfrm>
            <a:off x="2031429" y="3594339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311;p49">
            <a:extLst>
              <a:ext uri="{FF2B5EF4-FFF2-40B4-BE49-F238E27FC236}">
                <a16:creationId xmlns:a16="http://schemas.microsoft.com/office/drawing/2014/main" id="{285D836D-C539-4B67-AA5C-E068D7300261}"/>
              </a:ext>
            </a:extLst>
          </p:cNvPr>
          <p:cNvSpPr/>
          <p:nvPr/>
        </p:nvSpPr>
        <p:spPr>
          <a:xfrm>
            <a:off x="7164300" y="3542476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D89ED-32B3-4C9C-86F0-2B8DC0F0A56E}"/>
              </a:ext>
            </a:extLst>
          </p:cNvPr>
          <p:cNvSpPr txBox="1"/>
          <p:nvPr/>
        </p:nvSpPr>
        <p:spPr>
          <a:xfrm>
            <a:off x="1504606" y="3007624"/>
            <a:ext cx="6327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dirty="0">
                <a:solidFill>
                  <a:schemeClr val="accent2">
                    <a:lumMod val="10000"/>
                  </a:schemeClr>
                </a:solidFill>
              </a:rPr>
              <a:t>https://github.com/thoriqmaulana123/JADWAL-SHOLAT/blob/main/TP-DSK2023-02-thoriqmaulana123-KelasA-2300018028-Thoriq%20Maulana%20Sopyandi.jpg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16D1D-FC50-4A53-BC58-E9BEA21E535F}"/>
              </a:ext>
            </a:extLst>
          </p:cNvPr>
          <p:cNvSpPr txBox="1"/>
          <p:nvPr/>
        </p:nvSpPr>
        <p:spPr>
          <a:xfrm>
            <a:off x="2928885" y="2693567"/>
            <a:ext cx="5882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LINK APLIKASI /PROGRAM :</a:t>
            </a:r>
            <a:endParaRPr lang="en-ID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37"/>
          <p:cNvSpPr/>
          <p:nvPr/>
        </p:nvSpPr>
        <p:spPr>
          <a:xfrm>
            <a:off x="826577" y="681408"/>
            <a:ext cx="4422332" cy="79382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ISI POWER POINT </a:t>
            </a:r>
            <a:endParaRPr b="1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1"/>
              </a:solidFill>
              <a:latin typeface="Zen Dots"/>
            </a:endParaRPr>
          </a:p>
        </p:txBody>
      </p:sp>
      <p:sp>
        <p:nvSpPr>
          <p:cNvPr id="1832" name="Google Shape;1832;p37"/>
          <p:cNvSpPr txBox="1"/>
          <p:nvPr/>
        </p:nvSpPr>
        <p:spPr>
          <a:xfrm>
            <a:off x="568801" y="1872226"/>
            <a:ext cx="5450906" cy="2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DESKRIPSI APLIKASI </a:t>
            </a:r>
            <a:endParaRPr sz="2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FITUR FITUR APLIKASI</a:t>
            </a:r>
            <a:endParaRPr sz="2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ALUR KERJA</a:t>
            </a:r>
            <a:endParaRPr sz="2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RANCANGAN/SKETSA ANTARMUKA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KODE PROGRAM</a:t>
            </a:r>
            <a:endParaRPr sz="2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CODING DI IDE/EDITOR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TAMPILAN LUARAN PROGRAM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TAMPILAN UNGGAH HALAMAN PROJEK DI GITHUB </a:t>
            </a:r>
            <a:endParaRPr sz="2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833" name="Google Shape;1833;p3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07750" y="1312733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4" name="Google Shape;1834;p37"/>
          <p:cNvGrpSpPr/>
          <p:nvPr/>
        </p:nvGrpSpPr>
        <p:grpSpPr>
          <a:xfrm>
            <a:off x="6019707" y="2083410"/>
            <a:ext cx="1357902" cy="1147378"/>
            <a:chOff x="2011449" y="225750"/>
            <a:chExt cx="790213" cy="667702"/>
          </a:xfrm>
        </p:grpSpPr>
        <p:pic>
          <p:nvPicPr>
            <p:cNvPr id="1835" name="Google Shape;1835;p3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836" name="Google Shape;1836;p37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837" name="Google Shape;1837;p3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38" name="Google Shape;1838;p3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39" name="Google Shape;1839;p3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41"/>
          <p:cNvSpPr txBox="1">
            <a:spLocks noGrp="1"/>
          </p:cNvSpPr>
          <p:nvPr>
            <p:ph type="title" idx="2"/>
          </p:nvPr>
        </p:nvSpPr>
        <p:spPr>
          <a:xfrm>
            <a:off x="2485000" y="700315"/>
            <a:ext cx="43602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APLIKASI </a:t>
            </a:r>
            <a:endParaRPr dirty="0"/>
          </a:p>
        </p:txBody>
      </p:sp>
      <p:sp>
        <p:nvSpPr>
          <p:cNvPr id="1902" name="Google Shape;1902;p41"/>
          <p:cNvSpPr txBox="1">
            <a:spLocks noGrp="1"/>
          </p:cNvSpPr>
          <p:nvPr>
            <p:ph type="subTitle" idx="1"/>
          </p:nvPr>
        </p:nvSpPr>
        <p:spPr>
          <a:xfrm rot="237">
            <a:off x="2364040" y="1729719"/>
            <a:ext cx="4360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>
                    <a:lumMod val="5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Aplikasi “Jadwal Solat” ini berguna untuk umat muslim atau pengguna yang tidak tahu waktu sholat. 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S</a:t>
            </a:r>
            <a:r>
              <a:rPr lang="en" sz="2000" dirty="0">
                <a:solidFill>
                  <a:schemeClr val="accent2">
                    <a:lumMod val="5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ehingga umat muslim bisa mengerjakan solat tepat waktu. Aplikasi atau program ini menggunakan bahasa assembly.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A</a:t>
            </a:r>
            <a:r>
              <a:rPr lang="en" sz="2000" dirty="0">
                <a:solidFill>
                  <a:schemeClr val="accent2">
                    <a:lumMod val="5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plikasi ini atau program ini dapat di jalan kan dengan menggunakan aplikasi EMU8086. </a:t>
            </a:r>
          </a:p>
        </p:txBody>
      </p:sp>
      <p:pic>
        <p:nvPicPr>
          <p:cNvPr id="1903" name="Google Shape;1903;p41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912000" y="363983"/>
            <a:ext cx="1452025" cy="13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41"/>
          <p:cNvPicPr preferRelativeResize="0"/>
          <p:nvPr/>
        </p:nvPicPr>
        <p:blipFill rotWithShape="1">
          <a:blip r:embed="rId4">
            <a:alphaModFix/>
          </a:blip>
          <a:srcRect t="4915"/>
          <a:stretch/>
        </p:blipFill>
        <p:spPr>
          <a:xfrm>
            <a:off x="6898375" y="3654225"/>
            <a:ext cx="1996701" cy="18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41"/>
          <p:cNvSpPr/>
          <p:nvPr/>
        </p:nvSpPr>
        <p:spPr>
          <a:xfrm>
            <a:off x="953208" y="603900"/>
            <a:ext cx="1293895" cy="86453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01</a:t>
            </a:r>
          </a:p>
        </p:txBody>
      </p:sp>
      <p:sp>
        <p:nvSpPr>
          <p:cNvPr id="1906" name="Google Shape;1906;p41"/>
          <p:cNvSpPr/>
          <p:nvPr/>
        </p:nvSpPr>
        <p:spPr>
          <a:xfrm>
            <a:off x="1937125" y="2921213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41"/>
          <p:cNvSpPr/>
          <p:nvPr/>
        </p:nvSpPr>
        <p:spPr>
          <a:xfrm>
            <a:off x="6845200" y="292122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41"/>
          <p:cNvGrpSpPr/>
          <p:nvPr/>
        </p:nvGrpSpPr>
        <p:grpSpPr>
          <a:xfrm rot="8993877" flipH="1">
            <a:off x="-987316" y="2263821"/>
            <a:ext cx="3213651" cy="3261884"/>
            <a:chOff x="7374951" y="493051"/>
            <a:chExt cx="1769049" cy="1795600"/>
          </a:xfrm>
        </p:grpSpPr>
        <p:pic>
          <p:nvPicPr>
            <p:cNvPr id="1909" name="Google Shape;1909;p41"/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910" name="Google Shape;1910;p41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12" name="Google Shape;1912;p41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13" name="Google Shape;1913;p41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1914" name="Google Shape;1914;p41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7617556">
            <a:off x="6865587" y="163128"/>
            <a:ext cx="1525128" cy="1374417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8"/>
          <p:cNvSpPr txBox="1">
            <a:spLocks noGrp="1"/>
          </p:cNvSpPr>
          <p:nvPr>
            <p:ph type="subTitle" idx="1"/>
          </p:nvPr>
        </p:nvSpPr>
        <p:spPr>
          <a:xfrm rot="237">
            <a:off x="794420" y="1879638"/>
            <a:ext cx="4932126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800" dirty="0"/>
              <a:t>F</a:t>
            </a:r>
            <a:r>
              <a:rPr lang="en" sz="2800" dirty="0"/>
              <a:t>itur utama aplikasi atau program ini adalah menampilkan waktu solat  sesuai jadwal dan sesuai daerah masing-masing. </a:t>
            </a:r>
            <a:endParaRPr sz="2800" dirty="0"/>
          </a:p>
        </p:txBody>
      </p:sp>
      <p:sp>
        <p:nvSpPr>
          <p:cNvPr id="2286" name="Google Shape;2286;p48"/>
          <p:cNvSpPr txBox="1">
            <a:spLocks noGrp="1"/>
          </p:cNvSpPr>
          <p:nvPr>
            <p:ph type="title" idx="2"/>
          </p:nvPr>
        </p:nvSpPr>
        <p:spPr>
          <a:xfrm>
            <a:off x="2151901" y="985080"/>
            <a:ext cx="43602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FITUR-FITUR APLIKASI/PROGRAM</a:t>
            </a:r>
            <a:endParaRPr dirty="0"/>
          </a:p>
        </p:txBody>
      </p:sp>
      <p:sp>
        <p:nvSpPr>
          <p:cNvPr id="2287" name="Google Shape;2287;p48"/>
          <p:cNvSpPr/>
          <p:nvPr/>
        </p:nvSpPr>
        <p:spPr>
          <a:xfrm>
            <a:off x="1845596" y="1347753"/>
            <a:ext cx="1452025" cy="809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lang="en-ID" b="1" i="1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1"/>
              </a:solidFill>
              <a:latin typeface="Zen Dots"/>
            </a:endParaRPr>
          </a:p>
        </p:txBody>
      </p:sp>
      <p:pic>
        <p:nvPicPr>
          <p:cNvPr id="2288" name="Google Shape;2288;p48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9" name="Google Shape;2289;p48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393571" y="358784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0" name="Google Shape;2290;p48"/>
          <p:cNvGrpSpPr/>
          <p:nvPr/>
        </p:nvGrpSpPr>
        <p:grpSpPr>
          <a:xfrm>
            <a:off x="5600037" y="1298730"/>
            <a:ext cx="2190445" cy="1861953"/>
            <a:chOff x="2011449" y="225750"/>
            <a:chExt cx="785500" cy="667702"/>
          </a:xfrm>
        </p:grpSpPr>
        <p:pic>
          <p:nvPicPr>
            <p:cNvPr id="2291" name="Google Shape;2291;p48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86600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292" name="Google Shape;2292;p48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2293" name="Google Shape;2293;p48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94" name="Google Shape;2294;p48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95" name="Google Shape;2295;p48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297" name="Google Shape;2297;p48"/>
          <p:cNvSpPr/>
          <p:nvPr/>
        </p:nvSpPr>
        <p:spPr>
          <a:xfrm>
            <a:off x="5409138" y="2841106"/>
            <a:ext cx="426900" cy="426900"/>
          </a:xfrm>
          <a:prstGeom prst="star4">
            <a:avLst>
              <a:gd name="adj" fmla="val 1535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48"/>
          <p:cNvSpPr/>
          <p:nvPr/>
        </p:nvSpPr>
        <p:spPr>
          <a:xfrm>
            <a:off x="247936" y="2852602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C0DC0-1B2C-4F14-8F91-05A3226C6DBB}"/>
              </a:ext>
            </a:extLst>
          </p:cNvPr>
          <p:cNvSpPr txBox="1"/>
          <p:nvPr/>
        </p:nvSpPr>
        <p:spPr>
          <a:xfrm>
            <a:off x="-1821737" y="188238"/>
            <a:ext cx="5882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9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56"/>
          <p:cNvSpPr txBox="1">
            <a:spLocks noGrp="1"/>
          </p:cNvSpPr>
          <p:nvPr>
            <p:ph type="subTitle" idx="1"/>
          </p:nvPr>
        </p:nvSpPr>
        <p:spPr>
          <a:xfrm>
            <a:off x="81352" y="1107813"/>
            <a:ext cx="749856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/>
              <a:t>	</a:t>
            </a:r>
            <a:r>
              <a:rPr lang="en-ID" sz="1200" dirty="0" err="1"/>
              <a:t>Berikut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cara</a:t>
            </a:r>
            <a:r>
              <a:rPr lang="en-ID" sz="1200" dirty="0"/>
              <a:t> </a:t>
            </a:r>
            <a:r>
              <a:rPr lang="en-ID" sz="1200" dirty="0" err="1"/>
              <a:t>kerja</a:t>
            </a:r>
            <a:r>
              <a:rPr lang="en-ID" sz="1200" dirty="0"/>
              <a:t>/</a:t>
            </a:r>
            <a:r>
              <a:rPr lang="en-ID" sz="1200" dirty="0" err="1"/>
              <a:t>alur</a:t>
            </a:r>
            <a:r>
              <a:rPr lang="en-ID" sz="1200" dirty="0"/>
              <a:t> program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“</a:t>
            </a:r>
            <a:r>
              <a:rPr lang="en-ID" sz="1200" dirty="0" err="1"/>
              <a:t>Jadwal</a:t>
            </a:r>
            <a:r>
              <a:rPr lang="en-ID" sz="1200" dirty="0"/>
              <a:t> </a:t>
            </a:r>
            <a:r>
              <a:rPr lang="en-ID" sz="1200" dirty="0" err="1"/>
              <a:t>Solat</a:t>
            </a:r>
            <a:r>
              <a:rPr lang="en-ID" sz="1200" dirty="0"/>
              <a:t>”: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 err="1"/>
              <a:t>Mulai</a:t>
            </a:r>
            <a:r>
              <a:rPr lang="en-US" sz="12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Masukkan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tampilan</a:t>
            </a:r>
            <a:r>
              <a:rPr lang="en-US" sz="1200" dirty="0"/>
              <a:t> daftar dan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solat</a:t>
            </a:r>
            <a:r>
              <a:rPr lang="en-US" sz="12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Ketika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lanjut</a:t>
            </a:r>
            <a:r>
              <a:rPr lang="en-US" sz="1200" dirty="0"/>
              <a:t>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tulis</a:t>
            </a:r>
            <a:r>
              <a:rPr lang="en-US" sz="1200" dirty="0"/>
              <a:t> ‘y’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Masukkan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solat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diketaui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nya</a:t>
            </a: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Program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solat</a:t>
            </a:r>
            <a:r>
              <a:rPr lang="en-US" sz="1200" dirty="0"/>
              <a:t> yang </a:t>
            </a:r>
            <a:r>
              <a:rPr lang="en-US" sz="1200" dirty="0" err="1"/>
              <a:t>dipilih</a:t>
            </a:r>
            <a:r>
              <a:rPr lang="en-US" sz="12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Akhir </a:t>
            </a:r>
            <a:r>
              <a:rPr lang="en-US" sz="1200" dirty="0" err="1"/>
              <a:t>dari</a:t>
            </a:r>
            <a:r>
              <a:rPr lang="en-US" sz="1200" dirty="0"/>
              <a:t> program </a:t>
            </a:r>
            <a:r>
              <a:rPr lang="en-US" sz="1200" dirty="0" err="1"/>
              <a:t>mengeluarkan</a:t>
            </a:r>
            <a:r>
              <a:rPr lang="en-US" sz="1200" dirty="0"/>
              <a:t> </a:t>
            </a:r>
            <a:r>
              <a:rPr lang="en-US" sz="1200" dirty="0" err="1"/>
              <a:t>kalimat</a:t>
            </a:r>
            <a:r>
              <a:rPr lang="en-US" sz="1200" dirty="0"/>
              <a:t> “</a:t>
            </a:r>
            <a:r>
              <a:rPr lang="en-US" sz="1200" dirty="0" err="1"/>
              <a:t>Terima</a:t>
            </a:r>
            <a:r>
              <a:rPr lang="en-US" sz="1200" dirty="0"/>
              <a:t> Kasih </a:t>
            </a:r>
            <a:r>
              <a:rPr lang="en-US" sz="1200" dirty="0" err="1"/>
              <a:t>Semoga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Ibadah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Khusyuk</a:t>
            </a:r>
            <a:r>
              <a:rPr lang="en-US" sz="1200" dirty="0"/>
              <a:t>”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 err="1"/>
              <a:t>Selesai</a:t>
            </a:r>
            <a:r>
              <a:rPr lang="en-US" sz="12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sz="1200" dirty="0"/>
          </a:p>
        </p:txBody>
      </p:sp>
      <p:sp>
        <p:nvSpPr>
          <p:cNvPr id="2443" name="Google Shape;2443;p56"/>
          <p:cNvSpPr txBox="1">
            <a:spLocks noGrp="1"/>
          </p:cNvSpPr>
          <p:nvPr>
            <p:ph type="title"/>
          </p:nvPr>
        </p:nvSpPr>
        <p:spPr>
          <a:xfrm>
            <a:off x="1675012" y="363242"/>
            <a:ext cx="37635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ALUR</a:t>
            </a:r>
            <a:r>
              <a:rPr lang="en" dirty="0"/>
              <a:t> </a:t>
            </a:r>
            <a:r>
              <a:rPr lang="en" sz="3200" dirty="0"/>
              <a:t>KERJA</a:t>
            </a:r>
            <a:endParaRPr dirty="0"/>
          </a:p>
        </p:txBody>
      </p:sp>
      <p:grpSp>
        <p:nvGrpSpPr>
          <p:cNvPr id="2444" name="Google Shape;2444;p56"/>
          <p:cNvGrpSpPr/>
          <p:nvPr/>
        </p:nvGrpSpPr>
        <p:grpSpPr>
          <a:xfrm>
            <a:off x="5233361" y="1383000"/>
            <a:ext cx="3190644" cy="2422107"/>
            <a:chOff x="8811376" y="2"/>
            <a:chExt cx="3846467" cy="2703848"/>
          </a:xfrm>
        </p:grpSpPr>
        <p:sp>
          <p:nvSpPr>
            <p:cNvPr id="2445" name="Google Shape;2445;p56"/>
            <p:cNvSpPr/>
            <p:nvPr/>
          </p:nvSpPr>
          <p:spPr>
            <a:xfrm>
              <a:off x="10272077" y="2231136"/>
              <a:ext cx="1003515" cy="472701"/>
            </a:xfrm>
            <a:custGeom>
              <a:avLst/>
              <a:gdLst/>
              <a:ahLst/>
              <a:cxnLst/>
              <a:rect l="l" t="t" r="r" b="b"/>
              <a:pathLst>
                <a:path w="14652" h="6902" extrusionOk="0">
                  <a:moveTo>
                    <a:pt x="1570" y="1"/>
                  </a:moveTo>
                  <a:lnTo>
                    <a:pt x="1258" y="1372"/>
                  </a:lnTo>
                  <a:lnTo>
                    <a:pt x="0" y="6902"/>
                  </a:lnTo>
                  <a:lnTo>
                    <a:pt x="14651" y="6902"/>
                  </a:lnTo>
                  <a:lnTo>
                    <a:pt x="13394" y="1372"/>
                  </a:lnTo>
                  <a:lnTo>
                    <a:pt x="13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6"/>
            <p:cNvSpPr/>
            <p:nvPr/>
          </p:nvSpPr>
          <p:spPr>
            <a:xfrm>
              <a:off x="10360965" y="2235638"/>
              <a:ext cx="827743" cy="101336"/>
            </a:xfrm>
            <a:custGeom>
              <a:avLst/>
              <a:gdLst/>
              <a:ahLst/>
              <a:cxnLst/>
              <a:rect l="l" t="t" r="r" b="b"/>
              <a:pathLst>
                <a:path w="12137" h="1372" extrusionOk="0">
                  <a:moveTo>
                    <a:pt x="313" y="1"/>
                  </a:moveTo>
                  <a:lnTo>
                    <a:pt x="1" y="1372"/>
                  </a:lnTo>
                  <a:lnTo>
                    <a:pt x="12137" y="1372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7" name="Google Shape;2447;p56"/>
            <p:cNvSpPr/>
            <p:nvPr/>
          </p:nvSpPr>
          <p:spPr>
            <a:xfrm>
              <a:off x="9995443" y="2568998"/>
              <a:ext cx="1556709" cy="134852"/>
            </a:xfrm>
            <a:custGeom>
              <a:avLst/>
              <a:gdLst/>
              <a:ahLst/>
              <a:cxnLst/>
              <a:rect l="l" t="t" r="r" b="b"/>
              <a:pathLst>
                <a:path w="22729" h="1969" extrusionOk="0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lnTo>
                    <a:pt x="1" y="1961"/>
                  </a:lnTo>
                  <a:cubicBezTo>
                    <a:pt x="1" y="1965"/>
                    <a:pt x="5" y="1969"/>
                    <a:pt x="10" y="1969"/>
                  </a:cubicBezTo>
                  <a:lnTo>
                    <a:pt x="22719" y="1969"/>
                  </a:lnTo>
                  <a:cubicBezTo>
                    <a:pt x="22725" y="1969"/>
                    <a:pt x="22729" y="1965"/>
                    <a:pt x="22729" y="1961"/>
                  </a:cubicBezTo>
                  <a:lnTo>
                    <a:pt x="22729" y="10"/>
                  </a:lnTo>
                  <a:cubicBezTo>
                    <a:pt x="22728" y="4"/>
                    <a:pt x="22725" y="0"/>
                    <a:pt x="22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6"/>
            <p:cNvSpPr/>
            <p:nvPr/>
          </p:nvSpPr>
          <p:spPr>
            <a:xfrm>
              <a:off x="9995443" y="2582109"/>
              <a:ext cx="1556709" cy="105745"/>
            </a:xfrm>
            <a:custGeom>
              <a:avLst/>
              <a:gdLst/>
              <a:ahLst/>
              <a:cxnLst/>
              <a:rect l="l" t="t" r="r" b="b"/>
              <a:pathLst>
                <a:path w="22729" h="1544" extrusionOk="0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lnTo>
                    <a:pt x="1" y="1535"/>
                  </a:lnTo>
                  <a:cubicBezTo>
                    <a:pt x="1" y="1540"/>
                    <a:pt x="5" y="1543"/>
                    <a:pt x="10" y="1543"/>
                  </a:cubicBezTo>
                  <a:lnTo>
                    <a:pt x="22719" y="1543"/>
                  </a:lnTo>
                  <a:cubicBezTo>
                    <a:pt x="22725" y="1543"/>
                    <a:pt x="22729" y="1540"/>
                    <a:pt x="22729" y="1535"/>
                  </a:cubicBezTo>
                  <a:lnTo>
                    <a:pt x="22729" y="10"/>
                  </a:lnTo>
                  <a:cubicBezTo>
                    <a:pt x="22728" y="4"/>
                    <a:pt x="22725" y="0"/>
                    <a:pt x="22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6"/>
            <p:cNvSpPr/>
            <p:nvPr/>
          </p:nvSpPr>
          <p:spPr>
            <a:xfrm>
              <a:off x="8811376" y="2"/>
              <a:ext cx="3846467" cy="226180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50" name="Google Shape;245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3369" y="1486745"/>
            <a:ext cx="3030000" cy="1704300"/>
          </a:xfrm>
          <a:prstGeom prst="roundRect">
            <a:avLst>
              <a:gd name="adj" fmla="val 5667"/>
            </a:avLst>
          </a:prstGeom>
          <a:noFill/>
          <a:ln>
            <a:noFill/>
          </a:ln>
        </p:spPr>
      </p:pic>
      <p:sp>
        <p:nvSpPr>
          <p:cNvPr id="2451" name="Google Shape;2451;p56"/>
          <p:cNvSpPr/>
          <p:nvPr/>
        </p:nvSpPr>
        <p:spPr>
          <a:xfrm>
            <a:off x="1619102" y="752152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56"/>
          <p:cNvSpPr/>
          <p:nvPr/>
        </p:nvSpPr>
        <p:spPr>
          <a:xfrm>
            <a:off x="4949041" y="73974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53" name="Google Shape;245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9691" y="-213923"/>
            <a:ext cx="1556101" cy="1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4" name="Google Shape;2454;p56"/>
          <p:cNvPicPr preferRelativeResize="0"/>
          <p:nvPr/>
        </p:nvPicPr>
        <p:blipFill rotWithShape="1">
          <a:blip r:embed="rId5">
            <a:alphaModFix/>
          </a:blip>
          <a:srcRect l="12492" t="18400" r="12342" b="12005"/>
          <a:stretch/>
        </p:blipFill>
        <p:spPr>
          <a:xfrm>
            <a:off x="8535075" y="3612525"/>
            <a:ext cx="1212049" cy="11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79;p47">
            <a:extLst>
              <a:ext uri="{FF2B5EF4-FFF2-40B4-BE49-F238E27FC236}">
                <a16:creationId xmlns:a16="http://schemas.microsoft.com/office/drawing/2014/main" id="{7693C6D1-2AD6-4B73-8637-101222EFF7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2492" t="18400" r="12342" b="12005"/>
          <a:stretch/>
        </p:blipFill>
        <p:spPr>
          <a:xfrm>
            <a:off x="-10046" y="-108055"/>
            <a:ext cx="1452025" cy="134436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41EB6B-2BF2-4525-B383-77C260EC0F3A}"/>
              </a:ext>
            </a:extLst>
          </p:cNvPr>
          <p:cNvSpPr txBox="1"/>
          <p:nvPr/>
        </p:nvSpPr>
        <p:spPr>
          <a:xfrm>
            <a:off x="-2225354" y="-205740"/>
            <a:ext cx="5882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9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40"/>
          <p:cNvSpPr txBox="1">
            <a:spLocks noGrp="1"/>
          </p:cNvSpPr>
          <p:nvPr>
            <p:ph type="subTitle" idx="1"/>
          </p:nvPr>
        </p:nvSpPr>
        <p:spPr>
          <a:xfrm rot="213">
            <a:off x="2145900" y="3067350"/>
            <a:ext cx="48522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sp>
        <p:nvSpPr>
          <p:cNvPr id="1883" name="Google Shape;1883;p40"/>
          <p:cNvSpPr txBox="1">
            <a:spLocks noGrp="1"/>
          </p:cNvSpPr>
          <p:nvPr>
            <p:ph type="title"/>
          </p:nvPr>
        </p:nvSpPr>
        <p:spPr>
          <a:xfrm>
            <a:off x="1200150" y="1422700"/>
            <a:ext cx="6743700" cy="16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</a:t>
            </a:r>
            <a:r>
              <a:rPr lang="en" dirty="0">
                <a:solidFill>
                  <a:schemeClr val="lt2"/>
                </a:solidFill>
              </a:rPr>
              <a:t>O</a:t>
            </a:r>
            <a:r>
              <a:rPr lang="en" dirty="0"/>
              <a:t>A</a:t>
            </a:r>
            <a:endParaRPr dirty="0"/>
          </a:p>
        </p:txBody>
      </p:sp>
      <p:grpSp>
        <p:nvGrpSpPr>
          <p:cNvPr id="1884" name="Google Shape;1884;p40"/>
          <p:cNvGrpSpPr/>
          <p:nvPr/>
        </p:nvGrpSpPr>
        <p:grpSpPr>
          <a:xfrm>
            <a:off x="7598377" y="3330050"/>
            <a:ext cx="1235670" cy="1050349"/>
            <a:chOff x="7598377" y="3330050"/>
            <a:chExt cx="1235670" cy="1050349"/>
          </a:xfrm>
        </p:grpSpPr>
        <p:pic>
          <p:nvPicPr>
            <p:cNvPr id="1885" name="Google Shape;1885;p40"/>
            <p:cNvPicPr preferRelativeResize="0"/>
            <p:nvPr/>
          </p:nvPicPr>
          <p:blipFill rotWithShape="1">
            <a:blip r:embed="rId3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886" name="Google Shape;1886;p40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1887" name="Google Shape;1887;p40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8" name="Google Shape;1888;p40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9" name="Google Shape;1889;p40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890" name="Google Shape;1890;p40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1" name="Google Shape;1891;p40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2" name="Google Shape;1892;p40"/>
          <p:cNvSpPr/>
          <p:nvPr/>
        </p:nvSpPr>
        <p:spPr>
          <a:xfrm>
            <a:off x="-1596155" y="5682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3" name="Google Shape;1893;p40"/>
          <p:cNvSpPr/>
          <p:nvPr/>
        </p:nvSpPr>
        <p:spPr>
          <a:xfrm>
            <a:off x="-1596155" y="87718"/>
            <a:ext cx="11303750" cy="204798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5" name="Google Shape;1895;p40"/>
          <p:cNvSpPr/>
          <p:nvPr/>
        </p:nvSpPr>
        <p:spPr>
          <a:xfrm>
            <a:off x="1460425" y="206275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482300" y="206275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3DCFF6-1185-4004-9997-29E0E06767F2}"/>
              </a:ext>
            </a:extLst>
          </p:cNvPr>
          <p:cNvPicPr/>
          <p:nvPr/>
        </p:nvPicPr>
        <p:blipFill rotWithShape="1">
          <a:blip r:embed="rId4"/>
          <a:srcRect l="3772" t="3156" r="4376" b="3156"/>
          <a:stretch/>
        </p:blipFill>
        <p:spPr bwMode="auto">
          <a:xfrm>
            <a:off x="0" y="181859"/>
            <a:ext cx="9144000" cy="48115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oogle Shape;1894;p40">
            <a:extLst>
              <a:ext uri="{FF2B5EF4-FFF2-40B4-BE49-F238E27FC236}">
                <a16:creationId xmlns:a16="http://schemas.microsoft.com/office/drawing/2014/main" id="{63A828A4-C60C-4FFB-BFBF-7E53D9DF10D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2492" t="18400" r="12342" b="12005"/>
          <a:stretch/>
        </p:blipFill>
        <p:spPr>
          <a:xfrm>
            <a:off x="0" y="190117"/>
            <a:ext cx="1004049" cy="9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04;p41">
            <a:extLst>
              <a:ext uri="{FF2B5EF4-FFF2-40B4-BE49-F238E27FC236}">
                <a16:creationId xmlns:a16="http://schemas.microsoft.com/office/drawing/2014/main" id="{916E1314-4105-4FD0-90AE-C8C9D175B5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15"/>
          <a:stretch/>
        </p:blipFill>
        <p:spPr>
          <a:xfrm>
            <a:off x="8427447" y="4012366"/>
            <a:ext cx="1996701" cy="189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1908;p41">
            <a:extLst>
              <a:ext uri="{FF2B5EF4-FFF2-40B4-BE49-F238E27FC236}">
                <a16:creationId xmlns:a16="http://schemas.microsoft.com/office/drawing/2014/main" id="{9BAC4C10-E081-444A-ABA8-4701BBD784B4}"/>
              </a:ext>
            </a:extLst>
          </p:cNvPr>
          <p:cNvGrpSpPr/>
          <p:nvPr/>
        </p:nvGrpSpPr>
        <p:grpSpPr>
          <a:xfrm rot="8993877" flipH="1">
            <a:off x="2584480" y="-510560"/>
            <a:ext cx="1620889" cy="1897883"/>
            <a:chOff x="7374951" y="493051"/>
            <a:chExt cx="1769049" cy="1795600"/>
          </a:xfrm>
        </p:grpSpPr>
        <p:pic>
          <p:nvPicPr>
            <p:cNvPr id="21" name="Google Shape;1909;p41">
              <a:extLst>
                <a:ext uri="{FF2B5EF4-FFF2-40B4-BE49-F238E27FC236}">
                  <a16:creationId xmlns:a16="http://schemas.microsoft.com/office/drawing/2014/main" id="{21C675A7-C9EF-4BC8-8C80-4EB18581AB5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22" name="Google Shape;1910;p41">
              <a:extLst>
                <a:ext uri="{FF2B5EF4-FFF2-40B4-BE49-F238E27FC236}">
                  <a16:creationId xmlns:a16="http://schemas.microsoft.com/office/drawing/2014/main" id="{3D047B33-3599-402A-8767-781E69843EF5}"/>
                </a:ext>
              </a:extLst>
            </p:cNvPr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23" name="Google Shape;1911;p41">
                <a:extLst>
                  <a:ext uri="{FF2B5EF4-FFF2-40B4-BE49-F238E27FC236}">
                    <a16:creationId xmlns:a16="http://schemas.microsoft.com/office/drawing/2014/main" id="{12EA575F-7BFD-4E30-86FF-E994F036E3C2}"/>
                  </a:ext>
                </a:extLst>
              </p:cNvPr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" name="Google Shape;1912;p41">
                <a:extLst>
                  <a:ext uri="{FF2B5EF4-FFF2-40B4-BE49-F238E27FC236}">
                    <a16:creationId xmlns:a16="http://schemas.microsoft.com/office/drawing/2014/main" id="{F082743F-A6F1-438E-B435-671007A9C2D2}"/>
                  </a:ext>
                </a:extLst>
              </p:cNvPr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1913;p41">
                <a:extLst>
                  <a:ext uri="{FF2B5EF4-FFF2-40B4-BE49-F238E27FC236}">
                    <a16:creationId xmlns:a16="http://schemas.microsoft.com/office/drawing/2014/main" id="{60E8CF00-6934-4DFB-BB2F-1D2959AECE68}"/>
                  </a:ext>
                </a:extLst>
              </p:cNvPr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" name="Google Shape;1968;p43">
            <a:extLst>
              <a:ext uri="{FF2B5EF4-FFF2-40B4-BE49-F238E27FC236}">
                <a16:creationId xmlns:a16="http://schemas.microsoft.com/office/drawing/2014/main" id="{CD350077-7A8E-4557-A68D-E4224CC07200}"/>
              </a:ext>
            </a:extLst>
          </p:cNvPr>
          <p:cNvGrpSpPr/>
          <p:nvPr/>
        </p:nvGrpSpPr>
        <p:grpSpPr>
          <a:xfrm>
            <a:off x="278690" y="476010"/>
            <a:ext cx="446667" cy="371798"/>
            <a:chOff x="2909906" y="2610311"/>
            <a:chExt cx="446667" cy="371798"/>
          </a:xfrm>
        </p:grpSpPr>
        <p:sp>
          <p:nvSpPr>
            <p:cNvPr id="27" name="Google Shape;1969;p43">
              <a:extLst>
                <a:ext uri="{FF2B5EF4-FFF2-40B4-BE49-F238E27FC236}">
                  <a16:creationId xmlns:a16="http://schemas.microsoft.com/office/drawing/2014/main" id="{DA0292E2-4639-4E4E-AC4E-2C70C3F5338B}"/>
                </a:ext>
              </a:extLst>
            </p:cNvPr>
            <p:cNvSpPr/>
            <p:nvPr/>
          </p:nvSpPr>
          <p:spPr>
            <a:xfrm>
              <a:off x="2909906" y="2610311"/>
              <a:ext cx="446667" cy="371798"/>
            </a:xfrm>
            <a:custGeom>
              <a:avLst/>
              <a:gdLst/>
              <a:ahLst/>
              <a:cxnLst/>
              <a:rect l="l" t="t" r="r" b="b"/>
              <a:pathLst>
                <a:path w="14915" h="12415" extrusionOk="0">
                  <a:moveTo>
                    <a:pt x="13418" y="1443"/>
                  </a:moveTo>
                  <a:cubicBezTo>
                    <a:pt x="13460" y="1443"/>
                    <a:pt x="13493" y="1477"/>
                    <a:pt x="13493" y="1519"/>
                  </a:cubicBezTo>
                  <a:lnTo>
                    <a:pt x="13493" y="8424"/>
                  </a:lnTo>
                  <a:lnTo>
                    <a:pt x="1421" y="8424"/>
                  </a:lnTo>
                  <a:lnTo>
                    <a:pt x="1421" y="1519"/>
                  </a:lnTo>
                  <a:cubicBezTo>
                    <a:pt x="1421" y="1477"/>
                    <a:pt x="1455" y="1443"/>
                    <a:pt x="1497" y="1443"/>
                  </a:cubicBezTo>
                  <a:close/>
                  <a:moveTo>
                    <a:pt x="14477" y="8860"/>
                  </a:moveTo>
                  <a:lnTo>
                    <a:pt x="14477" y="9528"/>
                  </a:lnTo>
                  <a:cubicBezTo>
                    <a:pt x="14477" y="9716"/>
                    <a:pt x="14325" y="9868"/>
                    <a:pt x="14139" y="9868"/>
                  </a:cubicBezTo>
                  <a:lnTo>
                    <a:pt x="777" y="9868"/>
                  </a:lnTo>
                  <a:cubicBezTo>
                    <a:pt x="590" y="9868"/>
                    <a:pt x="438" y="9716"/>
                    <a:pt x="438" y="9528"/>
                  </a:cubicBezTo>
                  <a:lnTo>
                    <a:pt x="438" y="8860"/>
                  </a:lnTo>
                  <a:close/>
                  <a:moveTo>
                    <a:pt x="8332" y="10304"/>
                  </a:moveTo>
                  <a:cubicBezTo>
                    <a:pt x="8390" y="10649"/>
                    <a:pt x="8534" y="11395"/>
                    <a:pt x="8785" y="11977"/>
                  </a:cubicBezTo>
                  <a:lnTo>
                    <a:pt x="6130" y="11977"/>
                  </a:lnTo>
                  <a:cubicBezTo>
                    <a:pt x="6381" y="11396"/>
                    <a:pt x="6525" y="10649"/>
                    <a:pt x="6582" y="10304"/>
                  </a:cubicBezTo>
                  <a:close/>
                  <a:moveTo>
                    <a:pt x="12288" y="0"/>
                  </a:moveTo>
                  <a:cubicBezTo>
                    <a:pt x="12168" y="0"/>
                    <a:pt x="12069" y="99"/>
                    <a:pt x="12069" y="219"/>
                  </a:cubicBezTo>
                  <a:cubicBezTo>
                    <a:pt x="12069" y="338"/>
                    <a:pt x="12168" y="437"/>
                    <a:pt x="12288" y="437"/>
                  </a:cubicBezTo>
                  <a:lnTo>
                    <a:pt x="14139" y="437"/>
                  </a:lnTo>
                  <a:cubicBezTo>
                    <a:pt x="14325" y="437"/>
                    <a:pt x="14477" y="588"/>
                    <a:pt x="14477" y="776"/>
                  </a:cubicBezTo>
                  <a:lnTo>
                    <a:pt x="14477" y="8421"/>
                  </a:lnTo>
                  <a:lnTo>
                    <a:pt x="13931" y="8421"/>
                  </a:lnTo>
                  <a:lnTo>
                    <a:pt x="13931" y="1519"/>
                  </a:lnTo>
                  <a:cubicBezTo>
                    <a:pt x="13931" y="1236"/>
                    <a:pt x="13701" y="1006"/>
                    <a:pt x="13418" y="1006"/>
                  </a:cubicBezTo>
                  <a:lnTo>
                    <a:pt x="1497" y="1006"/>
                  </a:lnTo>
                  <a:cubicBezTo>
                    <a:pt x="1214" y="1006"/>
                    <a:pt x="984" y="1236"/>
                    <a:pt x="984" y="1519"/>
                  </a:cubicBezTo>
                  <a:lnTo>
                    <a:pt x="984" y="8424"/>
                  </a:lnTo>
                  <a:lnTo>
                    <a:pt x="438" y="8424"/>
                  </a:lnTo>
                  <a:lnTo>
                    <a:pt x="438" y="777"/>
                  </a:lnTo>
                  <a:cubicBezTo>
                    <a:pt x="438" y="589"/>
                    <a:pt x="590" y="439"/>
                    <a:pt x="776" y="439"/>
                  </a:cubicBezTo>
                  <a:lnTo>
                    <a:pt x="11270" y="439"/>
                  </a:lnTo>
                  <a:cubicBezTo>
                    <a:pt x="11390" y="439"/>
                    <a:pt x="11488" y="340"/>
                    <a:pt x="11488" y="220"/>
                  </a:cubicBezTo>
                  <a:cubicBezTo>
                    <a:pt x="11488" y="100"/>
                    <a:pt x="11390" y="1"/>
                    <a:pt x="11270" y="1"/>
                  </a:cubicBezTo>
                  <a:lnTo>
                    <a:pt x="776" y="1"/>
                  </a:lnTo>
                  <a:cubicBezTo>
                    <a:pt x="349" y="1"/>
                    <a:pt x="1" y="350"/>
                    <a:pt x="1" y="777"/>
                  </a:cubicBezTo>
                  <a:lnTo>
                    <a:pt x="1" y="9528"/>
                  </a:lnTo>
                  <a:cubicBezTo>
                    <a:pt x="1" y="9956"/>
                    <a:pt x="349" y="10304"/>
                    <a:pt x="776" y="10304"/>
                  </a:cubicBezTo>
                  <a:lnTo>
                    <a:pt x="6138" y="10304"/>
                  </a:lnTo>
                  <a:cubicBezTo>
                    <a:pt x="6069" y="10698"/>
                    <a:pt x="5908" y="11474"/>
                    <a:pt x="5647" y="11977"/>
                  </a:cubicBezTo>
                  <a:lnTo>
                    <a:pt x="4433" y="11977"/>
                  </a:lnTo>
                  <a:cubicBezTo>
                    <a:pt x="4313" y="11977"/>
                    <a:pt x="4215" y="12075"/>
                    <a:pt x="4215" y="12196"/>
                  </a:cubicBezTo>
                  <a:cubicBezTo>
                    <a:pt x="4215" y="12316"/>
                    <a:pt x="4313" y="12414"/>
                    <a:pt x="4433" y="12414"/>
                  </a:cubicBezTo>
                  <a:lnTo>
                    <a:pt x="10481" y="12414"/>
                  </a:lnTo>
                  <a:cubicBezTo>
                    <a:pt x="10601" y="12414"/>
                    <a:pt x="10700" y="12316"/>
                    <a:pt x="10700" y="12196"/>
                  </a:cubicBezTo>
                  <a:cubicBezTo>
                    <a:pt x="10700" y="12075"/>
                    <a:pt x="10601" y="11977"/>
                    <a:pt x="10481" y="11977"/>
                  </a:cubicBezTo>
                  <a:lnTo>
                    <a:pt x="9267" y="11977"/>
                  </a:lnTo>
                  <a:cubicBezTo>
                    <a:pt x="9005" y="11475"/>
                    <a:pt x="8845" y="10699"/>
                    <a:pt x="8775" y="10304"/>
                  </a:cubicBezTo>
                  <a:lnTo>
                    <a:pt x="14138" y="10304"/>
                  </a:lnTo>
                  <a:cubicBezTo>
                    <a:pt x="14566" y="10304"/>
                    <a:pt x="14914" y="9956"/>
                    <a:pt x="14914" y="9528"/>
                  </a:cubicBezTo>
                  <a:lnTo>
                    <a:pt x="14914" y="777"/>
                  </a:lnTo>
                  <a:cubicBezTo>
                    <a:pt x="14914" y="348"/>
                    <a:pt x="14566" y="0"/>
                    <a:pt x="1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0;p43">
              <a:extLst>
                <a:ext uri="{FF2B5EF4-FFF2-40B4-BE49-F238E27FC236}">
                  <a16:creationId xmlns:a16="http://schemas.microsoft.com/office/drawing/2014/main" id="{0C1CB520-662A-48B8-94EC-9B6F15FC784A}"/>
                </a:ext>
              </a:extLst>
            </p:cNvPr>
            <p:cNvSpPr/>
            <p:nvPr/>
          </p:nvSpPr>
          <p:spPr>
            <a:xfrm>
              <a:off x="3009362" y="2687246"/>
              <a:ext cx="247756" cy="141622"/>
            </a:xfrm>
            <a:custGeom>
              <a:avLst/>
              <a:gdLst/>
              <a:ahLst/>
              <a:cxnLst/>
              <a:rect l="l" t="t" r="r" b="b"/>
              <a:pathLst>
                <a:path w="8273" h="4729" extrusionOk="0">
                  <a:moveTo>
                    <a:pt x="4149" y="0"/>
                  </a:moveTo>
                  <a:cubicBezTo>
                    <a:pt x="3172" y="0"/>
                    <a:pt x="2296" y="611"/>
                    <a:pt x="1947" y="1508"/>
                  </a:cubicBezTo>
                  <a:cubicBezTo>
                    <a:pt x="1842" y="1487"/>
                    <a:pt x="1736" y="1477"/>
                    <a:pt x="1627" y="1477"/>
                  </a:cubicBezTo>
                  <a:cubicBezTo>
                    <a:pt x="730" y="1477"/>
                    <a:pt x="1" y="2205"/>
                    <a:pt x="1" y="3103"/>
                  </a:cubicBezTo>
                  <a:cubicBezTo>
                    <a:pt x="1" y="3999"/>
                    <a:pt x="729" y="4729"/>
                    <a:pt x="1627" y="4729"/>
                  </a:cubicBezTo>
                  <a:lnTo>
                    <a:pt x="2230" y="4729"/>
                  </a:lnTo>
                  <a:cubicBezTo>
                    <a:pt x="2351" y="4729"/>
                    <a:pt x="2449" y="4630"/>
                    <a:pt x="2449" y="4510"/>
                  </a:cubicBezTo>
                  <a:cubicBezTo>
                    <a:pt x="2449" y="4390"/>
                    <a:pt x="2351" y="4291"/>
                    <a:pt x="2230" y="4291"/>
                  </a:cubicBezTo>
                  <a:lnTo>
                    <a:pt x="1627" y="4291"/>
                  </a:lnTo>
                  <a:cubicBezTo>
                    <a:pt x="971" y="4291"/>
                    <a:pt x="437" y="3758"/>
                    <a:pt x="437" y="3103"/>
                  </a:cubicBezTo>
                  <a:cubicBezTo>
                    <a:pt x="437" y="2448"/>
                    <a:pt x="971" y="1914"/>
                    <a:pt x="1627" y="1914"/>
                  </a:cubicBezTo>
                  <a:cubicBezTo>
                    <a:pt x="1760" y="1914"/>
                    <a:pt x="1890" y="1936"/>
                    <a:pt x="2016" y="1979"/>
                  </a:cubicBezTo>
                  <a:cubicBezTo>
                    <a:pt x="2039" y="1987"/>
                    <a:pt x="2064" y="1991"/>
                    <a:pt x="2088" y="1991"/>
                  </a:cubicBezTo>
                  <a:cubicBezTo>
                    <a:pt x="2123" y="1991"/>
                    <a:pt x="2157" y="1983"/>
                    <a:pt x="2189" y="1966"/>
                  </a:cubicBezTo>
                  <a:cubicBezTo>
                    <a:pt x="2242" y="1938"/>
                    <a:pt x="2282" y="1890"/>
                    <a:pt x="2298" y="1832"/>
                  </a:cubicBezTo>
                  <a:cubicBezTo>
                    <a:pt x="2534" y="1011"/>
                    <a:pt x="3296" y="436"/>
                    <a:pt x="4151" y="436"/>
                  </a:cubicBezTo>
                  <a:cubicBezTo>
                    <a:pt x="4750" y="436"/>
                    <a:pt x="5305" y="709"/>
                    <a:pt x="5673" y="1184"/>
                  </a:cubicBezTo>
                  <a:cubicBezTo>
                    <a:pt x="5716" y="1238"/>
                    <a:pt x="5780" y="1268"/>
                    <a:pt x="5847" y="1268"/>
                  </a:cubicBezTo>
                  <a:cubicBezTo>
                    <a:pt x="5865" y="1268"/>
                    <a:pt x="5884" y="1266"/>
                    <a:pt x="5902" y="1261"/>
                  </a:cubicBezTo>
                  <a:cubicBezTo>
                    <a:pt x="6031" y="1226"/>
                    <a:pt x="6164" y="1210"/>
                    <a:pt x="6296" y="1210"/>
                  </a:cubicBezTo>
                  <a:cubicBezTo>
                    <a:pt x="7144" y="1210"/>
                    <a:pt x="7836" y="1900"/>
                    <a:pt x="7836" y="2749"/>
                  </a:cubicBezTo>
                  <a:cubicBezTo>
                    <a:pt x="7836" y="3599"/>
                    <a:pt x="7144" y="4289"/>
                    <a:pt x="6296" y="4289"/>
                  </a:cubicBezTo>
                  <a:lnTo>
                    <a:pt x="3234" y="4289"/>
                  </a:lnTo>
                  <a:cubicBezTo>
                    <a:pt x="3114" y="4289"/>
                    <a:pt x="3015" y="4386"/>
                    <a:pt x="3015" y="4507"/>
                  </a:cubicBezTo>
                  <a:cubicBezTo>
                    <a:pt x="3015" y="4627"/>
                    <a:pt x="3114" y="4725"/>
                    <a:pt x="3234" y="4725"/>
                  </a:cubicBezTo>
                  <a:lnTo>
                    <a:pt x="6296" y="4725"/>
                  </a:lnTo>
                  <a:cubicBezTo>
                    <a:pt x="7386" y="4725"/>
                    <a:pt x="8272" y="3839"/>
                    <a:pt x="8272" y="2749"/>
                  </a:cubicBezTo>
                  <a:cubicBezTo>
                    <a:pt x="8272" y="1660"/>
                    <a:pt x="7384" y="773"/>
                    <a:pt x="6295" y="773"/>
                  </a:cubicBezTo>
                  <a:cubicBezTo>
                    <a:pt x="6172" y="773"/>
                    <a:pt x="6049" y="785"/>
                    <a:pt x="5927" y="807"/>
                  </a:cubicBezTo>
                  <a:cubicBezTo>
                    <a:pt x="5477" y="293"/>
                    <a:pt x="4837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71;p43">
              <a:extLst>
                <a:ext uri="{FF2B5EF4-FFF2-40B4-BE49-F238E27FC236}">
                  <a16:creationId xmlns:a16="http://schemas.microsoft.com/office/drawing/2014/main" id="{A589C67A-FD63-4517-BB9B-3287702EC2EF}"/>
                </a:ext>
              </a:extLst>
            </p:cNvPr>
            <p:cNvSpPr/>
            <p:nvPr/>
          </p:nvSpPr>
          <p:spPr>
            <a:xfrm>
              <a:off x="3105703" y="2729382"/>
              <a:ext cx="55073" cy="68430"/>
            </a:xfrm>
            <a:custGeom>
              <a:avLst/>
              <a:gdLst/>
              <a:ahLst/>
              <a:cxnLst/>
              <a:rect l="l" t="t" r="r" b="b"/>
              <a:pathLst>
                <a:path w="1839" h="2285" extrusionOk="0">
                  <a:moveTo>
                    <a:pt x="928" y="0"/>
                  </a:moveTo>
                  <a:cubicBezTo>
                    <a:pt x="808" y="0"/>
                    <a:pt x="711" y="99"/>
                    <a:pt x="711" y="219"/>
                  </a:cubicBezTo>
                  <a:lnTo>
                    <a:pt x="711" y="1456"/>
                  </a:lnTo>
                  <a:lnTo>
                    <a:pt x="415" y="1094"/>
                  </a:lnTo>
                  <a:cubicBezTo>
                    <a:pt x="372" y="1041"/>
                    <a:pt x="309" y="1013"/>
                    <a:pt x="245" y="1013"/>
                  </a:cubicBezTo>
                  <a:cubicBezTo>
                    <a:pt x="197" y="1013"/>
                    <a:pt x="148" y="1030"/>
                    <a:pt x="107" y="1063"/>
                  </a:cubicBezTo>
                  <a:cubicBezTo>
                    <a:pt x="13" y="1138"/>
                    <a:pt x="0" y="1276"/>
                    <a:pt x="76" y="1370"/>
                  </a:cubicBezTo>
                  <a:cubicBezTo>
                    <a:pt x="76" y="1370"/>
                    <a:pt x="756" y="2204"/>
                    <a:pt x="759" y="2208"/>
                  </a:cubicBezTo>
                  <a:cubicBezTo>
                    <a:pt x="801" y="2259"/>
                    <a:pt x="864" y="2285"/>
                    <a:pt x="927" y="2285"/>
                  </a:cubicBezTo>
                  <a:cubicBezTo>
                    <a:pt x="992" y="2285"/>
                    <a:pt x="1057" y="2258"/>
                    <a:pt x="1099" y="2205"/>
                  </a:cubicBezTo>
                  <a:lnTo>
                    <a:pt x="1764" y="1367"/>
                  </a:lnTo>
                  <a:cubicBezTo>
                    <a:pt x="1839" y="1273"/>
                    <a:pt x="1823" y="1136"/>
                    <a:pt x="1729" y="1059"/>
                  </a:cubicBezTo>
                  <a:cubicBezTo>
                    <a:pt x="1689" y="1028"/>
                    <a:pt x="1641" y="1013"/>
                    <a:pt x="1594" y="1013"/>
                  </a:cubicBezTo>
                  <a:cubicBezTo>
                    <a:pt x="1529" y="1013"/>
                    <a:pt x="1466" y="1041"/>
                    <a:pt x="1422" y="1095"/>
                  </a:cubicBezTo>
                  <a:lnTo>
                    <a:pt x="1145" y="1443"/>
                  </a:lnTo>
                  <a:lnTo>
                    <a:pt x="1145" y="217"/>
                  </a:lnTo>
                  <a:cubicBezTo>
                    <a:pt x="1147" y="97"/>
                    <a:pt x="1049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2392;p53">
            <a:extLst>
              <a:ext uri="{FF2B5EF4-FFF2-40B4-BE49-F238E27FC236}">
                <a16:creationId xmlns:a16="http://schemas.microsoft.com/office/drawing/2014/main" id="{7F1EABE3-A0E8-4713-84AF-B16AAB0BF997}"/>
              </a:ext>
            </a:extLst>
          </p:cNvPr>
          <p:cNvSpPr/>
          <p:nvPr/>
        </p:nvSpPr>
        <p:spPr>
          <a:xfrm>
            <a:off x="-48754" y="412187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96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0"/>
          <p:cNvSpPr txBox="1">
            <a:spLocks noGrp="1"/>
          </p:cNvSpPr>
          <p:nvPr>
            <p:ph type="title"/>
          </p:nvPr>
        </p:nvSpPr>
        <p:spPr>
          <a:xfrm>
            <a:off x="1079820" y="899735"/>
            <a:ext cx="6743700" cy="16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RANCANGAN /SKETSA ANTARMUKA</a:t>
            </a:r>
            <a:endParaRPr sz="4800" dirty="0"/>
          </a:p>
        </p:txBody>
      </p:sp>
      <p:grpSp>
        <p:nvGrpSpPr>
          <p:cNvPr id="1884" name="Google Shape;1884;p40"/>
          <p:cNvGrpSpPr/>
          <p:nvPr/>
        </p:nvGrpSpPr>
        <p:grpSpPr>
          <a:xfrm>
            <a:off x="7598377" y="3330050"/>
            <a:ext cx="1235670" cy="1050349"/>
            <a:chOff x="7598377" y="3330050"/>
            <a:chExt cx="1235670" cy="1050349"/>
          </a:xfrm>
        </p:grpSpPr>
        <p:pic>
          <p:nvPicPr>
            <p:cNvPr id="1885" name="Google Shape;1885;p40"/>
            <p:cNvPicPr preferRelativeResize="0"/>
            <p:nvPr/>
          </p:nvPicPr>
          <p:blipFill rotWithShape="1">
            <a:blip r:embed="rId3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886" name="Google Shape;1886;p40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1887" name="Google Shape;1887;p40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8" name="Google Shape;1888;p40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9" name="Google Shape;1889;p40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890" name="Google Shape;1890;p40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1" name="Google Shape;1891;p40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2" name="Google Shape;1892;p40"/>
          <p:cNvSpPr/>
          <p:nvPr/>
        </p:nvSpPr>
        <p:spPr>
          <a:xfrm>
            <a:off x="-1630264" y="13255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3" name="Google Shape;1893;p40"/>
          <p:cNvSpPr/>
          <p:nvPr/>
        </p:nvSpPr>
        <p:spPr>
          <a:xfrm>
            <a:off x="-1596155" y="8771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94" name="Google Shape;1894;p40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8669425" y="83114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5" name="Google Shape;1895;p40"/>
          <p:cNvSpPr/>
          <p:nvPr/>
        </p:nvSpPr>
        <p:spPr>
          <a:xfrm>
            <a:off x="1533486" y="1060439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8033022" y="1215296"/>
            <a:ext cx="426900" cy="426900"/>
          </a:xfrm>
          <a:prstGeom prst="star4">
            <a:avLst>
              <a:gd name="adj" fmla="val 1535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895;p40">
            <a:extLst>
              <a:ext uri="{FF2B5EF4-FFF2-40B4-BE49-F238E27FC236}">
                <a16:creationId xmlns:a16="http://schemas.microsoft.com/office/drawing/2014/main" id="{EDB8FB4F-2676-4C87-A80C-20978F33D04E}"/>
              </a:ext>
            </a:extLst>
          </p:cNvPr>
          <p:cNvSpPr/>
          <p:nvPr/>
        </p:nvSpPr>
        <p:spPr>
          <a:xfrm>
            <a:off x="3628820" y="1843721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1895;p40">
            <a:extLst>
              <a:ext uri="{FF2B5EF4-FFF2-40B4-BE49-F238E27FC236}">
                <a16:creationId xmlns:a16="http://schemas.microsoft.com/office/drawing/2014/main" id="{91DCDF12-678B-4D67-8DE1-15739901BA58}"/>
              </a:ext>
            </a:extLst>
          </p:cNvPr>
          <p:cNvSpPr/>
          <p:nvPr/>
        </p:nvSpPr>
        <p:spPr>
          <a:xfrm>
            <a:off x="8002309" y="192021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Google Shape;1972;p43">
            <a:extLst>
              <a:ext uri="{FF2B5EF4-FFF2-40B4-BE49-F238E27FC236}">
                <a16:creationId xmlns:a16="http://schemas.microsoft.com/office/drawing/2014/main" id="{6E1669FF-9B18-482E-8825-64B042655F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0" y="189904"/>
            <a:ext cx="1452025" cy="134436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3A696F-6123-4CCE-A0F7-3B556FCB9C49}"/>
              </a:ext>
            </a:extLst>
          </p:cNvPr>
          <p:cNvSpPr txBox="1"/>
          <p:nvPr/>
        </p:nvSpPr>
        <p:spPr>
          <a:xfrm>
            <a:off x="-874092" y="87424"/>
            <a:ext cx="3116339" cy="1457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8800" b="1" i="1" u="none" strike="noStrike" kern="0" cap="none" spc="0" normalizeH="0" baseline="0" noProof="0" dirty="0">
                <a:ln w="9525" cap="flat" cmpd="sng">
                  <a:solidFill>
                    <a:srgbClr val="0E679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88D6DF"/>
                </a:solidFill>
                <a:effectLst/>
                <a:uLnTx/>
                <a:uFillTx/>
                <a:latin typeface="Zen Dots"/>
                <a:cs typeface="Arial"/>
                <a:sym typeface="Arial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C70957-F49A-4F9E-AB7A-6265C0E9FAEB}"/>
              </a:ext>
            </a:extLst>
          </p:cNvPr>
          <p:cNvSpPr txBox="1"/>
          <p:nvPr/>
        </p:nvSpPr>
        <p:spPr>
          <a:xfrm>
            <a:off x="1364046" y="2585595"/>
            <a:ext cx="61752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Aplikasi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atau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program “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Jadwal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Solat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memiliki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antarmuka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sederhana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dapat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dimengerti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oleh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semua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kalangan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pengguna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Pengguna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hanya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memasukkan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Nama pada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tempat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disediakan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. Setelah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menekan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tombol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“enter” pada keyboard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aplikasi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menampilkan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kkode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solat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selanjutnya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seelah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menekan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enter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maka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ada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pertanyaan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melanjutkanatau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tidak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jika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melanjutkan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ketik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y dan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ada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masukkan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kode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solat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masukuan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kode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tersebut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dan enter..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3"/>
          <p:cNvSpPr txBox="1">
            <a:spLocks noGrp="1"/>
          </p:cNvSpPr>
          <p:nvPr>
            <p:ph type="title"/>
          </p:nvPr>
        </p:nvSpPr>
        <p:spPr>
          <a:xfrm>
            <a:off x="2575823" y="65997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SKETSA ANTARMUKA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939" name="Google Shape;1939;p43"/>
          <p:cNvGrpSpPr/>
          <p:nvPr/>
        </p:nvGrpSpPr>
        <p:grpSpPr>
          <a:xfrm>
            <a:off x="6126895" y="794649"/>
            <a:ext cx="446637" cy="395547"/>
            <a:chOff x="4060938" y="2598392"/>
            <a:chExt cx="446637" cy="395547"/>
          </a:xfrm>
        </p:grpSpPr>
        <p:sp>
          <p:nvSpPr>
            <p:cNvPr id="1940" name="Google Shape;1940;p43"/>
            <p:cNvSpPr/>
            <p:nvPr/>
          </p:nvSpPr>
          <p:spPr>
            <a:xfrm>
              <a:off x="4106938" y="2623458"/>
              <a:ext cx="17519" cy="17489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92" y="1"/>
                  </a:moveTo>
                  <a:cubicBezTo>
                    <a:pt x="131" y="1"/>
                    <a:pt x="0" y="132"/>
                    <a:pt x="0" y="292"/>
                  </a:cubicBezTo>
                  <a:cubicBezTo>
                    <a:pt x="0" y="453"/>
                    <a:pt x="131" y="584"/>
                    <a:pt x="292" y="584"/>
                  </a:cubicBezTo>
                  <a:cubicBezTo>
                    <a:pt x="454" y="584"/>
                    <a:pt x="584" y="453"/>
                    <a:pt x="584" y="292"/>
                  </a:cubicBezTo>
                  <a:cubicBezTo>
                    <a:pt x="584" y="132"/>
                    <a:pt x="45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4140479" y="2623398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1"/>
                  </a:moveTo>
                  <a:cubicBezTo>
                    <a:pt x="132" y="1"/>
                    <a:pt x="0" y="133"/>
                    <a:pt x="0" y="294"/>
                  </a:cubicBezTo>
                  <a:cubicBezTo>
                    <a:pt x="0" y="456"/>
                    <a:pt x="132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3"/>
                    <a:pt x="455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4173930" y="2623398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1" y="1"/>
                    <a:pt x="1" y="133"/>
                    <a:pt x="1" y="294"/>
                  </a:cubicBezTo>
                  <a:cubicBezTo>
                    <a:pt x="1" y="456"/>
                    <a:pt x="131" y="587"/>
                    <a:pt x="294" y="587"/>
                  </a:cubicBezTo>
                  <a:cubicBezTo>
                    <a:pt x="455" y="587"/>
                    <a:pt x="587" y="456"/>
                    <a:pt x="587" y="294"/>
                  </a:cubicBezTo>
                  <a:cubicBezTo>
                    <a:pt x="587" y="133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4060938" y="2598392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735" y="1"/>
                  </a:moveTo>
                  <a:cubicBezTo>
                    <a:pt x="330" y="1"/>
                    <a:pt x="0" y="330"/>
                    <a:pt x="0" y="735"/>
                  </a:cubicBezTo>
                  <a:lnTo>
                    <a:pt x="0" y="12473"/>
                  </a:lnTo>
                  <a:cubicBezTo>
                    <a:pt x="0" y="12878"/>
                    <a:pt x="330" y="13208"/>
                    <a:pt x="735" y="13208"/>
                  </a:cubicBezTo>
                  <a:lnTo>
                    <a:pt x="14177" y="13208"/>
                  </a:lnTo>
                  <a:cubicBezTo>
                    <a:pt x="14583" y="13208"/>
                    <a:pt x="14912" y="12878"/>
                    <a:pt x="14912" y="12473"/>
                  </a:cubicBezTo>
                  <a:lnTo>
                    <a:pt x="14912" y="11652"/>
                  </a:lnTo>
                  <a:cubicBezTo>
                    <a:pt x="14912" y="11532"/>
                    <a:pt x="14814" y="11433"/>
                    <a:pt x="14693" y="11433"/>
                  </a:cubicBezTo>
                  <a:cubicBezTo>
                    <a:pt x="14573" y="11433"/>
                    <a:pt x="14475" y="11532"/>
                    <a:pt x="14475" y="11652"/>
                  </a:cubicBezTo>
                  <a:lnTo>
                    <a:pt x="14475" y="12473"/>
                  </a:lnTo>
                  <a:cubicBezTo>
                    <a:pt x="14475" y="12638"/>
                    <a:pt x="14342" y="12772"/>
                    <a:pt x="14177" y="12772"/>
                  </a:cubicBezTo>
                  <a:lnTo>
                    <a:pt x="735" y="12772"/>
                  </a:lnTo>
                  <a:cubicBezTo>
                    <a:pt x="571" y="12772"/>
                    <a:pt x="437" y="12638"/>
                    <a:pt x="437" y="12473"/>
                  </a:cubicBezTo>
                  <a:lnTo>
                    <a:pt x="437" y="2310"/>
                  </a:lnTo>
                  <a:lnTo>
                    <a:pt x="14477" y="2310"/>
                  </a:lnTo>
                  <a:lnTo>
                    <a:pt x="14477" y="10647"/>
                  </a:lnTo>
                  <a:cubicBezTo>
                    <a:pt x="14475" y="10769"/>
                    <a:pt x="14573" y="10866"/>
                    <a:pt x="14694" y="10866"/>
                  </a:cubicBezTo>
                  <a:cubicBezTo>
                    <a:pt x="14815" y="10866"/>
                    <a:pt x="14913" y="10768"/>
                    <a:pt x="14913" y="10647"/>
                  </a:cubicBezTo>
                  <a:lnTo>
                    <a:pt x="14913" y="735"/>
                  </a:lnTo>
                  <a:cubicBezTo>
                    <a:pt x="14913" y="330"/>
                    <a:pt x="14584" y="1"/>
                    <a:pt x="14179" y="1"/>
                  </a:cubicBezTo>
                  <a:lnTo>
                    <a:pt x="5300" y="1"/>
                  </a:lnTo>
                  <a:cubicBezTo>
                    <a:pt x="5180" y="1"/>
                    <a:pt x="5082" y="99"/>
                    <a:pt x="5082" y="219"/>
                  </a:cubicBezTo>
                  <a:cubicBezTo>
                    <a:pt x="5082" y="340"/>
                    <a:pt x="5180" y="437"/>
                    <a:pt x="5300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6" y="1873"/>
                  </a:lnTo>
                  <a:lnTo>
                    <a:pt x="436" y="735"/>
                  </a:lnTo>
                  <a:cubicBezTo>
                    <a:pt x="436" y="571"/>
                    <a:pt x="569" y="437"/>
                    <a:pt x="734" y="437"/>
                  </a:cubicBezTo>
                  <a:lnTo>
                    <a:pt x="4283" y="437"/>
                  </a:lnTo>
                  <a:cubicBezTo>
                    <a:pt x="4404" y="437"/>
                    <a:pt x="4502" y="340"/>
                    <a:pt x="4502" y="219"/>
                  </a:cubicBezTo>
                  <a:cubicBezTo>
                    <a:pt x="4502" y="99"/>
                    <a:pt x="4404" y="1"/>
                    <a:pt x="4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4101068" y="2696170"/>
              <a:ext cx="24437" cy="13087"/>
            </a:xfrm>
            <a:custGeom>
              <a:avLst/>
              <a:gdLst/>
              <a:ahLst/>
              <a:cxnLst/>
              <a:rect l="l" t="t" r="r" b="b"/>
              <a:pathLst>
                <a:path w="816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9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4141707" y="2696170"/>
              <a:ext cx="54504" cy="13087"/>
            </a:xfrm>
            <a:custGeom>
              <a:avLst/>
              <a:gdLst/>
              <a:ahLst/>
              <a:cxnLst/>
              <a:rect l="l" t="t" r="r" b="b"/>
              <a:pathLst>
                <a:path w="1820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1601" y="437"/>
                  </a:lnTo>
                  <a:cubicBezTo>
                    <a:pt x="1721" y="437"/>
                    <a:pt x="1820" y="339"/>
                    <a:pt x="1820" y="219"/>
                  </a:cubicBezTo>
                  <a:cubicBezTo>
                    <a:pt x="1820" y="99"/>
                    <a:pt x="1721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4101068" y="2727376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lnTo>
                    <a:pt x="597" y="438"/>
                  </a:lnTo>
                  <a:cubicBezTo>
                    <a:pt x="718" y="438"/>
                    <a:pt x="816" y="340"/>
                    <a:pt x="816" y="219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4141707" y="2727376"/>
              <a:ext cx="54504" cy="13117"/>
            </a:xfrm>
            <a:custGeom>
              <a:avLst/>
              <a:gdLst/>
              <a:ahLst/>
              <a:cxnLst/>
              <a:rect l="l" t="t" r="r" b="b"/>
              <a:pathLst>
                <a:path w="1820" h="438" extrusionOk="0">
                  <a:moveTo>
                    <a:pt x="220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9" y="438"/>
                    <a:pt x="220" y="438"/>
                  </a:cubicBezTo>
                  <a:lnTo>
                    <a:pt x="1601" y="438"/>
                  </a:lnTo>
                  <a:cubicBezTo>
                    <a:pt x="1721" y="438"/>
                    <a:pt x="1820" y="340"/>
                    <a:pt x="1820" y="219"/>
                  </a:cubicBezTo>
                  <a:cubicBezTo>
                    <a:pt x="1820" y="99"/>
                    <a:pt x="1721" y="1"/>
                    <a:pt x="1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4101068" y="2758641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8"/>
                  </a:cubicBezTo>
                  <a:cubicBezTo>
                    <a:pt x="816" y="98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4162371" y="2758641"/>
              <a:ext cx="108859" cy="13117"/>
            </a:xfrm>
            <a:custGeom>
              <a:avLst/>
              <a:gdLst/>
              <a:ahLst/>
              <a:cxnLst/>
              <a:rect l="l" t="t" r="r" b="b"/>
              <a:pathLst>
                <a:path w="3635" h="438" extrusionOk="0">
                  <a:moveTo>
                    <a:pt x="219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3416" y="437"/>
                  </a:lnTo>
                  <a:cubicBezTo>
                    <a:pt x="3536" y="437"/>
                    <a:pt x="3635" y="339"/>
                    <a:pt x="3635" y="218"/>
                  </a:cubicBezTo>
                  <a:cubicBezTo>
                    <a:pt x="3635" y="98"/>
                    <a:pt x="3536" y="1"/>
                    <a:pt x="3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4101068" y="2789846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40"/>
                    <a:pt x="816" y="220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4159046" y="2789846"/>
              <a:ext cx="56481" cy="13117"/>
            </a:xfrm>
            <a:custGeom>
              <a:avLst/>
              <a:gdLst/>
              <a:ahLst/>
              <a:cxnLst/>
              <a:rect l="l" t="t" r="r" b="b"/>
              <a:pathLst>
                <a:path w="1886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1666" y="437"/>
                  </a:lnTo>
                  <a:cubicBezTo>
                    <a:pt x="1787" y="437"/>
                    <a:pt x="1885" y="340"/>
                    <a:pt x="1885" y="220"/>
                  </a:cubicBezTo>
                  <a:cubicBezTo>
                    <a:pt x="1885" y="99"/>
                    <a:pt x="1787" y="1"/>
                    <a:pt x="16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4101068" y="2821081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lnTo>
                    <a:pt x="597" y="438"/>
                  </a:lnTo>
                  <a:cubicBezTo>
                    <a:pt x="718" y="438"/>
                    <a:pt x="816" y="339"/>
                    <a:pt x="816" y="219"/>
                  </a:cubicBezTo>
                  <a:cubicBezTo>
                    <a:pt x="816" y="98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4141707" y="2821081"/>
              <a:ext cx="25845" cy="13117"/>
            </a:xfrm>
            <a:custGeom>
              <a:avLst/>
              <a:gdLst/>
              <a:ahLst/>
              <a:cxnLst/>
              <a:rect l="l" t="t" r="r" b="b"/>
              <a:pathLst>
                <a:path w="863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lnTo>
                    <a:pt x="643" y="438"/>
                  </a:lnTo>
                  <a:cubicBezTo>
                    <a:pt x="764" y="438"/>
                    <a:pt x="862" y="339"/>
                    <a:pt x="862" y="219"/>
                  </a:cubicBezTo>
                  <a:cubicBezTo>
                    <a:pt x="862" y="98"/>
                    <a:pt x="764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4183064" y="2821081"/>
              <a:ext cx="57948" cy="13117"/>
            </a:xfrm>
            <a:custGeom>
              <a:avLst/>
              <a:gdLst/>
              <a:ahLst/>
              <a:cxnLst/>
              <a:rect l="l" t="t" r="r" b="b"/>
              <a:pathLst>
                <a:path w="1935" h="438" extrusionOk="0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39"/>
                    <a:pt x="98" y="438"/>
                    <a:pt x="219" y="438"/>
                  </a:cubicBezTo>
                  <a:lnTo>
                    <a:pt x="1716" y="438"/>
                  </a:lnTo>
                  <a:cubicBezTo>
                    <a:pt x="1838" y="438"/>
                    <a:pt x="1935" y="340"/>
                    <a:pt x="1935" y="219"/>
                  </a:cubicBezTo>
                  <a:cubicBezTo>
                    <a:pt x="1935" y="98"/>
                    <a:pt x="1836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4101068" y="2850999"/>
              <a:ext cx="24437" cy="13087"/>
            </a:xfrm>
            <a:custGeom>
              <a:avLst/>
              <a:gdLst/>
              <a:ahLst/>
              <a:cxnLst/>
              <a:rect l="l" t="t" r="r" b="b"/>
              <a:pathLst>
                <a:path w="816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9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4162401" y="2850999"/>
              <a:ext cx="33811" cy="13087"/>
            </a:xfrm>
            <a:custGeom>
              <a:avLst/>
              <a:gdLst/>
              <a:ahLst/>
              <a:cxnLst/>
              <a:rect l="l" t="t" r="r" b="b"/>
              <a:pathLst>
                <a:path w="1129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10" y="437"/>
                  </a:lnTo>
                  <a:cubicBezTo>
                    <a:pt x="1030" y="437"/>
                    <a:pt x="1129" y="339"/>
                    <a:pt x="1129" y="219"/>
                  </a:cubicBezTo>
                  <a:cubicBezTo>
                    <a:pt x="1129" y="99"/>
                    <a:pt x="1030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3"/>
            <p:cNvSpPr/>
            <p:nvPr/>
          </p:nvSpPr>
          <p:spPr>
            <a:xfrm>
              <a:off x="4101068" y="2882264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8"/>
                  </a:cubicBezTo>
                  <a:cubicBezTo>
                    <a:pt x="816" y="98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3"/>
            <p:cNvSpPr/>
            <p:nvPr/>
          </p:nvSpPr>
          <p:spPr>
            <a:xfrm>
              <a:off x="4141707" y="2882264"/>
              <a:ext cx="105715" cy="13117"/>
            </a:xfrm>
            <a:custGeom>
              <a:avLst/>
              <a:gdLst/>
              <a:ahLst/>
              <a:cxnLst/>
              <a:rect l="l" t="t" r="r" b="b"/>
              <a:pathLst>
                <a:path w="3530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3311" y="437"/>
                  </a:lnTo>
                  <a:cubicBezTo>
                    <a:pt x="3431" y="437"/>
                    <a:pt x="3529" y="339"/>
                    <a:pt x="3529" y="218"/>
                  </a:cubicBezTo>
                  <a:cubicBezTo>
                    <a:pt x="3529" y="98"/>
                    <a:pt x="3431" y="1"/>
                    <a:pt x="3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3"/>
            <p:cNvSpPr/>
            <p:nvPr/>
          </p:nvSpPr>
          <p:spPr>
            <a:xfrm>
              <a:off x="4101068" y="2913469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20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3"/>
            <p:cNvSpPr/>
            <p:nvPr/>
          </p:nvSpPr>
          <p:spPr>
            <a:xfrm>
              <a:off x="4162371" y="2913469"/>
              <a:ext cx="108859" cy="13117"/>
            </a:xfrm>
            <a:custGeom>
              <a:avLst/>
              <a:gdLst/>
              <a:ahLst/>
              <a:cxnLst/>
              <a:rect l="l" t="t" r="r" b="b"/>
              <a:pathLst>
                <a:path w="3635" h="438" extrusionOk="0">
                  <a:moveTo>
                    <a:pt x="219" y="1"/>
                  </a:moveTo>
                  <a:cubicBezTo>
                    <a:pt x="99" y="1"/>
                    <a:pt x="0" y="99"/>
                    <a:pt x="0" y="220"/>
                  </a:cubicBezTo>
                  <a:cubicBezTo>
                    <a:pt x="0" y="340"/>
                    <a:pt x="99" y="437"/>
                    <a:pt x="219" y="437"/>
                  </a:cubicBezTo>
                  <a:lnTo>
                    <a:pt x="3416" y="437"/>
                  </a:lnTo>
                  <a:cubicBezTo>
                    <a:pt x="3536" y="437"/>
                    <a:pt x="3635" y="340"/>
                    <a:pt x="3635" y="220"/>
                  </a:cubicBezTo>
                  <a:cubicBezTo>
                    <a:pt x="3635" y="99"/>
                    <a:pt x="3536" y="1"/>
                    <a:pt x="3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3"/>
            <p:cNvSpPr/>
            <p:nvPr/>
          </p:nvSpPr>
          <p:spPr>
            <a:xfrm>
              <a:off x="4101068" y="2944705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8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4159046" y="2944705"/>
              <a:ext cx="56481" cy="13117"/>
            </a:xfrm>
            <a:custGeom>
              <a:avLst/>
              <a:gdLst/>
              <a:ahLst/>
              <a:cxnLst/>
              <a:rect l="l" t="t" r="r" b="b"/>
              <a:pathLst>
                <a:path w="1886" h="438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1666" y="437"/>
                  </a:lnTo>
                  <a:cubicBezTo>
                    <a:pt x="1787" y="437"/>
                    <a:pt x="1885" y="339"/>
                    <a:pt x="1885" y="219"/>
                  </a:cubicBezTo>
                  <a:cubicBezTo>
                    <a:pt x="1885" y="98"/>
                    <a:pt x="1787" y="0"/>
                    <a:pt x="1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4256316" y="2751304"/>
              <a:ext cx="211100" cy="206548"/>
            </a:xfrm>
            <a:custGeom>
              <a:avLst/>
              <a:gdLst/>
              <a:ahLst/>
              <a:cxnLst/>
              <a:rect l="l" t="t" r="r" b="b"/>
              <a:pathLst>
                <a:path w="7049" h="6897" extrusionOk="0">
                  <a:moveTo>
                    <a:pt x="3525" y="813"/>
                  </a:moveTo>
                  <a:cubicBezTo>
                    <a:pt x="3827" y="813"/>
                    <a:pt x="4073" y="1059"/>
                    <a:pt x="4073" y="1361"/>
                  </a:cubicBezTo>
                  <a:cubicBezTo>
                    <a:pt x="4073" y="1403"/>
                    <a:pt x="4068" y="1445"/>
                    <a:pt x="4058" y="1484"/>
                  </a:cubicBezTo>
                  <a:cubicBezTo>
                    <a:pt x="3886" y="1450"/>
                    <a:pt x="3707" y="1431"/>
                    <a:pt x="3525" y="1431"/>
                  </a:cubicBezTo>
                  <a:cubicBezTo>
                    <a:pt x="3342" y="1431"/>
                    <a:pt x="3164" y="1450"/>
                    <a:pt x="2991" y="1484"/>
                  </a:cubicBezTo>
                  <a:cubicBezTo>
                    <a:pt x="2983" y="1445"/>
                    <a:pt x="2977" y="1403"/>
                    <a:pt x="2977" y="1361"/>
                  </a:cubicBezTo>
                  <a:cubicBezTo>
                    <a:pt x="2977" y="1059"/>
                    <a:pt x="3223" y="813"/>
                    <a:pt x="3525" y="813"/>
                  </a:cubicBezTo>
                  <a:close/>
                  <a:moveTo>
                    <a:pt x="3307" y="1880"/>
                  </a:moveTo>
                  <a:lnTo>
                    <a:pt x="3307" y="6448"/>
                  </a:lnTo>
                  <a:cubicBezTo>
                    <a:pt x="2143" y="6338"/>
                    <a:pt x="1231" y="5355"/>
                    <a:pt x="1231" y="4164"/>
                  </a:cubicBezTo>
                  <a:cubicBezTo>
                    <a:pt x="1231" y="2973"/>
                    <a:pt x="2143" y="1990"/>
                    <a:pt x="3307" y="1880"/>
                  </a:cubicBezTo>
                  <a:close/>
                  <a:moveTo>
                    <a:pt x="3743" y="1879"/>
                  </a:moveTo>
                  <a:cubicBezTo>
                    <a:pt x="4906" y="1989"/>
                    <a:pt x="5819" y="2972"/>
                    <a:pt x="5819" y="4162"/>
                  </a:cubicBezTo>
                  <a:cubicBezTo>
                    <a:pt x="5819" y="5354"/>
                    <a:pt x="4906" y="6338"/>
                    <a:pt x="3743" y="6448"/>
                  </a:cubicBezTo>
                  <a:lnTo>
                    <a:pt x="3743" y="1879"/>
                  </a:lnTo>
                  <a:close/>
                  <a:moveTo>
                    <a:pt x="2635" y="0"/>
                  </a:moveTo>
                  <a:cubicBezTo>
                    <a:pt x="2551" y="0"/>
                    <a:pt x="2471" y="49"/>
                    <a:pt x="2435" y="132"/>
                  </a:cubicBezTo>
                  <a:cubicBezTo>
                    <a:pt x="2336" y="359"/>
                    <a:pt x="2376" y="536"/>
                    <a:pt x="2425" y="642"/>
                  </a:cubicBezTo>
                  <a:cubicBezTo>
                    <a:pt x="2478" y="757"/>
                    <a:pt x="2566" y="843"/>
                    <a:pt x="2653" y="902"/>
                  </a:cubicBezTo>
                  <a:cubicBezTo>
                    <a:pt x="2579" y="1039"/>
                    <a:pt x="2538" y="1196"/>
                    <a:pt x="2538" y="1362"/>
                  </a:cubicBezTo>
                  <a:cubicBezTo>
                    <a:pt x="2538" y="1446"/>
                    <a:pt x="2548" y="1528"/>
                    <a:pt x="2568" y="1606"/>
                  </a:cubicBezTo>
                  <a:cubicBezTo>
                    <a:pt x="2246" y="1727"/>
                    <a:pt x="1951" y="1907"/>
                    <a:pt x="1699" y="2133"/>
                  </a:cubicBezTo>
                  <a:lnTo>
                    <a:pt x="1282" y="1703"/>
                  </a:lnTo>
                  <a:cubicBezTo>
                    <a:pt x="1239" y="1659"/>
                    <a:pt x="1182" y="1637"/>
                    <a:pt x="1124" y="1637"/>
                  </a:cubicBezTo>
                  <a:cubicBezTo>
                    <a:pt x="1070" y="1637"/>
                    <a:pt x="1015" y="1657"/>
                    <a:pt x="973" y="1698"/>
                  </a:cubicBezTo>
                  <a:cubicBezTo>
                    <a:pt x="887" y="1782"/>
                    <a:pt x="884" y="1921"/>
                    <a:pt x="968" y="2007"/>
                  </a:cubicBezTo>
                  <a:lnTo>
                    <a:pt x="1398" y="2450"/>
                  </a:lnTo>
                  <a:cubicBezTo>
                    <a:pt x="1061" y="2867"/>
                    <a:pt x="845" y="3382"/>
                    <a:pt x="800" y="3946"/>
                  </a:cubicBezTo>
                  <a:lnTo>
                    <a:pt x="218" y="3946"/>
                  </a:lnTo>
                  <a:cubicBezTo>
                    <a:pt x="98" y="3946"/>
                    <a:pt x="0" y="4044"/>
                    <a:pt x="0" y="4164"/>
                  </a:cubicBezTo>
                  <a:cubicBezTo>
                    <a:pt x="0" y="4285"/>
                    <a:pt x="98" y="4382"/>
                    <a:pt x="218" y="4382"/>
                  </a:cubicBezTo>
                  <a:lnTo>
                    <a:pt x="800" y="4382"/>
                  </a:lnTo>
                  <a:cubicBezTo>
                    <a:pt x="846" y="4965"/>
                    <a:pt x="1076" y="5495"/>
                    <a:pt x="1431" y="5918"/>
                  </a:cubicBezTo>
                  <a:lnTo>
                    <a:pt x="968" y="6395"/>
                  </a:lnTo>
                  <a:cubicBezTo>
                    <a:pt x="885" y="6482"/>
                    <a:pt x="887" y="6620"/>
                    <a:pt x="973" y="6704"/>
                  </a:cubicBezTo>
                  <a:cubicBezTo>
                    <a:pt x="1014" y="6745"/>
                    <a:pt x="1070" y="6766"/>
                    <a:pt x="1125" y="6766"/>
                  </a:cubicBezTo>
                  <a:cubicBezTo>
                    <a:pt x="1182" y="6766"/>
                    <a:pt x="1238" y="6744"/>
                    <a:pt x="1282" y="6699"/>
                  </a:cubicBezTo>
                  <a:lnTo>
                    <a:pt x="1737" y="6229"/>
                  </a:lnTo>
                  <a:cubicBezTo>
                    <a:pt x="2216" y="6643"/>
                    <a:pt x="2840" y="6896"/>
                    <a:pt x="3524" y="6896"/>
                  </a:cubicBezTo>
                  <a:cubicBezTo>
                    <a:pt x="4207" y="6896"/>
                    <a:pt x="4830" y="6645"/>
                    <a:pt x="5311" y="6229"/>
                  </a:cubicBezTo>
                  <a:lnTo>
                    <a:pt x="5766" y="6699"/>
                  </a:lnTo>
                  <a:cubicBezTo>
                    <a:pt x="5809" y="6743"/>
                    <a:pt x="5865" y="6766"/>
                    <a:pt x="5923" y="6766"/>
                  </a:cubicBezTo>
                  <a:cubicBezTo>
                    <a:pt x="5977" y="6766"/>
                    <a:pt x="6033" y="6745"/>
                    <a:pt x="6075" y="6704"/>
                  </a:cubicBezTo>
                  <a:cubicBezTo>
                    <a:pt x="6160" y="6620"/>
                    <a:pt x="6164" y="6482"/>
                    <a:pt x="6080" y="6395"/>
                  </a:cubicBezTo>
                  <a:lnTo>
                    <a:pt x="5616" y="5918"/>
                  </a:lnTo>
                  <a:cubicBezTo>
                    <a:pt x="5971" y="5495"/>
                    <a:pt x="6200" y="4965"/>
                    <a:pt x="6247" y="4382"/>
                  </a:cubicBezTo>
                  <a:lnTo>
                    <a:pt x="6830" y="4382"/>
                  </a:lnTo>
                  <a:cubicBezTo>
                    <a:pt x="6950" y="4382"/>
                    <a:pt x="7049" y="4285"/>
                    <a:pt x="7049" y="4164"/>
                  </a:cubicBezTo>
                  <a:cubicBezTo>
                    <a:pt x="7049" y="4044"/>
                    <a:pt x="6950" y="3946"/>
                    <a:pt x="6830" y="3946"/>
                  </a:cubicBezTo>
                  <a:lnTo>
                    <a:pt x="6248" y="3946"/>
                  </a:lnTo>
                  <a:cubicBezTo>
                    <a:pt x="6203" y="3382"/>
                    <a:pt x="5987" y="2867"/>
                    <a:pt x="5651" y="2450"/>
                  </a:cubicBezTo>
                  <a:lnTo>
                    <a:pt x="6081" y="2007"/>
                  </a:lnTo>
                  <a:cubicBezTo>
                    <a:pt x="6165" y="1921"/>
                    <a:pt x="6161" y="1782"/>
                    <a:pt x="6076" y="1698"/>
                  </a:cubicBezTo>
                  <a:cubicBezTo>
                    <a:pt x="6033" y="1657"/>
                    <a:pt x="5979" y="1637"/>
                    <a:pt x="5924" y="1637"/>
                  </a:cubicBezTo>
                  <a:cubicBezTo>
                    <a:pt x="5867" y="1637"/>
                    <a:pt x="5810" y="1659"/>
                    <a:pt x="5767" y="1703"/>
                  </a:cubicBezTo>
                  <a:lnTo>
                    <a:pt x="5349" y="2133"/>
                  </a:lnTo>
                  <a:cubicBezTo>
                    <a:pt x="5097" y="1907"/>
                    <a:pt x="4803" y="1725"/>
                    <a:pt x="4480" y="1606"/>
                  </a:cubicBezTo>
                  <a:cubicBezTo>
                    <a:pt x="4500" y="1529"/>
                    <a:pt x="4510" y="1446"/>
                    <a:pt x="4510" y="1362"/>
                  </a:cubicBezTo>
                  <a:cubicBezTo>
                    <a:pt x="4510" y="1196"/>
                    <a:pt x="4468" y="1039"/>
                    <a:pt x="4395" y="902"/>
                  </a:cubicBezTo>
                  <a:cubicBezTo>
                    <a:pt x="4480" y="843"/>
                    <a:pt x="4568" y="757"/>
                    <a:pt x="4622" y="642"/>
                  </a:cubicBezTo>
                  <a:cubicBezTo>
                    <a:pt x="4674" y="535"/>
                    <a:pt x="4712" y="358"/>
                    <a:pt x="4612" y="132"/>
                  </a:cubicBezTo>
                  <a:cubicBezTo>
                    <a:pt x="4576" y="50"/>
                    <a:pt x="4495" y="1"/>
                    <a:pt x="4410" y="1"/>
                  </a:cubicBezTo>
                  <a:cubicBezTo>
                    <a:pt x="4381" y="1"/>
                    <a:pt x="4352" y="6"/>
                    <a:pt x="4324" y="19"/>
                  </a:cubicBezTo>
                  <a:cubicBezTo>
                    <a:pt x="4214" y="67"/>
                    <a:pt x="4163" y="197"/>
                    <a:pt x="4212" y="306"/>
                  </a:cubicBezTo>
                  <a:cubicBezTo>
                    <a:pt x="4252" y="400"/>
                    <a:pt x="4233" y="442"/>
                    <a:pt x="4226" y="457"/>
                  </a:cubicBezTo>
                  <a:cubicBezTo>
                    <a:pt x="4205" y="503"/>
                    <a:pt x="4155" y="541"/>
                    <a:pt x="4105" y="568"/>
                  </a:cubicBezTo>
                  <a:cubicBezTo>
                    <a:pt x="3942" y="448"/>
                    <a:pt x="3741" y="378"/>
                    <a:pt x="3524" y="378"/>
                  </a:cubicBezTo>
                  <a:cubicBezTo>
                    <a:pt x="3307" y="378"/>
                    <a:pt x="3105" y="448"/>
                    <a:pt x="2942" y="568"/>
                  </a:cubicBezTo>
                  <a:cubicBezTo>
                    <a:pt x="2894" y="541"/>
                    <a:pt x="2842" y="503"/>
                    <a:pt x="2821" y="457"/>
                  </a:cubicBezTo>
                  <a:cubicBezTo>
                    <a:pt x="2815" y="442"/>
                    <a:pt x="2795" y="400"/>
                    <a:pt x="2836" y="306"/>
                  </a:cubicBezTo>
                  <a:cubicBezTo>
                    <a:pt x="2884" y="197"/>
                    <a:pt x="2834" y="67"/>
                    <a:pt x="2723" y="19"/>
                  </a:cubicBezTo>
                  <a:cubicBezTo>
                    <a:pt x="2695" y="6"/>
                    <a:pt x="2665" y="0"/>
                    <a:pt x="2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43"/>
            <p:cNvSpPr/>
            <p:nvPr/>
          </p:nvSpPr>
          <p:spPr>
            <a:xfrm>
              <a:off x="4389882" y="2847286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1"/>
                  </a:moveTo>
                  <a:cubicBezTo>
                    <a:pt x="131" y="1"/>
                    <a:pt x="0" y="133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3"/>
                    <a:pt x="455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3"/>
            <p:cNvSpPr/>
            <p:nvPr/>
          </p:nvSpPr>
          <p:spPr>
            <a:xfrm>
              <a:off x="4378142" y="2893764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3" y="1"/>
                    <a:pt x="1" y="131"/>
                    <a:pt x="1" y="294"/>
                  </a:cubicBezTo>
                  <a:cubicBezTo>
                    <a:pt x="1" y="456"/>
                    <a:pt x="133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1"/>
                    <a:pt x="456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3"/>
            <p:cNvSpPr/>
            <p:nvPr/>
          </p:nvSpPr>
          <p:spPr>
            <a:xfrm>
              <a:off x="4316391" y="2847405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5"/>
                    <a:pt x="131" y="586"/>
                    <a:pt x="293" y="586"/>
                  </a:cubicBezTo>
                  <a:cubicBezTo>
                    <a:pt x="456" y="586"/>
                    <a:pt x="586" y="455"/>
                    <a:pt x="586" y="293"/>
                  </a:cubicBezTo>
                  <a:cubicBezTo>
                    <a:pt x="586" y="131"/>
                    <a:pt x="456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3"/>
            <p:cNvSpPr/>
            <p:nvPr/>
          </p:nvSpPr>
          <p:spPr>
            <a:xfrm>
              <a:off x="4328130" y="2893734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2" y="1"/>
                    <a:pt x="1" y="131"/>
                    <a:pt x="1" y="294"/>
                  </a:cubicBezTo>
                  <a:cubicBezTo>
                    <a:pt x="1" y="455"/>
                    <a:pt x="132" y="587"/>
                    <a:pt x="294" y="587"/>
                  </a:cubicBezTo>
                  <a:cubicBezTo>
                    <a:pt x="456" y="587"/>
                    <a:pt x="587" y="455"/>
                    <a:pt x="587" y="294"/>
                  </a:cubicBezTo>
                  <a:cubicBezTo>
                    <a:pt x="587" y="131"/>
                    <a:pt x="456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8" name="Google Shape;1968;p43"/>
          <p:cNvGrpSpPr/>
          <p:nvPr/>
        </p:nvGrpSpPr>
        <p:grpSpPr>
          <a:xfrm>
            <a:off x="7156268" y="791325"/>
            <a:ext cx="446667" cy="371798"/>
            <a:chOff x="2909906" y="2610311"/>
            <a:chExt cx="446667" cy="371798"/>
          </a:xfrm>
        </p:grpSpPr>
        <p:sp>
          <p:nvSpPr>
            <p:cNvPr id="1969" name="Google Shape;1969;p43"/>
            <p:cNvSpPr/>
            <p:nvPr/>
          </p:nvSpPr>
          <p:spPr>
            <a:xfrm>
              <a:off x="2909906" y="2610311"/>
              <a:ext cx="446667" cy="371798"/>
            </a:xfrm>
            <a:custGeom>
              <a:avLst/>
              <a:gdLst/>
              <a:ahLst/>
              <a:cxnLst/>
              <a:rect l="l" t="t" r="r" b="b"/>
              <a:pathLst>
                <a:path w="14915" h="12415" extrusionOk="0">
                  <a:moveTo>
                    <a:pt x="13418" y="1443"/>
                  </a:moveTo>
                  <a:cubicBezTo>
                    <a:pt x="13460" y="1443"/>
                    <a:pt x="13493" y="1477"/>
                    <a:pt x="13493" y="1519"/>
                  </a:cubicBezTo>
                  <a:lnTo>
                    <a:pt x="13493" y="8424"/>
                  </a:lnTo>
                  <a:lnTo>
                    <a:pt x="1421" y="8424"/>
                  </a:lnTo>
                  <a:lnTo>
                    <a:pt x="1421" y="1519"/>
                  </a:lnTo>
                  <a:cubicBezTo>
                    <a:pt x="1421" y="1477"/>
                    <a:pt x="1455" y="1443"/>
                    <a:pt x="1497" y="1443"/>
                  </a:cubicBezTo>
                  <a:close/>
                  <a:moveTo>
                    <a:pt x="14477" y="8860"/>
                  </a:moveTo>
                  <a:lnTo>
                    <a:pt x="14477" y="9528"/>
                  </a:lnTo>
                  <a:cubicBezTo>
                    <a:pt x="14477" y="9716"/>
                    <a:pt x="14325" y="9868"/>
                    <a:pt x="14139" y="9868"/>
                  </a:cubicBezTo>
                  <a:lnTo>
                    <a:pt x="777" y="9868"/>
                  </a:lnTo>
                  <a:cubicBezTo>
                    <a:pt x="590" y="9868"/>
                    <a:pt x="438" y="9716"/>
                    <a:pt x="438" y="9528"/>
                  </a:cubicBezTo>
                  <a:lnTo>
                    <a:pt x="438" y="8860"/>
                  </a:lnTo>
                  <a:close/>
                  <a:moveTo>
                    <a:pt x="8332" y="10304"/>
                  </a:moveTo>
                  <a:cubicBezTo>
                    <a:pt x="8390" y="10649"/>
                    <a:pt x="8534" y="11395"/>
                    <a:pt x="8785" y="11977"/>
                  </a:cubicBezTo>
                  <a:lnTo>
                    <a:pt x="6130" y="11977"/>
                  </a:lnTo>
                  <a:cubicBezTo>
                    <a:pt x="6381" y="11396"/>
                    <a:pt x="6525" y="10649"/>
                    <a:pt x="6582" y="10304"/>
                  </a:cubicBezTo>
                  <a:close/>
                  <a:moveTo>
                    <a:pt x="12288" y="0"/>
                  </a:moveTo>
                  <a:cubicBezTo>
                    <a:pt x="12168" y="0"/>
                    <a:pt x="12069" y="99"/>
                    <a:pt x="12069" y="219"/>
                  </a:cubicBezTo>
                  <a:cubicBezTo>
                    <a:pt x="12069" y="338"/>
                    <a:pt x="12168" y="437"/>
                    <a:pt x="12288" y="437"/>
                  </a:cubicBezTo>
                  <a:lnTo>
                    <a:pt x="14139" y="437"/>
                  </a:lnTo>
                  <a:cubicBezTo>
                    <a:pt x="14325" y="437"/>
                    <a:pt x="14477" y="588"/>
                    <a:pt x="14477" y="776"/>
                  </a:cubicBezTo>
                  <a:lnTo>
                    <a:pt x="14477" y="8421"/>
                  </a:lnTo>
                  <a:lnTo>
                    <a:pt x="13931" y="8421"/>
                  </a:lnTo>
                  <a:lnTo>
                    <a:pt x="13931" y="1519"/>
                  </a:lnTo>
                  <a:cubicBezTo>
                    <a:pt x="13931" y="1236"/>
                    <a:pt x="13701" y="1006"/>
                    <a:pt x="13418" y="1006"/>
                  </a:cubicBezTo>
                  <a:lnTo>
                    <a:pt x="1497" y="1006"/>
                  </a:lnTo>
                  <a:cubicBezTo>
                    <a:pt x="1214" y="1006"/>
                    <a:pt x="984" y="1236"/>
                    <a:pt x="984" y="1519"/>
                  </a:cubicBezTo>
                  <a:lnTo>
                    <a:pt x="984" y="8424"/>
                  </a:lnTo>
                  <a:lnTo>
                    <a:pt x="438" y="8424"/>
                  </a:lnTo>
                  <a:lnTo>
                    <a:pt x="438" y="777"/>
                  </a:lnTo>
                  <a:cubicBezTo>
                    <a:pt x="438" y="589"/>
                    <a:pt x="590" y="439"/>
                    <a:pt x="776" y="439"/>
                  </a:cubicBezTo>
                  <a:lnTo>
                    <a:pt x="11270" y="439"/>
                  </a:lnTo>
                  <a:cubicBezTo>
                    <a:pt x="11390" y="439"/>
                    <a:pt x="11488" y="340"/>
                    <a:pt x="11488" y="220"/>
                  </a:cubicBezTo>
                  <a:cubicBezTo>
                    <a:pt x="11488" y="100"/>
                    <a:pt x="11390" y="1"/>
                    <a:pt x="11270" y="1"/>
                  </a:cubicBezTo>
                  <a:lnTo>
                    <a:pt x="776" y="1"/>
                  </a:lnTo>
                  <a:cubicBezTo>
                    <a:pt x="349" y="1"/>
                    <a:pt x="1" y="350"/>
                    <a:pt x="1" y="777"/>
                  </a:cubicBezTo>
                  <a:lnTo>
                    <a:pt x="1" y="9528"/>
                  </a:lnTo>
                  <a:cubicBezTo>
                    <a:pt x="1" y="9956"/>
                    <a:pt x="349" y="10304"/>
                    <a:pt x="776" y="10304"/>
                  </a:cubicBezTo>
                  <a:lnTo>
                    <a:pt x="6138" y="10304"/>
                  </a:lnTo>
                  <a:cubicBezTo>
                    <a:pt x="6069" y="10698"/>
                    <a:pt x="5908" y="11474"/>
                    <a:pt x="5647" y="11977"/>
                  </a:cubicBezTo>
                  <a:lnTo>
                    <a:pt x="4433" y="11977"/>
                  </a:lnTo>
                  <a:cubicBezTo>
                    <a:pt x="4313" y="11977"/>
                    <a:pt x="4215" y="12075"/>
                    <a:pt x="4215" y="12196"/>
                  </a:cubicBezTo>
                  <a:cubicBezTo>
                    <a:pt x="4215" y="12316"/>
                    <a:pt x="4313" y="12414"/>
                    <a:pt x="4433" y="12414"/>
                  </a:cubicBezTo>
                  <a:lnTo>
                    <a:pt x="10481" y="12414"/>
                  </a:lnTo>
                  <a:cubicBezTo>
                    <a:pt x="10601" y="12414"/>
                    <a:pt x="10700" y="12316"/>
                    <a:pt x="10700" y="12196"/>
                  </a:cubicBezTo>
                  <a:cubicBezTo>
                    <a:pt x="10700" y="12075"/>
                    <a:pt x="10601" y="11977"/>
                    <a:pt x="10481" y="11977"/>
                  </a:cubicBezTo>
                  <a:lnTo>
                    <a:pt x="9267" y="11977"/>
                  </a:lnTo>
                  <a:cubicBezTo>
                    <a:pt x="9005" y="11475"/>
                    <a:pt x="8845" y="10699"/>
                    <a:pt x="8775" y="10304"/>
                  </a:cubicBezTo>
                  <a:lnTo>
                    <a:pt x="14138" y="10304"/>
                  </a:lnTo>
                  <a:cubicBezTo>
                    <a:pt x="14566" y="10304"/>
                    <a:pt x="14914" y="9956"/>
                    <a:pt x="14914" y="9528"/>
                  </a:cubicBezTo>
                  <a:lnTo>
                    <a:pt x="14914" y="777"/>
                  </a:lnTo>
                  <a:cubicBezTo>
                    <a:pt x="14914" y="348"/>
                    <a:pt x="14566" y="0"/>
                    <a:pt x="1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3009362" y="2687246"/>
              <a:ext cx="247756" cy="141622"/>
            </a:xfrm>
            <a:custGeom>
              <a:avLst/>
              <a:gdLst/>
              <a:ahLst/>
              <a:cxnLst/>
              <a:rect l="l" t="t" r="r" b="b"/>
              <a:pathLst>
                <a:path w="8273" h="4729" extrusionOk="0">
                  <a:moveTo>
                    <a:pt x="4149" y="0"/>
                  </a:moveTo>
                  <a:cubicBezTo>
                    <a:pt x="3172" y="0"/>
                    <a:pt x="2296" y="611"/>
                    <a:pt x="1947" y="1508"/>
                  </a:cubicBezTo>
                  <a:cubicBezTo>
                    <a:pt x="1842" y="1487"/>
                    <a:pt x="1736" y="1477"/>
                    <a:pt x="1627" y="1477"/>
                  </a:cubicBezTo>
                  <a:cubicBezTo>
                    <a:pt x="730" y="1477"/>
                    <a:pt x="1" y="2205"/>
                    <a:pt x="1" y="3103"/>
                  </a:cubicBezTo>
                  <a:cubicBezTo>
                    <a:pt x="1" y="3999"/>
                    <a:pt x="729" y="4729"/>
                    <a:pt x="1627" y="4729"/>
                  </a:cubicBezTo>
                  <a:lnTo>
                    <a:pt x="2230" y="4729"/>
                  </a:lnTo>
                  <a:cubicBezTo>
                    <a:pt x="2351" y="4729"/>
                    <a:pt x="2449" y="4630"/>
                    <a:pt x="2449" y="4510"/>
                  </a:cubicBezTo>
                  <a:cubicBezTo>
                    <a:pt x="2449" y="4390"/>
                    <a:pt x="2351" y="4291"/>
                    <a:pt x="2230" y="4291"/>
                  </a:cubicBezTo>
                  <a:lnTo>
                    <a:pt x="1627" y="4291"/>
                  </a:lnTo>
                  <a:cubicBezTo>
                    <a:pt x="971" y="4291"/>
                    <a:pt x="437" y="3758"/>
                    <a:pt x="437" y="3103"/>
                  </a:cubicBezTo>
                  <a:cubicBezTo>
                    <a:pt x="437" y="2448"/>
                    <a:pt x="971" y="1914"/>
                    <a:pt x="1627" y="1914"/>
                  </a:cubicBezTo>
                  <a:cubicBezTo>
                    <a:pt x="1760" y="1914"/>
                    <a:pt x="1890" y="1936"/>
                    <a:pt x="2016" y="1979"/>
                  </a:cubicBezTo>
                  <a:cubicBezTo>
                    <a:pt x="2039" y="1987"/>
                    <a:pt x="2064" y="1991"/>
                    <a:pt x="2088" y="1991"/>
                  </a:cubicBezTo>
                  <a:cubicBezTo>
                    <a:pt x="2123" y="1991"/>
                    <a:pt x="2157" y="1983"/>
                    <a:pt x="2189" y="1966"/>
                  </a:cubicBezTo>
                  <a:cubicBezTo>
                    <a:pt x="2242" y="1938"/>
                    <a:pt x="2282" y="1890"/>
                    <a:pt x="2298" y="1832"/>
                  </a:cubicBezTo>
                  <a:cubicBezTo>
                    <a:pt x="2534" y="1011"/>
                    <a:pt x="3296" y="436"/>
                    <a:pt x="4151" y="436"/>
                  </a:cubicBezTo>
                  <a:cubicBezTo>
                    <a:pt x="4750" y="436"/>
                    <a:pt x="5305" y="709"/>
                    <a:pt x="5673" y="1184"/>
                  </a:cubicBezTo>
                  <a:cubicBezTo>
                    <a:pt x="5716" y="1238"/>
                    <a:pt x="5780" y="1268"/>
                    <a:pt x="5847" y="1268"/>
                  </a:cubicBezTo>
                  <a:cubicBezTo>
                    <a:pt x="5865" y="1268"/>
                    <a:pt x="5884" y="1266"/>
                    <a:pt x="5902" y="1261"/>
                  </a:cubicBezTo>
                  <a:cubicBezTo>
                    <a:pt x="6031" y="1226"/>
                    <a:pt x="6164" y="1210"/>
                    <a:pt x="6296" y="1210"/>
                  </a:cubicBezTo>
                  <a:cubicBezTo>
                    <a:pt x="7144" y="1210"/>
                    <a:pt x="7836" y="1900"/>
                    <a:pt x="7836" y="2749"/>
                  </a:cubicBezTo>
                  <a:cubicBezTo>
                    <a:pt x="7836" y="3599"/>
                    <a:pt x="7144" y="4289"/>
                    <a:pt x="6296" y="4289"/>
                  </a:cubicBezTo>
                  <a:lnTo>
                    <a:pt x="3234" y="4289"/>
                  </a:lnTo>
                  <a:cubicBezTo>
                    <a:pt x="3114" y="4289"/>
                    <a:pt x="3015" y="4386"/>
                    <a:pt x="3015" y="4507"/>
                  </a:cubicBezTo>
                  <a:cubicBezTo>
                    <a:pt x="3015" y="4627"/>
                    <a:pt x="3114" y="4725"/>
                    <a:pt x="3234" y="4725"/>
                  </a:cubicBezTo>
                  <a:lnTo>
                    <a:pt x="6296" y="4725"/>
                  </a:lnTo>
                  <a:cubicBezTo>
                    <a:pt x="7386" y="4725"/>
                    <a:pt x="8272" y="3839"/>
                    <a:pt x="8272" y="2749"/>
                  </a:cubicBezTo>
                  <a:cubicBezTo>
                    <a:pt x="8272" y="1660"/>
                    <a:pt x="7384" y="773"/>
                    <a:pt x="6295" y="773"/>
                  </a:cubicBezTo>
                  <a:cubicBezTo>
                    <a:pt x="6172" y="773"/>
                    <a:pt x="6049" y="785"/>
                    <a:pt x="5927" y="807"/>
                  </a:cubicBezTo>
                  <a:cubicBezTo>
                    <a:pt x="5477" y="293"/>
                    <a:pt x="4837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3105703" y="2729382"/>
              <a:ext cx="55073" cy="68430"/>
            </a:xfrm>
            <a:custGeom>
              <a:avLst/>
              <a:gdLst/>
              <a:ahLst/>
              <a:cxnLst/>
              <a:rect l="l" t="t" r="r" b="b"/>
              <a:pathLst>
                <a:path w="1839" h="2285" extrusionOk="0">
                  <a:moveTo>
                    <a:pt x="928" y="0"/>
                  </a:moveTo>
                  <a:cubicBezTo>
                    <a:pt x="808" y="0"/>
                    <a:pt x="711" y="99"/>
                    <a:pt x="711" y="219"/>
                  </a:cubicBezTo>
                  <a:lnTo>
                    <a:pt x="711" y="1456"/>
                  </a:lnTo>
                  <a:lnTo>
                    <a:pt x="415" y="1094"/>
                  </a:lnTo>
                  <a:cubicBezTo>
                    <a:pt x="372" y="1041"/>
                    <a:pt x="309" y="1013"/>
                    <a:pt x="245" y="1013"/>
                  </a:cubicBezTo>
                  <a:cubicBezTo>
                    <a:pt x="197" y="1013"/>
                    <a:pt x="148" y="1030"/>
                    <a:pt x="107" y="1063"/>
                  </a:cubicBezTo>
                  <a:cubicBezTo>
                    <a:pt x="13" y="1138"/>
                    <a:pt x="0" y="1276"/>
                    <a:pt x="76" y="1370"/>
                  </a:cubicBezTo>
                  <a:cubicBezTo>
                    <a:pt x="76" y="1370"/>
                    <a:pt x="756" y="2204"/>
                    <a:pt x="759" y="2208"/>
                  </a:cubicBezTo>
                  <a:cubicBezTo>
                    <a:pt x="801" y="2259"/>
                    <a:pt x="864" y="2285"/>
                    <a:pt x="927" y="2285"/>
                  </a:cubicBezTo>
                  <a:cubicBezTo>
                    <a:pt x="992" y="2285"/>
                    <a:pt x="1057" y="2258"/>
                    <a:pt x="1099" y="2205"/>
                  </a:cubicBezTo>
                  <a:lnTo>
                    <a:pt x="1764" y="1367"/>
                  </a:lnTo>
                  <a:cubicBezTo>
                    <a:pt x="1839" y="1273"/>
                    <a:pt x="1823" y="1136"/>
                    <a:pt x="1729" y="1059"/>
                  </a:cubicBezTo>
                  <a:cubicBezTo>
                    <a:pt x="1689" y="1028"/>
                    <a:pt x="1641" y="1013"/>
                    <a:pt x="1594" y="1013"/>
                  </a:cubicBezTo>
                  <a:cubicBezTo>
                    <a:pt x="1529" y="1013"/>
                    <a:pt x="1466" y="1041"/>
                    <a:pt x="1422" y="1095"/>
                  </a:cubicBezTo>
                  <a:lnTo>
                    <a:pt x="1145" y="1443"/>
                  </a:lnTo>
                  <a:lnTo>
                    <a:pt x="1145" y="217"/>
                  </a:lnTo>
                  <a:cubicBezTo>
                    <a:pt x="1147" y="97"/>
                    <a:pt x="1049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" name="Google Shape;1939;p43">
            <a:extLst>
              <a:ext uri="{FF2B5EF4-FFF2-40B4-BE49-F238E27FC236}">
                <a16:creationId xmlns:a16="http://schemas.microsoft.com/office/drawing/2014/main" id="{15A4FA4F-CE1A-4CE4-8AC1-219F1B657B45}"/>
              </a:ext>
            </a:extLst>
          </p:cNvPr>
          <p:cNvGrpSpPr/>
          <p:nvPr/>
        </p:nvGrpSpPr>
        <p:grpSpPr>
          <a:xfrm>
            <a:off x="1987732" y="803858"/>
            <a:ext cx="446637" cy="395547"/>
            <a:chOff x="4060938" y="2598392"/>
            <a:chExt cx="446637" cy="395547"/>
          </a:xfrm>
        </p:grpSpPr>
        <p:sp>
          <p:nvSpPr>
            <p:cNvPr id="61" name="Google Shape;1940;p43">
              <a:extLst>
                <a:ext uri="{FF2B5EF4-FFF2-40B4-BE49-F238E27FC236}">
                  <a16:creationId xmlns:a16="http://schemas.microsoft.com/office/drawing/2014/main" id="{68817578-5B9A-40CD-B326-CA8F0907698F}"/>
                </a:ext>
              </a:extLst>
            </p:cNvPr>
            <p:cNvSpPr/>
            <p:nvPr/>
          </p:nvSpPr>
          <p:spPr>
            <a:xfrm>
              <a:off x="4106938" y="2623458"/>
              <a:ext cx="17519" cy="17489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92" y="1"/>
                  </a:moveTo>
                  <a:cubicBezTo>
                    <a:pt x="131" y="1"/>
                    <a:pt x="0" y="132"/>
                    <a:pt x="0" y="292"/>
                  </a:cubicBezTo>
                  <a:cubicBezTo>
                    <a:pt x="0" y="453"/>
                    <a:pt x="131" y="584"/>
                    <a:pt x="292" y="584"/>
                  </a:cubicBezTo>
                  <a:cubicBezTo>
                    <a:pt x="454" y="584"/>
                    <a:pt x="584" y="453"/>
                    <a:pt x="584" y="292"/>
                  </a:cubicBezTo>
                  <a:cubicBezTo>
                    <a:pt x="584" y="132"/>
                    <a:pt x="45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41;p43">
              <a:extLst>
                <a:ext uri="{FF2B5EF4-FFF2-40B4-BE49-F238E27FC236}">
                  <a16:creationId xmlns:a16="http://schemas.microsoft.com/office/drawing/2014/main" id="{E70E7AD4-E684-4D56-AB13-AA7FA8E66815}"/>
                </a:ext>
              </a:extLst>
            </p:cNvPr>
            <p:cNvSpPr/>
            <p:nvPr/>
          </p:nvSpPr>
          <p:spPr>
            <a:xfrm>
              <a:off x="4140479" y="2623398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1"/>
                  </a:moveTo>
                  <a:cubicBezTo>
                    <a:pt x="132" y="1"/>
                    <a:pt x="0" y="133"/>
                    <a:pt x="0" y="294"/>
                  </a:cubicBezTo>
                  <a:cubicBezTo>
                    <a:pt x="0" y="456"/>
                    <a:pt x="132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3"/>
                    <a:pt x="455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42;p43">
              <a:extLst>
                <a:ext uri="{FF2B5EF4-FFF2-40B4-BE49-F238E27FC236}">
                  <a16:creationId xmlns:a16="http://schemas.microsoft.com/office/drawing/2014/main" id="{D9C20515-FC6E-48E5-8F49-67FA5497DB03}"/>
                </a:ext>
              </a:extLst>
            </p:cNvPr>
            <p:cNvSpPr/>
            <p:nvPr/>
          </p:nvSpPr>
          <p:spPr>
            <a:xfrm>
              <a:off x="4173930" y="2623398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1" y="1"/>
                    <a:pt x="1" y="133"/>
                    <a:pt x="1" y="294"/>
                  </a:cubicBezTo>
                  <a:cubicBezTo>
                    <a:pt x="1" y="456"/>
                    <a:pt x="131" y="587"/>
                    <a:pt x="294" y="587"/>
                  </a:cubicBezTo>
                  <a:cubicBezTo>
                    <a:pt x="455" y="587"/>
                    <a:pt x="587" y="456"/>
                    <a:pt x="587" y="294"/>
                  </a:cubicBezTo>
                  <a:cubicBezTo>
                    <a:pt x="587" y="133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43;p43">
              <a:extLst>
                <a:ext uri="{FF2B5EF4-FFF2-40B4-BE49-F238E27FC236}">
                  <a16:creationId xmlns:a16="http://schemas.microsoft.com/office/drawing/2014/main" id="{F3A3BE84-2BC6-4FD3-948C-7E90D63C9FBD}"/>
                </a:ext>
              </a:extLst>
            </p:cNvPr>
            <p:cNvSpPr/>
            <p:nvPr/>
          </p:nvSpPr>
          <p:spPr>
            <a:xfrm>
              <a:off x="4060938" y="2598392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735" y="1"/>
                  </a:moveTo>
                  <a:cubicBezTo>
                    <a:pt x="330" y="1"/>
                    <a:pt x="0" y="330"/>
                    <a:pt x="0" y="735"/>
                  </a:cubicBezTo>
                  <a:lnTo>
                    <a:pt x="0" y="12473"/>
                  </a:lnTo>
                  <a:cubicBezTo>
                    <a:pt x="0" y="12878"/>
                    <a:pt x="330" y="13208"/>
                    <a:pt x="735" y="13208"/>
                  </a:cubicBezTo>
                  <a:lnTo>
                    <a:pt x="14177" y="13208"/>
                  </a:lnTo>
                  <a:cubicBezTo>
                    <a:pt x="14583" y="13208"/>
                    <a:pt x="14912" y="12878"/>
                    <a:pt x="14912" y="12473"/>
                  </a:cubicBezTo>
                  <a:lnTo>
                    <a:pt x="14912" y="11652"/>
                  </a:lnTo>
                  <a:cubicBezTo>
                    <a:pt x="14912" y="11532"/>
                    <a:pt x="14814" y="11433"/>
                    <a:pt x="14693" y="11433"/>
                  </a:cubicBezTo>
                  <a:cubicBezTo>
                    <a:pt x="14573" y="11433"/>
                    <a:pt x="14475" y="11532"/>
                    <a:pt x="14475" y="11652"/>
                  </a:cubicBezTo>
                  <a:lnTo>
                    <a:pt x="14475" y="12473"/>
                  </a:lnTo>
                  <a:cubicBezTo>
                    <a:pt x="14475" y="12638"/>
                    <a:pt x="14342" y="12772"/>
                    <a:pt x="14177" y="12772"/>
                  </a:cubicBezTo>
                  <a:lnTo>
                    <a:pt x="735" y="12772"/>
                  </a:lnTo>
                  <a:cubicBezTo>
                    <a:pt x="571" y="12772"/>
                    <a:pt x="437" y="12638"/>
                    <a:pt x="437" y="12473"/>
                  </a:cubicBezTo>
                  <a:lnTo>
                    <a:pt x="437" y="2310"/>
                  </a:lnTo>
                  <a:lnTo>
                    <a:pt x="14477" y="2310"/>
                  </a:lnTo>
                  <a:lnTo>
                    <a:pt x="14477" y="10647"/>
                  </a:lnTo>
                  <a:cubicBezTo>
                    <a:pt x="14475" y="10769"/>
                    <a:pt x="14573" y="10866"/>
                    <a:pt x="14694" y="10866"/>
                  </a:cubicBezTo>
                  <a:cubicBezTo>
                    <a:pt x="14815" y="10866"/>
                    <a:pt x="14913" y="10768"/>
                    <a:pt x="14913" y="10647"/>
                  </a:cubicBezTo>
                  <a:lnTo>
                    <a:pt x="14913" y="735"/>
                  </a:lnTo>
                  <a:cubicBezTo>
                    <a:pt x="14913" y="330"/>
                    <a:pt x="14584" y="1"/>
                    <a:pt x="14179" y="1"/>
                  </a:cubicBezTo>
                  <a:lnTo>
                    <a:pt x="5300" y="1"/>
                  </a:lnTo>
                  <a:cubicBezTo>
                    <a:pt x="5180" y="1"/>
                    <a:pt x="5082" y="99"/>
                    <a:pt x="5082" y="219"/>
                  </a:cubicBezTo>
                  <a:cubicBezTo>
                    <a:pt x="5082" y="340"/>
                    <a:pt x="5180" y="437"/>
                    <a:pt x="5300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6" y="1873"/>
                  </a:lnTo>
                  <a:lnTo>
                    <a:pt x="436" y="735"/>
                  </a:lnTo>
                  <a:cubicBezTo>
                    <a:pt x="436" y="571"/>
                    <a:pt x="569" y="437"/>
                    <a:pt x="734" y="437"/>
                  </a:cubicBezTo>
                  <a:lnTo>
                    <a:pt x="4283" y="437"/>
                  </a:lnTo>
                  <a:cubicBezTo>
                    <a:pt x="4404" y="437"/>
                    <a:pt x="4502" y="340"/>
                    <a:pt x="4502" y="219"/>
                  </a:cubicBezTo>
                  <a:cubicBezTo>
                    <a:pt x="4502" y="99"/>
                    <a:pt x="4404" y="1"/>
                    <a:pt x="4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44;p43">
              <a:extLst>
                <a:ext uri="{FF2B5EF4-FFF2-40B4-BE49-F238E27FC236}">
                  <a16:creationId xmlns:a16="http://schemas.microsoft.com/office/drawing/2014/main" id="{22CB6DA0-9B64-467F-9FEE-355B900F79D3}"/>
                </a:ext>
              </a:extLst>
            </p:cNvPr>
            <p:cNvSpPr/>
            <p:nvPr/>
          </p:nvSpPr>
          <p:spPr>
            <a:xfrm>
              <a:off x="4101068" y="2696170"/>
              <a:ext cx="24437" cy="13087"/>
            </a:xfrm>
            <a:custGeom>
              <a:avLst/>
              <a:gdLst/>
              <a:ahLst/>
              <a:cxnLst/>
              <a:rect l="l" t="t" r="r" b="b"/>
              <a:pathLst>
                <a:path w="816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9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45;p43">
              <a:extLst>
                <a:ext uri="{FF2B5EF4-FFF2-40B4-BE49-F238E27FC236}">
                  <a16:creationId xmlns:a16="http://schemas.microsoft.com/office/drawing/2014/main" id="{1B2C9E42-5932-424D-B9A3-A6B9F00F1B78}"/>
                </a:ext>
              </a:extLst>
            </p:cNvPr>
            <p:cNvSpPr/>
            <p:nvPr/>
          </p:nvSpPr>
          <p:spPr>
            <a:xfrm>
              <a:off x="4141707" y="2696170"/>
              <a:ext cx="54504" cy="13087"/>
            </a:xfrm>
            <a:custGeom>
              <a:avLst/>
              <a:gdLst/>
              <a:ahLst/>
              <a:cxnLst/>
              <a:rect l="l" t="t" r="r" b="b"/>
              <a:pathLst>
                <a:path w="1820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1601" y="437"/>
                  </a:lnTo>
                  <a:cubicBezTo>
                    <a:pt x="1721" y="437"/>
                    <a:pt x="1820" y="339"/>
                    <a:pt x="1820" y="219"/>
                  </a:cubicBezTo>
                  <a:cubicBezTo>
                    <a:pt x="1820" y="99"/>
                    <a:pt x="1721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46;p43">
              <a:extLst>
                <a:ext uri="{FF2B5EF4-FFF2-40B4-BE49-F238E27FC236}">
                  <a16:creationId xmlns:a16="http://schemas.microsoft.com/office/drawing/2014/main" id="{8AC8AB88-2A94-41E0-8232-FFAF5D365F2E}"/>
                </a:ext>
              </a:extLst>
            </p:cNvPr>
            <p:cNvSpPr/>
            <p:nvPr/>
          </p:nvSpPr>
          <p:spPr>
            <a:xfrm>
              <a:off x="4101068" y="2727376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lnTo>
                    <a:pt x="597" y="438"/>
                  </a:lnTo>
                  <a:cubicBezTo>
                    <a:pt x="718" y="438"/>
                    <a:pt x="816" y="340"/>
                    <a:pt x="816" y="219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47;p43">
              <a:extLst>
                <a:ext uri="{FF2B5EF4-FFF2-40B4-BE49-F238E27FC236}">
                  <a16:creationId xmlns:a16="http://schemas.microsoft.com/office/drawing/2014/main" id="{EA34BDF1-F8B8-436D-A500-51B4C7431A76}"/>
                </a:ext>
              </a:extLst>
            </p:cNvPr>
            <p:cNvSpPr/>
            <p:nvPr/>
          </p:nvSpPr>
          <p:spPr>
            <a:xfrm>
              <a:off x="4141707" y="2727376"/>
              <a:ext cx="54504" cy="13117"/>
            </a:xfrm>
            <a:custGeom>
              <a:avLst/>
              <a:gdLst/>
              <a:ahLst/>
              <a:cxnLst/>
              <a:rect l="l" t="t" r="r" b="b"/>
              <a:pathLst>
                <a:path w="1820" h="438" extrusionOk="0">
                  <a:moveTo>
                    <a:pt x="220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9" y="438"/>
                    <a:pt x="220" y="438"/>
                  </a:cubicBezTo>
                  <a:lnTo>
                    <a:pt x="1601" y="438"/>
                  </a:lnTo>
                  <a:cubicBezTo>
                    <a:pt x="1721" y="438"/>
                    <a:pt x="1820" y="340"/>
                    <a:pt x="1820" y="219"/>
                  </a:cubicBezTo>
                  <a:cubicBezTo>
                    <a:pt x="1820" y="99"/>
                    <a:pt x="1721" y="1"/>
                    <a:pt x="1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48;p43">
              <a:extLst>
                <a:ext uri="{FF2B5EF4-FFF2-40B4-BE49-F238E27FC236}">
                  <a16:creationId xmlns:a16="http://schemas.microsoft.com/office/drawing/2014/main" id="{B247DBB9-A51A-4246-BE24-C399D2B5943B}"/>
                </a:ext>
              </a:extLst>
            </p:cNvPr>
            <p:cNvSpPr/>
            <p:nvPr/>
          </p:nvSpPr>
          <p:spPr>
            <a:xfrm>
              <a:off x="4101068" y="2758641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8"/>
                  </a:cubicBezTo>
                  <a:cubicBezTo>
                    <a:pt x="816" y="98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49;p43">
              <a:extLst>
                <a:ext uri="{FF2B5EF4-FFF2-40B4-BE49-F238E27FC236}">
                  <a16:creationId xmlns:a16="http://schemas.microsoft.com/office/drawing/2014/main" id="{16C7539D-68E0-46A1-BE96-E75C2CF997AC}"/>
                </a:ext>
              </a:extLst>
            </p:cNvPr>
            <p:cNvSpPr/>
            <p:nvPr/>
          </p:nvSpPr>
          <p:spPr>
            <a:xfrm>
              <a:off x="4162371" y="2758641"/>
              <a:ext cx="108859" cy="13117"/>
            </a:xfrm>
            <a:custGeom>
              <a:avLst/>
              <a:gdLst/>
              <a:ahLst/>
              <a:cxnLst/>
              <a:rect l="l" t="t" r="r" b="b"/>
              <a:pathLst>
                <a:path w="3635" h="438" extrusionOk="0">
                  <a:moveTo>
                    <a:pt x="219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3416" y="437"/>
                  </a:lnTo>
                  <a:cubicBezTo>
                    <a:pt x="3536" y="437"/>
                    <a:pt x="3635" y="339"/>
                    <a:pt x="3635" y="218"/>
                  </a:cubicBezTo>
                  <a:cubicBezTo>
                    <a:pt x="3635" y="98"/>
                    <a:pt x="3536" y="1"/>
                    <a:pt x="3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50;p43">
              <a:extLst>
                <a:ext uri="{FF2B5EF4-FFF2-40B4-BE49-F238E27FC236}">
                  <a16:creationId xmlns:a16="http://schemas.microsoft.com/office/drawing/2014/main" id="{CBCC1BE0-C218-4A49-801E-A0B40318A7E0}"/>
                </a:ext>
              </a:extLst>
            </p:cNvPr>
            <p:cNvSpPr/>
            <p:nvPr/>
          </p:nvSpPr>
          <p:spPr>
            <a:xfrm>
              <a:off x="4101068" y="2789846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40"/>
                    <a:pt x="816" y="220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51;p43">
              <a:extLst>
                <a:ext uri="{FF2B5EF4-FFF2-40B4-BE49-F238E27FC236}">
                  <a16:creationId xmlns:a16="http://schemas.microsoft.com/office/drawing/2014/main" id="{4F1AEEBA-9425-443F-BD40-98102CDC03D6}"/>
                </a:ext>
              </a:extLst>
            </p:cNvPr>
            <p:cNvSpPr/>
            <p:nvPr/>
          </p:nvSpPr>
          <p:spPr>
            <a:xfrm>
              <a:off x="4159046" y="2789846"/>
              <a:ext cx="56481" cy="13117"/>
            </a:xfrm>
            <a:custGeom>
              <a:avLst/>
              <a:gdLst/>
              <a:ahLst/>
              <a:cxnLst/>
              <a:rect l="l" t="t" r="r" b="b"/>
              <a:pathLst>
                <a:path w="1886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1666" y="437"/>
                  </a:lnTo>
                  <a:cubicBezTo>
                    <a:pt x="1787" y="437"/>
                    <a:pt x="1885" y="340"/>
                    <a:pt x="1885" y="220"/>
                  </a:cubicBezTo>
                  <a:cubicBezTo>
                    <a:pt x="1885" y="99"/>
                    <a:pt x="1787" y="1"/>
                    <a:pt x="16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52;p43">
              <a:extLst>
                <a:ext uri="{FF2B5EF4-FFF2-40B4-BE49-F238E27FC236}">
                  <a16:creationId xmlns:a16="http://schemas.microsoft.com/office/drawing/2014/main" id="{9E060357-C0E4-44A9-A017-9CD5BE9C3720}"/>
                </a:ext>
              </a:extLst>
            </p:cNvPr>
            <p:cNvSpPr/>
            <p:nvPr/>
          </p:nvSpPr>
          <p:spPr>
            <a:xfrm>
              <a:off x="4101068" y="2821081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lnTo>
                    <a:pt x="597" y="438"/>
                  </a:lnTo>
                  <a:cubicBezTo>
                    <a:pt x="718" y="438"/>
                    <a:pt x="816" y="339"/>
                    <a:pt x="816" y="219"/>
                  </a:cubicBezTo>
                  <a:cubicBezTo>
                    <a:pt x="816" y="98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53;p43">
              <a:extLst>
                <a:ext uri="{FF2B5EF4-FFF2-40B4-BE49-F238E27FC236}">
                  <a16:creationId xmlns:a16="http://schemas.microsoft.com/office/drawing/2014/main" id="{7A2370D8-C616-44D5-AA93-C7981BDDD482}"/>
                </a:ext>
              </a:extLst>
            </p:cNvPr>
            <p:cNvSpPr/>
            <p:nvPr/>
          </p:nvSpPr>
          <p:spPr>
            <a:xfrm>
              <a:off x="4141707" y="2821081"/>
              <a:ext cx="25845" cy="13117"/>
            </a:xfrm>
            <a:custGeom>
              <a:avLst/>
              <a:gdLst/>
              <a:ahLst/>
              <a:cxnLst/>
              <a:rect l="l" t="t" r="r" b="b"/>
              <a:pathLst>
                <a:path w="863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lnTo>
                    <a:pt x="643" y="438"/>
                  </a:lnTo>
                  <a:cubicBezTo>
                    <a:pt x="764" y="438"/>
                    <a:pt x="862" y="339"/>
                    <a:pt x="862" y="219"/>
                  </a:cubicBezTo>
                  <a:cubicBezTo>
                    <a:pt x="862" y="98"/>
                    <a:pt x="764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54;p43">
              <a:extLst>
                <a:ext uri="{FF2B5EF4-FFF2-40B4-BE49-F238E27FC236}">
                  <a16:creationId xmlns:a16="http://schemas.microsoft.com/office/drawing/2014/main" id="{467AAF65-BB15-4C67-A965-659701FD6067}"/>
                </a:ext>
              </a:extLst>
            </p:cNvPr>
            <p:cNvSpPr/>
            <p:nvPr/>
          </p:nvSpPr>
          <p:spPr>
            <a:xfrm>
              <a:off x="4183064" y="2821081"/>
              <a:ext cx="57948" cy="13117"/>
            </a:xfrm>
            <a:custGeom>
              <a:avLst/>
              <a:gdLst/>
              <a:ahLst/>
              <a:cxnLst/>
              <a:rect l="l" t="t" r="r" b="b"/>
              <a:pathLst>
                <a:path w="1935" h="438" extrusionOk="0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39"/>
                    <a:pt x="98" y="438"/>
                    <a:pt x="219" y="438"/>
                  </a:cubicBezTo>
                  <a:lnTo>
                    <a:pt x="1716" y="438"/>
                  </a:lnTo>
                  <a:cubicBezTo>
                    <a:pt x="1838" y="438"/>
                    <a:pt x="1935" y="340"/>
                    <a:pt x="1935" y="219"/>
                  </a:cubicBezTo>
                  <a:cubicBezTo>
                    <a:pt x="1935" y="98"/>
                    <a:pt x="1836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55;p43">
              <a:extLst>
                <a:ext uri="{FF2B5EF4-FFF2-40B4-BE49-F238E27FC236}">
                  <a16:creationId xmlns:a16="http://schemas.microsoft.com/office/drawing/2014/main" id="{AAD9F719-0748-4A6F-B2A0-912527353303}"/>
                </a:ext>
              </a:extLst>
            </p:cNvPr>
            <p:cNvSpPr/>
            <p:nvPr/>
          </p:nvSpPr>
          <p:spPr>
            <a:xfrm>
              <a:off x="4101068" y="2850999"/>
              <a:ext cx="24437" cy="13087"/>
            </a:xfrm>
            <a:custGeom>
              <a:avLst/>
              <a:gdLst/>
              <a:ahLst/>
              <a:cxnLst/>
              <a:rect l="l" t="t" r="r" b="b"/>
              <a:pathLst>
                <a:path w="816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9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56;p43">
              <a:extLst>
                <a:ext uri="{FF2B5EF4-FFF2-40B4-BE49-F238E27FC236}">
                  <a16:creationId xmlns:a16="http://schemas.microsoft.com/office/drawing/2014/main" id="{7F8D3B77-16A2-4A7E-AE89-5BA1029834B8}"/>
                </a:ext>
              </a:extLst>
            </p:cNvPr>
            <p:cNvSpPr/>
            <p:nvPr/>
          </p:nvSpPr>
          <p:spPr>
            <a:xfrm>
              <a:off x="4162401" y="2850999"/>
              <a:ext cx="33811" cy="13087"/>
            </a:xfrm>
            <a:custGeom>
              <a:avLst/>
              <a:gdLst/>
              <a:ahLst/>
              <a:cxnLst/>
              <a:rect l="l" t="t" r="r" b="b"/>
              <a:pathLst>
                <a:path w="1129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10" y="437"/>
                  </a:lnTo>
                  <a:cubicBezTo>
                    <a:pt x="1030" y="437"/>
                    <a:pt x="1129" y="339"/>
                    <a:pt x="1129" y="219"/>
                  </a:cubicBezTo>
                  <a:cubicBezTo>
                    <a:pt x="1129" y="99"/>
                    <a:pt x="1030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57;p43">
              <a:extLst>
                <a:ext uri="{FF2B5EF4-FFF2-40B4-BE49-F238E27FC236}">
                  <a16:creationId xmlns:a16="http://schemas.microsoft.com/office/drawing/2014/main" id="{161A331A-B27B-4710-B98B-C37ED1F88C32}"/>
                </a:ext>
              </a:extLst>
            </p:cNvPr>
            <p:cNvSpPr/>
            <p:nvPr/>
          </p:nvSpPr>
          <p:spPr>
            <a:xfrm>
              <a:off x="4101068" y="2882264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8"/>
                  </a:cubicBezTo>
                  <a:cubicBezTo>
                    <a:pt x="816" y="98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58;p43">
              <a:extLst>
                <a:ext uri="{FF2B5EF4-FFF2-40B4-BE49-F238E27FC236}">
                  <a16:creationId xmlns:a16="http://schemas.microsoft.com/office/drawing/2014/main" id="{AF5A36FF-4244-4C11-B902-7FDE61F4ABAF}"/>
                </a:ext>
              </a:extLst>
            </p:cNvPr>
            <p:cNvSpPr/>
            <p:nvPr/>
          </p:nvSpPr>
          <p:spPr>
            <a:xfrm>
              <a:off x="4141707" y="2882264"/>
              <a:ext cx="105715" cy="13117"/>
            </a:xfrm>
            <a:custGeom>
              <a:avLst/>
              <a:gdLst/>
              <a:ahLst/>
              <a:cxnLst/>
              <a:rect l="l" t="t" r="r" b="b"/>
              <a:pathLst>
                <a:path w="3530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3311" y="437"/>
                  </a:lnTo>
                  <a:cubicBezTo>
                    <a:pt x="3431" y="437"/>
                    <a:pt x="3529" y="339"/>
                    <a:pt x="3529" y="218"/>
                  </a:cubicBezTo>
                  <a:cubicBezTo>
                    <a:pt x="3529" y="98"/>
                    <a:pt x="3431" y="1"/>
                    <a:pt x="3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59;p43">
              <a:extLst>
                <a:ext uri="{FF2B5EF4-FFF2-40B4-BE49-F238E27FC236}">
                  <a16:creationId xmlns:a16="http://schemas.microsoft.com/office/drawing/2014/main" id="{F9B27AAA-AB07-4D29-8356-41011B70BDCB}"/>
                </a:ext>
              </a:extLst>
            </p:cNvPr>
            <p:cNvSpPr/>
            <p:nvPr/>
          </p:nvSpPr>
          <p:spPr>
            <a:xfrm>
              <a:off x="4101068" y="2913469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20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60;p43">
              <a:extLst>
                <a:ext uri="{FF2B5EF4-FFF2-40B4-BE49-F238E27FC236}">
                  <a16:creationId xmlns:a16="http://schemas.microsoft.com/office/drawing/2014/main" id="{858A53D9-24E1-4825-A8FC-19415973AFC6}"/>
                </a:ext>
              </a:extLst>
            </p:cNvPr>
            <p:cNvSpPr/>
            <p:nvPr/>
          </p:nvSpPr>
          <p:spPr>
            <a:xfrm>
              <a:off x="4162371" y="2913469"/>
              <a:ext cx="108859" cy="13117"/>
            </a:xfrm>
            <a:custGeom>
              <a:avLst/>
              <a:gdLst/>
              <a:ahLst/>
              <a:cxnLst/>
              <a:rect l="l" t="t" r="r" b="b"/>
              <a:pathLst>
                <a:path w="3635" h="438" extrusionOk="0">
                  <a:moveTo>
                    <a:pt x="219" y="1"/>
                  </a:moveTo>
                  <a:cubicBezTo>
                    <a:pt x="99" y="1"/>
                    <a:pt x="0" y="99"/>
                    <a:pt x="0" y="220"/>
                  </a:cubicBezTo>
                  <a:cubicBezTo>
                    <a:pt x="0" y="340"/>
                    <a:pt x="99" y="437"/>
                    <a:pt x="219" y="437"/>
                  </a:cubicBezTo>
                  <a:lnTo>
                    <a:pt x="3416" y="437"/>
                  </a:lnTo>
                  <a:cubicBezTo>
                    <a:pt x="3536" y="437"/>
                    <a:pt x="3635" y="340"/>
                    <a:pt x="3635" y="220"/>
                  </a:cubicBezTo>
                  <a:cubicBezTo>
                    <a:pt x="3635" y="99"/>
                    <a:pt x="3536" y="1"/>
                    <a:pt x="3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61;p43">
              <a:extLst>
                <a:ext uri="{FF2B5EF4-FFF2-40B4-BE49-F238E27FC236}">
                  <a16:creationId xmlns:a16="http://schemas.microsoft.com/office/drawing/2014/main" id="{6BC51B6B-D967-44D4-8117-164C8CC2738E}"/>
                </a:ext>
              </a:extLst>
            </p:cNvPr>
            <p:cNvSpPr/>
            <p:nvPr/>
          </p:nvSpPr>
          <p:spPr>
            <a:xfrm>
              <a:off x="4101068" y="2944705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8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62;p43">
              <a:extLst>
                <a:ext uri="{FF2B5EF4-FFF2-40B4-BE49-F238E27FC236}">
                  <a16:creationId xmlns:a16="http://schemas.microsoft.com/office/drawing/2014/main" id="{7269669A-D534-4BDF-AC94-67F24A962EF6}"/>
                </a:ext>
              </a:extLst>
            </p:cNvPr>
            <p:cNvSpPr/>
            <p:nvPr/>
          </p:nvSpPr>
          <p:spPr>
            <a:xfrm>
              <a:off x="4159046" y="2944705"/>
              <a:ext cx="56481" cy="13117"/>
            </a:xfrm>
            <a:custGeom>
              <a:avLst/>
              <a:gdLst/>
              <a:ahLst/>
              <a:cxnLst/>
              <a:rect l="l" t="t" r="r" b="b"/>
              <a:pathLst>
                <a:path w="1886" h="438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1666" y="437"/>
                  </a:lnTo>
                  <a:cubicBezTo>
                    <a:pt x="1787" y="437"/>
                    <a:pt x="1885" y="339"/>
                    <a:pt x="1885" y="219"/>
                  </a:cubicBezTo>
                  <a:cubicBezTo>
                    <a:pt x="1885" y="98"/>
                    <a:pt x="1787" y="0"/>
                    <a:pt x="1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63;p43">
              <a:extLst>
                <a:ext uri="{FF2B5EF4-FFF2-40B4-BE49-F238E27FC236}">
                  <a16:creationId xmlns:a16="http://schemas.microsoft.com/office/drawing/2014/main" id="{FB09EC99-DEA5-469C-B300-C152017B1C85}"/>
                </a:ext>
              </a:extLst>
            </p:cNvPr>
            <p:cNvSpPr/>
            <p:nvPr/>
          </p:nvSpPr>
          <p:spPr>
            <a:xfrm>
              <a:off x="4256316" y="2751304"/>
              <a:ext cx="211100" cy="206548"/>
            </a:xfrm>
            <a:custGeom>
              <a:avLst/>
              <a:gdLst/>
              <a:ahLst/>
              <a:cxnLst/>
              <a:rect l="l" t="t" r="r" b="b"/>
              <a:pathLst>
                <a:path w="7049" h="6897" extrusionOk="0">
                  <a:moveTo>
                    <a:pt x="3525" y="813"/>
                  </a:moveTo>
                  <a:cubicBezTo>
                    <a:pt x="3827" y="813"/>
                    <a:pt x="4073" y="1059"/>
                    <a:pt x="4073" y="1361"/>
                  </a:cubicBezTo>
                  <a:cubicBezTo>
                    <a:pt x="4073" y="1403"/>
                    <a:pt x="4068" y="1445"/>
                    <a:pt x="4058" y="1484"/>
                  </a:cubicBezTo>
                  <a:cubicBezTo>
                    <a:pt x="3886" y="1450"/>
                    <a:pt x="3707" y="1431"/>
                    <a:pt x="3525" y="1431"/>
                  </a:cubicBezTo>
                  <a:cubicBezTo>
                    <a:pt x="3342" y="1431"/>
                    <a:pt x="3164" y="1450"/>
                    <a:pt x="2991" y="1484"/>
                  </a:cubicBezTo>
                  <a:cubicBezTo>
                    <a:pt x="2983" y="1445"/>
                    <a:pt x="2977" y="1403"/>
                    <a:pt x="2977" y="1361"/>
                  </a:cubicBezTo>
                  <a:cubicBezTo>
                    <a:pt x="2977" y="1059"/>
                    <a:pt x="3223" y="813"/>
                    <a:pt x="3525" y="813"/>
                  </a:cubicBezTo>
                  <a:close/>
                  <a:moveTo>
                    <a:pt x="3307" y="1880"/>
                  </a:moveTo>
                  <a:lnTo>
                    <a:pt x="3307" y="6448"/>
                  </a:lnTo>
                  <a:cubicBezTo>
                    <a:pt x="2143" y="6338"/>
                    <a:pt x="1231" y="5355"/>
                    <a:pt x="1231" y="4164"/>
                  </a:cubicBezTo>
                  <a:cubicBezTo>
                    <a:pt x="1231" y="2973"/>
                    <a:pt x="2143" y="1990"/>
                    <a:pt x="3307" y="1880"/>
                  </a:cubicBezTo>
                  <a:close/>
                  <a:moveTo>
                    <a:pt x="3743" y="1879"/>
                  </a:moveTo>
                  <a:cubicBezTo>
                    <a:pt x="4906" y="1989"/>
                    <a:pt x="5819" y="2972"/>
                    <a:pt x="5819" y="4162"/>
                  </a:cubicBezTo>
                  <a:cubicBezTo>
                    <a:pt x="5819" y="5354"/>
                    <a:pt x="4906" y="6338"/>
                    <a:pt x="3743" y="6448"/>
                  </a:cubicBezTo>
                  <a:lnTo>
                    <a:pt x="3743" y="1879"/>
                  </a:lnTo>
                  <a:close/>
                  <a:moveTo>
                    <a:pt x="2635" y="0"/>
                  </a:moveTo>
                  <a:cubicBezTo>
                    <a:pt x="2551" y="0"/>
                    <a:pt x="2471" y="49"/>
                    <a:pt x="2435" y="132"/>
                  </a:cubicBezTo>
                  <a:cubicBezTo>
                    <a:pt x="2336" y="359"/>
                    <a:pt x="2376" y="536"/>
                    <a:pt x="2425" y="642"/>
                  </a:cubicBezTo>
                  <a:cubicBezTo>
                    <a:pt x="2478" y="757"/>
                    <a:pt x="2566" y="843"/>
                    <a:pt x="2653" y="902"/>
                  </a:cubicBezTo>
                  <a:cubicBezTo>
                    <a:pt x="2579" y="1039"/>
                    <a:pt x="2538" y="1196"/>
                    <a:pt x="2538" y="1362"/>
                  </a:cubicBezTo>
                  <a:cubicBezTo>
                    <a:pt x="2538" y="1446"/>
                    <a:pt x="2548" y="1528"/>
                    <a:pt x="2568" y="1606"/>
                  </a:cubicBezTo>
                  <a:cubicBezTo>
                    <a:pt x="2246" y="1727"/>
                    <a:pt x="1951" y="1907"/>
                    <a:pt x="1699" y="2133"/>
                  </a:cubicBezTo>
                  <a:lnTo>
                    <a:pt x="1282" y="1703"/>
                  </a:lnTo>
                  <a:cubicBezTo>
                    <a:pt x="1239" y="1659"/>
                    <a:pt x="1182" y="1637"/>
                    <a:pt x="1124" y="1637"/>
                  </a:cubicBezTo>
                  <a:cubicBezTo>
                    <a:pt x="1070" y="1637"/>
                    <a:pt x="1015" y="1657"/>
                    <a:pt x="973" y="1698"/>
                  </a:cubicBezTo>
                  <a:cubicBezTo>
                    <a:pt x="887" y="1782"/>
                    <a:pt x="884" y="1921"/>
                    <a:pt x="968" y="2007"/>
                  </a:cubicBezTo>
                  <a:lnTo>
                    <a:pt x="1398" y="2450"/>
                  </a:lnTo>
                  <a:cubicBezTo>
                    <a:pt x="1061" y="2867"/>
                    <a:pt x="845" y="3382"/>
                    <a:pt x="800" y="3946"/>
                  </a:cubicBezTo>
                  <a:lnTo>
                    <a:pt x="218" y="3946"/>
                  </a:lnTo>
                  <a:cubicBezTo>
                    <a:pt x="98" y="3946"/>
                    <a:pt x="0" y="4044"/>
                    <a:pt x="0" y="4164"/>
                  </a:cubicBezTo>
                  <a:cubicBezTo>
                    <a:pt x="0" y="4285"/>
                    <a:pt x="98" y="4382"/>
                    <a:pt x="218" y="4382"/>
                  </a:cubicBezTo>
                  <a:lnTo>
                    <a:pt x="800" y="4382"/>
                  </a:lnTo>
                  <a:cubicBezTo>
                    <a:pt x="846" y="4965"/>
                    <a:pt x="1076" y="5495"/>
                    <a:pt x="1431" y="5918"/>
                  </a:cubicBezTo>
                  <a:lnTo>
                    <a:pt x="968" y="6395"/>
                  </a:lnTo>
                  <a:cubicBezTo>
                    <a:pt x="885" y="6482"/>
                    <a:pt x="887" y="6620"/>
                    <a:pt x="973" y="6704"/>
                  </a:cubicBezTo>
                  <a:cubicBezTo>
                    <a:pt x="1014" y="6745"/>
                    <a:pt x="1070" y="6766"/>
                    <a:pt x="1125" y="6766"/>
                  </a:cubicBezTo>
                  <a:cubicBezTo>
                    <a:pt x="1182" y="6766"/>
                    <a:pt x="1238" y="6744"/>
                    <a:pt x="1282" y="6699"/>
                  </a:cubicBezTo>
                  <a:lnTo>
                    <a:pt x="1737" y="6229"/>
                  </a:lnTo>
                  <a:cubicBezTo>
                    <a:pt x="2216" y="6643"/>
                    <a:pt x="2840" y="6896"/>
                    <a:pt x="3524" y="6896"/>
                  </a:cubicBezTo>
                  <a:cubicBezTo>
                    <a:pt x="4207" y="6896"/>
                    <a:pt x="4830" y="6645"/>
                    <a:pt x="5311" y="6229"/>
                  </a:cubicBezTo>
                  <a:lnTo>
                    <a:pt x="5766" y="6699"/>
                  </a:lnTo>
                  <a:cubicBezTo>
                    <a:pt x="5809" y="6743"/>
                    <a:pt x="5865" y="6766"/>
                    <a:pt x="5923" y="6766"/>
                  </a:cubicBezTo>
                  <a:cubicBezTo>
                    <a:pt x="5977" y="6766"/>
                    <a:pt x="6033" y="6745"/>
                    <a:pt x="6075" y="6704"/>
                  </a:cubicBezTo>
                  <a:cubicBezTo>
                    <a:pt x="6160" y="6620"/>
                    <a:pt x="6164" y="6482"/>
                    <a:pt x="6080" y="6395"/>
                  </a:cubicBezTo>
                  <a:lnTo>
                    <a:pt x="5616" y="5918"/>
                  </a:lnTo>
                  <a:cubicBezTo>
                    <a:pt x="5971" y="5495"/>
                    <a:pt x="6200" y="4965"/>
                    <a:pt x="6247" y="4382"/>
                  </a:cubicBezTo>
                  <a:lnTo>
                    <a:pt x="6830" y="4382"/>
                  </a:lnTo>
                  <a:cubicBezTo>
                    <a:pt x="6950" y="4382"/>
                    <a:pt x="7049" y="4285"/>
                    <a:pt x="7049" y="4164"/>
                  </a:cubicBezTo>
                  <a:cubicBezTo>
                    <a:pt x="7049" y="4044"/>
                    <a:pt x="6950" y="3946"/>
                    <a:pt x="6830" y="3946"/>
                  </a:cubicBezTo>
                  <a:lnTo>
                    <a:pt x="6248" y="3946"/>
                  </a:lnTo>
                  <a:cubicBezTo>
                    <a:pt x="6203" y="3382"/>
                    <a:pt x="5987" y="2867"/>
                    <a:pt x="5651" y="2450"/>
                  </a:cubicBezTo>
                  <a:lnTo>
                    <a:pt x="6081" y="2007"/>
                  </a:lnTo>
                  <a:cubicBezTo>
                    <a:pt x="6165" y="1921"/>
                    <a:pt x="6161" y="1782"/>
                    <a:pt x="6076" y="1698"/>
                  </a:cubicBezTo>
                  <a:cubicBezTo>
                    <a:pt x="6033" y="1657"/>
                    <a:pt x="5979" y="1637"/>
                    <a:pt x="5924" y="1637"/>
                  </a:cubicBezTo>
                  <a:cubicBezTo>
                    <a:pt x="5867" y="1637"/>
                    <a:pt x="5810" y="1659"/>
                    <a:pt x="5767" y="1703"/>
                  </a:cubicBezTo>
                  <a:lnTo>
                    <a:pt x="5349" y="2133"/>
                  </a:lnTo>
                  <a:cubicBezTo>
                    <a:pt x="5097" y="1907"/>
                    <a:pt x="4803" y="1725"/>
                    <a:pt x="4480" y="1606"/>
                  </a:cubicBezTo>
                  <a:cubicBezTo>
                    <a:pt x="4500" y="1529"/>
                    <a:pt x="4510" y="1446"/>
                    <a:pt x="4510" y="1362"/>
                  </a:cubicBezTo>
                  <a:cubicBezTo>
                    <a:pt x="4510" y="1196"/>
                    <a:pt x="4468" y="1039"/>
                    <a:pt x="4395" y="902"/>
                  </a:cubicBezTo>
                  <a:cubicBezTo>
                    <a:pt x="4480" y="843"/>
                    <a:pt x="4568" y="757"/>
                    <a:pt x="4622" y="642"/>
                  </a:cubicBezTo>
                  <a:cubicBezTo>
                    <a:pt x="4674" y="535"/>
                    <a:pt x="4712" y="358"/>
                    <a:pt x="4612" y="132"/>
                  </a:cubicBezTo>
                  <a:cubicBezTo>
                    <a:pt x="4576" y="50"/>
                    <a:pt x="4495" y="1"/>
                    <a:pt x="4410" y="1"/>
                  </a:cubicBezTo>
                  <a:cubicBezTo>
                    <a:pt x="4381" y="1"/>
                    <a:pt x="4352" y="6"/>
                    <a:pt x="4324" y="19"/>
                  </a:cubicBezTo>
                  <a:cubicBezTo>
                    <a:pt x="4214" y="67"/>
                    <a:pt x="4163" y="197"/>
                    <a:pt x="4212" y="306"/>
                  </a:cubicBezTo>
                  <a:cubicBezTo>
                    <a:pt x="4252" y="400"/>
                    <a:pt x="4233" y="442"/>
                    <a:pt x="4226" y="457"/>
                  </a:cubicBezTo>
                  <a:cubicBezTo>
                    <a:pt x="4205" y="503"/>
                    <a:pt x="4155" y="541"/>
                    <a:pt x="4105" y="568"/>
                  </a:cubicBezTo>
                  <a:cubicBezTo>
                    <a:pt x="3942" y="448"/>
                    <a:pt x="3741" y="378"/>
                    <a:pt x="3524" y="378"/>
                  </a:cubicBezTo>
                  <a:cubicBezTo>
                    <a:pt x="3307" y="378"/>
                    <a:pt x="3105" y="448"/>
                    <a:pt x="2942" y="568"/>
                  </a:cubicBezTo>
                  <a:cubicBezTo>
                    <a:pt x="2894" y="541"/>
                    <a:pt x="2842" y="503"/>
                    <a:pt x="2821" y="457"/>
                  </a:cubicBezTo>
                  <a:cubicBezTo>
                    <a:pt x="2815" y="442"/>
                    <a:pt x="2795" y="400"/>
                    <a:pt x="2836" y="306"/>
                  </a:cubicBezTo>
                  <a:cubicBezTo>
                    <a:pt x="2884" y="197"/>
                    <a:pt x="2834" y="67"/>
                    <a:pt x="2723" y="19"/>
                  </a:cubicBezTo>
                  <a:cubicBezTo>
                    <a:pt x="2695" y="6"/>
                    <a:pt x="2665" y="0"/>
                    <a:pt x="2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964;p43">
              <a:extLst>
                <a:ext uri="{FF2B5EF4-FFF2-40B4-BE49-F238E27FC236}">
                  <a16:creationId xmlns:a16="http://schemas.microsoft.com/office/drawing/2014/main" id="{27C63E6D-728F-43D8-A496-D33434D9205C}"/>
                </a:ext>
              </a:extLst>
            </p:cNvPr>
            <p:cNvSpPr/>
            <p:nvPr/>
          </p:nvSpPr>
          <p:spPr>
            <a:xfrm>
              <a:off x="4389882" y="2847286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1"/>
                  </a:moveTo>
                  <a:cubicBezTo>
                    <a:pt x="131" y="1"/>
                    <a:pt x="0" y="133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3"/>
                    <a:pt x="455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65;p43">
              <a:extLst>
                <a:ext uri="{FF2B5EF4-FFF2-40B4-BE49-F238E27FC236}">
                  <a16:creationId xmlns:a16="http://schemas.microsoft.com/office/drawing/2014/main" id="{FD9B9389-FF35-45D1-9E77-AF8A2C6DF0D9}"/>
                </a:ext>
              </a:extLst>
            </p:cNvPr>
            <p:cNvSpPr/>
            <p:nvPr/>
          </p:nvSpPr>
          <p:spPr>
            <a:xfrm>
              <a:off x="4378142" y="2893764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3" y="1"/>
                    <a:pt x="1" y="131"/>
                    <a:pt x="1" y="294"/>
                  </a:cubicBezTo>
                  <a:cubicBezTo>
                    <a:pt x="1" y="456"/>
                    <a:pt x="133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1"/>
                    <a:pt x="456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66;p43">
              <a:extLst>
                <a:ext uri="{FF2B5EF4-FFF2-40B4-BE49-F238E27FC236}">
                  <a16:creationId xmlns:a16="http://schemas.microsoft.com/office/drawing/2014/main" id="{A6FEB2C4-5B69-40E7-B056-D24F59CAD239}"/>
                </a:ext>
              </a:extLst>
            </p:cNvPr>
            <p:cNvSpPr/>
            <p:nvPr/>
          </p:nvSpPr>
          <p:spPr>
            <a:xfrm>
              <a:off x="4316391" y="2847405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5"/>
                    <a:pt x="131" y="586"/>
                    <a:pt x="293" y="586"/>
                  </a:cubicBezTo>
                  <a:cubicBezTo>
                    <a:pt x="456" y="586"/>
                    <a:pt x="586" y="455"/>
                    <a:pt x="586" y="293"/>
                  </a:cubicBezTo>
                  <a:cubicBezTo>
                    <a:pt x="586" y="131"/>
                    <a:pt x="456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67;p43">
              <a:extLst>
                <a:ext uri="{FF2B5EF4-FFF2-40B4-BE49-F238E27FC236}">
                  <a16:creationId xmlns:a16="http://schemas.microsoft.com/office/drawing/2014/main" id="{50DFC1C8-B41F-4E19-9BB1-68FC5C4ED2DE}"/>
                </a:ext>
              </a:extLst>
            </p:cNvPr>
            <p:cNvSpPr/>
            <p:nvPr/>
          </p:nvSpPr>
          <p:spPr>
            <a:xfrm>
              <a:off x="4328130" y="2893734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2" y="1"/>
                    <a:pt x="1" y="131"/>
                    <a:pt x="1" y="294"/>
                  </a:cubicBezTo>
                  <a:cubicBezTo>
                    <a:pt x="1" y="455"/>
                    <a:pt x="132" y="587"/>
                    <a:pt x="294" y="587"/>
                  </a:cubicBezTo>
                  <a:cubicBezTo>
                    <a:pt x="456" y="587"/>
                    <a:pt x="587" y="455"/>
                    <a:pt x="587" y="294"/>
                  </a:cubicBezTo>
                  <a:cubicBezTo>
                    <a:pt x="587" y="131"/>
                    <a:pt x="456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1968;p43">
            <a:extLst>
              <a:ext uri="{FF2B5EF4-FFF2-40B4-BE49-F238E27FC236}">
                <a16:creationId xmlns:a16="http://schemas.microsoft.com/office/drawing/2014/main" id="{CDC6186B-13BC-45A3-82B6-FF8F59523DC7}"/>
              </a:ext>
            </a:extLst>
          </p:cNvPr>
          <p:cNvGrpSpPr/>
          <p:nvPr/>
        </p:nvGrpSpPr>
        <p:grpSpPr>
          <a:xfrm>
            <a:off x="1056525" y="796567"/>
            <a:ext cx="446667" cy="371798"/>
            <a:chOff x="2909906" y="2610311"/>
            <a:chExt cx="446667" cy="371798"/>
          </a:xfrm>
        </p:grpSpPr>
        <p:sp>
          <p:nvSpPr>
            <p:cNvPr id="90" name="Google Shape;1969;p43">
              <a:extLst>
                <a:ext uri="{FF2B5EF4-FFF2-40B4-BE49-F238E27FC236}">
                  <a16:creationId xmlns:a16="http://schemas.microsoft.com/office/drawing/2014/main" id="{5AE4AEC8-E0F9-4056-9297-DCF79FD9E98F}"/>
                </a:ext>
              </a:extLst>
            </p:cNvPr>
            <p:cNvSpPr/>
            <p:nvPr/>
          </p:nvSpPr>
          <p:spPr>
            <a:xfrm>
              <a:off x="2909906" y="2610311"/>
              <a:ext cx="446667" cy="371798"/>
            </a:xfrm>
            <a:custGeom>
              <a:avLst/>
              <a:gdLst/>
              <a:ahLst/>
              <a:cxnLst/>
              <a:rect l="l" t="t" r="r" b="b"/>
              <a:pathLst>
                <a:path w="14915" h="12415" extrusionOk="0">
                  <a:moveTo>
                    <a:pt x="13418" y="1443"/>
                  </a:moveTo>
                  <a:cubicBezTo>
                    <a:pt x="13460" y="1443"/>
                    <a:pt x="13493" y="1477"/>
                    <a:pt x="13493" y="1519"/>
                  </a:cubicBezTo>
                  <a:lnTo>
                    <a:pt x="13493" y="8424"/>
                  </a:lnTo>
                  <a:lnTo>
                    <a:pt x="1421" y="8424"/>
                  </a:lnTo>
                  <a:lnTo>
                    <a:pt x="1421" y="1519"/>
                  </a:lnTo>
                  <a:cubicBezTo>
                    <a:pt x="1421" y="1477"/>
                    <a:pt x="1455" y="1443"/>
                    <a:pt x="1497" y="1443"/>
                  </a:cubicBezTo>
                  <a:close/>
                  <a:moveTo>
                    <a:pt x="14477" y="8860"/>
                  </a:moveTo>
                  <a:lnTo>
                    <a:pt x="14477" y="9528"/>
                  </a:lnTo>
                  <a:cubicBezTo>
                    <a:pt x="14477" y="9716"/>
                    <a:pt x="14325" y="9868"/>
                    <a:pt x="14139" y="9868"/>
                  </a:cubicBezTo>
                  <a:lnTo>
                    <a:pt x="777" y="9868"/>
                  </a:lnTo>
                  <a:cubicBezTo>
                    <a:pt x="590" y="9868"/>
                    <a:pt x="438" y="9716"/>
                    <a:pt x="438" y="9528"/>
                  </a:cubicBezTo>
                  <a:lnTo>
                    <a:pt x="438" y="8860"/>
                  </a:lnTo>
                  <a:close/>
                  <a:moveTo>
                    <a:pt x="8332" y="10304"/>
                  </a:moveTo>
                  <a:cubicBezTo>
                    <a:pt x="8390" y="10649"/>
                    <a:pt x="8534" y="11395"/>
                    <a:pt x="8785" y="11977"/>
                  </a:cubicBezTo>
                  <a:lnTo>
                    <a:pt x="6130" y="11977"/>
                  </a:lnTo>
                  <a:cubicBezTo>
                    <a:pt x="6381" y="11396"/>
                    <a:pt x="6525" y="10649"/>
                    <a:pt x="6582" y="10304"/>
                  </a:cubicBezTo>
                  <a:close/>
                  <a:moveTo>
                    <a:pt x="12288" y="0"/>
                  </a:moveTo>
                  <a:cubicBezTo>
                    <a:pt x="12168" y="0"/>
                    <a:pt x="12069" y="99"/>
                    <a:pt x="12069" y="219"/>
                  </a:cubicBezTo>
                  <a:cubicBezTo>
                    <a:pt x="12069" y="338"/>
                    <a:pt x="12168" y="437"/>
                    <a:pt x="12288" y="437"/>
                  </a:cubicBezTo>
                  <a:lnTo>
                    <a:pt x="14139" y="437"/>
                  </a:lnTo>
                  <a:cubicBezTo>
                    <a:pt x="14325" y="437"/>
                    <a:pt x="14477" y="588"/>
                    <a:pt x="14477" y="776"/>
                  </a:cubicBezTo>
                  <a:lnTo>
                    <a:pt x="14477" y="8421"/>
                  </a:lnTo>
                  <a:lnTo>
                    <a:pt x="13931" y="8421"/>
                  </a:lnTo>
                  <a:lnTo>
                    <a:pt x="13931" y="1519"/>
                  </a:lnTo>
                  <a:cubicBezTo>
                    <a:pt x="13931" y="1236"/>
                    <a:pt x="13701" y="1006"/>
                    <a:pt x="13418" y="1006"/>
                  </a:cubicBezTo>
                  <a:lnTo>
                    <a:pt x="1497" y="1006"/>
                  </a:lnTo>
                  <a:cubicBezTo>
                    <a:pt x="1214" y="1006"/>
                    <a:pt x="984" y="1236"/>
                    <a:pt x="984" y="1519"/>
                  </a:cubicBezTo>
                  <a:lnTo>
                    <a:pt x="984" y="8424"/>
                  </a:lnTo>
                  <a:lnTo>
                    <a:pt x="438" y="8424"/>
                  </a:lnTo>
                  <a:lnTo>
                    <a:pt x="438" y="777"/>
                  </a:lnTo>
                  <a:cubicBezTo>
                    <a:pt x="438" y="589"/>
                    <a:pt x="590" y="439"/>
                    <a:pt x="776" y="439"/>
                  </a:cubicBezTo>
                  <a:lnTo>
                    <a:pt x="11270" y="439"/>
                  </a:lnTo>
                  <a:cubicBezTo>
                    <a:pt x="11390" y="439"/>
                    <a:pt x="11488" y="340"/>
                    <a:pt x="11488" y="220"/>
                  </a:cubicBezTo>
                  <a:cubicBezTo>
                    <a:pt x="11488" y="100"/>
                    <a:pt x="11390" y="1"/>
                    <a:pt x="11270" y="1"/>
                  </a:cubicBezTo>
                  <a:lnTo>
                    <a:pt x="776" y="1"/>
                  </a:lnTo>
                  <a:cubicBezTo>
                    <a:pt x="349" y="1"/>
                    <a:pt x="1" y="350"/>
                    <a:pt x="1" y="777"/>
                  </a:cubicBezTo>
                  <a:lnTo>
                    <a:pt x="1" y="9528"/>
                  </a:lnTo>
                  <a:cubicBezTo>
                    <a:pt x="1" y="9956"/>
                    <a:pt x="349" y="10304"/>
                    <a:pt x="776" y="10304"/>
                  </a:cubicBezTo>
                  <a:lnTo>
                    <a:pt x="6138" y="10304"/>
                  </a:lnTo>
                  <a:cubicBezTo>
                    <a:pt x="6069" y="10698"/>
                    <a:pt x="5908" y="11474"/>
                    <a:pt x="5647" y="11977"/>
                  </a:cubicBezTo>
                  <a:lnTo>
                    <a:pt x="4433" y="11977"/>
                  </a:lnTo>
                  <a:cubicBezTo>
                    <a:pt x="4313" y="11977"/>
                    <a:pt x="4215" y="12075"/>
                    <a:pt x="4215" y="12196"/>
                  </a:cubicBezTo>
                  <a:cubicBezTo>
                    <a:pt x="4215" y="12316"/>
                    <a:pt x="4313" y="12414"/>
                    <a:pt x="4433" y="12414"/>
                  </a:cubicBezTo>
                  <a:lnTo>
                    <a:pt x="10481" y="12414"/>
                  </a:lnTo>
                  <a:cubicBezTo>
                    <a:pt x="10601" y="12414"/>
                    <a:pt x="10700" y="12316"/>
                    <a:pt x="10700" y="12196"/>
                  </a:cubicBezTo>
                  <a:cubicBezTo>
                    <a:pt x="10700" y="12075"/>
                    <a:pt x="10601" y="11977"/>
                    <a:pt x="10481" y="11977"/>
                  </a:cubicBezTo>
                  <a:lnTo>
                    <a:pt x="9267" y="11977"/>
                  </a:lnTo>
                  <a:cubicBezTo>
                    <a:pt x="9005" y="11475"/>
                    <a:pt x="8845" y="10699"/>
                    <a:pt x="8775" y="10304"/>
                  </a:cubicBezTo>
                  <a:lnTo>
                    <a:pt x="14138" y="10304"/>
                  </a:lnTo>
                  <a:cubicBezTo>
                    <a:pt x="14566" y="10304"/>
                    <a:pt x="14914" y="9956"/>
                    <a:pt x="14914" y="9528"/>
                  </a:cubicBezTo>
                  <a:lnTo>
                    <a:pt x="14914" y="777"/>
                  </a:lnTo>
                  <a:cubicBezTo>
                    <a:pt x="14914" y="348"/>
                    <a:pt x="14566" y="0"/>
                    <a:pt x="1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70;p43">
              <a:extLst>
                <a:ext uri="{FF2B5EF4-FFF2-40B4-BE49-F238E27FC236}">
                  <a16:creationId xmlns:a16="http://schemas.microsoft.com/office/drawing/2014/main" id="{F6609FA4-319C-41AD-8B1C-3BA86F26BEF7}"/>
                </a:ext>
              </a:extLst>
            </p:cNvPr>
            <p:cNvSpPr/>
            <p:nvPr/>
          </p:nvSpPr>
          <p:spPr>
            <a:xfrm>
              <a:off x="3009362" y="2687246"/>
              <a:ext cx="247756" cy="141622"/>
            </a:xfrm>
            <a:custGeom>
              <a:avLst/>
              <a:gdLst/>
              <a:ahLst/>
              <a:cxnLst/>
              <a:rect l="l" t="t" r="r" b="b"/>
              <a:pathLst>
                <a:path w="8273" h="4729" extrusionOk="0">
                  <a:moveTo>
                    <a:pt x="4149" y="0"/>
                  </a:moveTo>
                  <a:cubicBezTo>
                    <a:pt x="3172" y="0"/>
                    <a:pt x="2296" y="611"/>
                    <a:pt x="1947" y="1508"/>
                  </a:cubicBezTo>
                  <a:cubicBezTo>
                    <a:pt x="1842" y="1487"/>
                    <a:pt x="1736" y="1477"/>
                    <a:pt x="1627" y="1477"/>
                  </a:cubicBezTo>
                  <a:cubicBezTo>
                    <a:pt x="730" y="1477"/>
                    <a:pt x="1" y="2205"/>
                    <a:pt x="1" y="3103"/>
                  </a:cubicBezTo>
                  <a:cubicBezTo>
                    <a:pt x="1" y="3999"/>
                    <a:pt x="729" y="4729"/>
                    <a:pt x="1627" y="4729"/>
                  </a:cubicBezTo>
                  <a:lnTo>
                    <a:pt x="2230" y="4729"/>
                  </a:lnTo>
                  <a:cubicBezTo>
                    <a:pt x="2351" y="4729"/>
                    <a:pt x="2449" y="4630"/>
                    <a:pt x="2449" y="4510"/>
                  </a:cubicBezTo>
                  <a:cubicBezTo>
                    <a:pt x="2449" y="4390"/>
                    <a:pt x="2351" y="4291"/>
                    <a:pt x="2230" y="4291"/>
                  </a:cubicBezTo>
                  <a:lnTo>
                    <a:pt x="1627" y="4291"/>
                  </a:lnTo>
                  <a:cubicBezTo>
                    <a:pt x="971" y="4291"/>
                    <a:pt x="437" y="3758"/>
                    <a:pt x="437" y="3103"/>
                  </a:cubicBezTo>
                  <a:cubicBezTo>
                    <a:pt x="437" y="2448"/>
                    <a:pt x="971" y="1914"/>
                    <a:pt x="1627" y="1914"/>
                  </a:cubicBezTo>
                  <a:cubicBezTo>
                    <a:pt x="1760" y="1914"/>
                    <a:pt x="1890" y="1936"/>
                    <a:pt x="2016" y="1979"/>
                  </a:cubicBezTo>
                  <a:cubicBezTo>
                    <a:pt x="2039" y="1987"/>
                    <a:pt x="2064" y="1991"/>
                    <a:pt x="2088" y="1991"/>
                  </a:cubicBezTo>
                  <a:cubicBezTo>
                    <a:pt x="2123" y="1991"/>
                    <a:pt x="2157" y="1983"/>
                    <a:pt x="2189" y="1966"/>
                  </a:cubicBezTo>
                  <a:cubicBezTo>
                    <a:pt x="2242" y="1938"/>
                    <a:pt x="2282" y="1890"/>
                    <a:pt x="2298" y="1832"/>
                  </a:cubicBezTo>
                  <a:cubicBezTo>
                    <a:pt x="2534" y="1011"/>
                    <a:pt x="3296" y="436"/>
                    <a:pt x="4151" y="436"/>
                  </a:cubicBezTo>
                  <a:cubicBezTo>
                    <a:pt x="4750" y="436"/>
                    <a:pt x="5305" y="709"/>
                    <a:pt x="5673" y="1184"/>
                  </a:cubicBezTo>
                  <a:cubicBezTo>
                    <a:pt x="5716" y="1238"/>
                    <a:pt x="5780" y="1268"/>
                    <a:pt x="5847" y="1268"/>
                  </a:cubicBezTo>
                  <a:cubicBezTo>
                    <a:pt x="5865" y="1268"/>
                    <a:pt x="5884" y="1266"/>
                    <a:pt x="5902" y="1261"/>
                  </a:cubicBezTo>
                  <a:cubicBezTo>
                    <a:pt x="6031" y="1226"/>
                    <a:pt x="6164" y="1210"/>
                    <a:pt x="6296" y="1210"/>
                  </a:cubicBezTo>
                  <a:cubicBezTo>
                    <a:pt x="7144" y="1210"/>
                    <a:pt x="7836" y="1900"/>
                    <a:pt x="7836" y="2749"/>
                  </a:cubicBezTo>
                  <a:cubicBezTo>
                    <a:pt x="7836" y="3599"/>
                    <a:pt x="7144" y="4289"/>
                    <a:pt x="6296" y="4289"/>
                  </a:cubicBezTo>
                  <a:lnTo>
                    <a:pt x="3234" y="4289"/>
                  </a:lnTo>
                  <a:cubicBezTo>
                    <a:pt x="3114" y="4289"/>
                    <a:pt x="3015" y="4386"/>
                    <a:pt x="3015" y="4507"/>
                  </a:cubicBezTo>
                  <a:cubicBezTo>
                    <a:pt x="3015" y="4627"/>
                    <a:pt x="3114" y="4725"/>
                    <a:pt x="3234" y="4725"/>
                  </a:cubicBezTo>
                  <a:lnTo>
                    <a:pt x="6296" y="4725"/>
                  </a:lnTo>
                  <a:cubicBezTo>
                    <a:pt x="7386" y="4725"/>
                    <a:pt x="8272" y="3839"/>
                    <a:pt x="8272" y="2749"/>
                  </a:cubicBezTo>
                  <a:cubicBezTo>
                    <a:pt x="8272" y="1660"/>
                    <a:pt x="7384" y="773"/>
                    <a:pt x="6295" y="773"/>
                  </a:cubicBezTo>
                  <a:cubicBezTo>
                    <a:pt x="6172" y="773"/>
                    <a:pt x="6049" y="785"/>
                    <a:pt x="5927" y="807"/>
                  </a:cubicBezTo>
                  <a:cubicBezTo>
                    <a:pt x="5477" y="293"/>
                    <a:pt x="4837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71;p43">
              <a:extLst>
                <a:ext uri="{FF2B5EF4-FFF2-40B4-BE49-F238E27FC236}">
                  <a16:creationId xmlns:a16="http://schemas.microsoft.com/office/drawing/2014/main" id="{C8B8ABE8-DDA1-4B5B-A744-480C0ACE6895}"/>
                </a:ext>
              </a:extLst>
            </p:cNvPr>
            <p:cNvSpPr/>
            <p:nvPr/>
          </p:nvSpPr>
          <p:spPr>
            <a:xfrm>
              <a:off x="3105703" y="2729382"/>
              <a:ext cx="55073" cy="68430"/>
            </a:xfrm>
            <a:custGeom>
              <a:avLst/>
              <a:gdLst/>
              <a:ahLst/>
              <a:cxnLst/>
              <a:rect l="l" t="t" r="r" b="b"/>
              <a:pathLst>
                <a:path w="1839" h="2285" extrusionOk="0">
                  <a:moveTo>
                    <a:pt x="928" y="0"/>
                  </a:moveTo>
                  <a:cubicBezTo>
                    <a:pt x="808" y="0"/>
                    <a:pt x="711" y="99"/>
                    <a:pt x="711" y="219"/>
                  </a:cubicBezTo>
                  <a:lnTo>
                    <a:pt x="711" y="1456"/>
                  </a:lnTo>
                  <a:lnTo>
                    <a:pt x="415" y="1094"/>
                  </a:lnTo>
                  <a:cubicBezTo>
                    <a:pt x="372" y="1041"/>
                    <a:pt x="309" y="1013"/>
                    <a:pt x="245" y="1013"/>
                  </a:cubicBezTo>
                  <a:cubicBezTo>
                    <a:pt x="197" y="1013"/>
                    <a:pt x="148" y="1030"/>
                    <a:pt x="107" y="1063"/>
                  </a:cubicBezTo>
                  <a:cubicBezTo>
                    <a:pt x="13" y="1138"/>
                    <a:pt x="0" y="1276"/>
                    <a:pt x="76" y="1370"/>
                  </a:cubicBezTo>
                  <a:cubicBezTo>
                    <a:pt x="76" y="1370"/>
                    <a:pt x="756" y="2204"/>
                    <a:pt x="759" y="2208"/>
                  </a:cubicBezTo>
                  <a:cubicBezTo>
                    <a:pt x="801" y="2259"/>
                    <a:pt x="864" y="2285"/>
                    <a:pt x="927" y="2285"/>
                  </a:cubicBezTo>
                  <a:cubicBezTo>
                    <a:pt x="992" y="2285"/>
                    <a:pt x="1057" y="2258"/>
                    <a:pt x="1099" y="2205"/>
                  </a:cubicBezTo>
                  <a:lnTo>
                    <a:pt x="1764" y="1367"/>
                  </a:lnTo>
                  <a:cubicBezTo>
                    <a:pt x="1839" y="1273"/>
                    <a:pt x="1823" y="1136"/>
                    <a:pt x="1729" y="1059"/>
                  </a:cubicBezTo>
                  <a:cubicBezTo>
                    <a:pt x="1689" y="1028"/>
                    <a:pt x="1641" y="1013"/>
                    <a:pt x="1594" y="1013"/>
                  </a:cubicBezTo>
                  <a:cubicBezTo>
                    <a:pt x="1529" y="1013"/>
                    <a:pt x="1466" y="1041"/>
                    <a:pt x="1422" y="1095"/>
                  </a:cubicBezTo>
                  <a:lnTo>
                    <a:pt x="1145" y="1443"/>
                  </a:lnTo>
                  <a:lnTo>
                    <a:pt x="1145" y="217"/>
                  </a:lnTo>
                  <a:cubicBezTo>
                    <a:pt x="1147" y="97"/>
                    <a:pt x="1049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56E9067-96A9-4792-82B4-69DD145BA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" t="4277" r="4665" b="7716"/>
          <a:stretch/>
        </p:blipFill>
        <p:spPr>
          <a:xfrm>
            <a:off x="280416" y="1300121"/>
            <a:ext cx="8650308" cy="3094368"/>
          </a:xfrm>
          <a:prstGeom prst="rect">
            <a:avLst/>
          </a:prstGeom>
        </p:spPr>
      </p:pic>
      <p:pic>
        <p:nvPicPr>
          <p:cNvPr id="106" name="Google Shape;1972;p43">
            <a:extLst>
              <a:ext uri="{FF2B5EF4-FFF2-40B4-BE49-F238E27FC236}">
                <a16:creationId xmlns:a16="http://schemas.microsoft.com/office/drawing/2014/main" id="{3769AA05-7C22-4D70-97B0-8BC7F21BD9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8444715" y="680102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978;p43">
            <a:extLst>
              <a:ext uri="{FF2B5EF4-FFF2-40B4-BE49-F238E27FC236}">
                <a16:creationId xmlns:a16="http://schemas.microsoft.com/office/drawing/2014/main" id="{7EA4C76E-D62D-4F22-84EB-ABB2EEB0D3FF}"/>
              </a:ext>
            </a:extLst>
          </p:cNvPr>
          <p:cNvGrpSpPr/>
          <p:nvPr/>
        </p:nvGrpSpPr>
        <p:grpSpPr>
          <a:xfrm rot="1669547" flipH="1">
            <a:off x="8259445" y="3920626"/>
            <a:ext cx="1769107" cy="1795659"/>
            <a:chOff x="7374951" y="493051"/>
            <a:chExt cx="1769049" cy="1795600"/>
          </a:xfrm>
        </p:grpSpPr>
        <p:pic>
          <p:nvPicPr>
            <p:cNvPr id="108" name="Google Shape;1979;p43">
              <a:extLst>
                <a:ext uri="{FF2B5EF4-FFF2-40B4-BE49-F238E27FC236}">
                  <a16:creationId xmlns:a16="http://schemas.microsoft.com/office/drawing/2014/main" id="{746DFF7E-1487-4AE9-A504-282C062D71C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09" name="Google Shape;1980;p43">
              <a:extLst>
                <a:ext uri="{FF2B5EF4-FFF2-40B4-BE49-F238E27FC236}">
                  <a16:creationId xmlns:a16="http://schemas.microsoft.com/office/drawing/2014/main" id="{28743803-1244-41BA-9A08-7F16AB1A3014}"/>
                </a:ext>
              </a:extLst>
            </p:cNvPr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10" name="Google Shape;1981;p43">
                <a:extLst>
                  <a:ext uri="{FF2B5EF4-FFF2-40B4-BE49-F238E27FC236}">
                    <a16:creationId xmlns:a16="http://schemas.microsoft.com/office/drawing/2014/main" id="{EFFAB2E0-11F2-4687-A235-29CE899CCECF}"/>
                  </a:ext>
                </a:extLst>
              </p:cNvPr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" name="Google Shape;1982;p43">
                <a:extLst>
                  <a:ext uri="{FF2B5EF4-FFF2-40B4-BE49-F238E27FC236}">
                    <a16:creationId xmlns:a16="http://schemas.microsoft.com/office/drawing/2014/main" id="{5E170C39-9393-4D72-8AD3-FD6965C519AE}"/>
                  </a:ext>
                </a:extLst>
              </p:cNvPr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" name="Google Shape;1983;p43">
                <a:extLst>
                  <a:ext uri="{FF2B5EF4-FFF2-40B4-BE49-F238E27FC236}">
                    <a16:creationId xmlns:a16="http://schemas.microsoft.com/office/drawing/2014/main" id="{36DF470F-FBDE-4D58-AF40-DBAC481456CF}"/>
                  </a:ext>
                </a:extLst>
              </p:cNvPr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13" name="Google Shape;1973;p43">
            <a:extLst>
              <a:ext uri="{FF2B5EF4-FFF2-40B4-BE49-F238E27FC236}">
                <a16:creationId xmlns:a16="http://schemas.microsoft.com/office/drawing/2014/main" id="{A6F6CD26-C895-41CF-9E5B-78FCD62D9140}"/>
              </a:ext>
            </a:extLst>
          </p:cNvPr>
          <p:cNvGrpSpPr/>
          <p:nvPr/>
        </p:nvGrpSpPr>
        <p:grpSpPr>
          <a:xfrm>
            <a:off x="7036009" y="4466274"/>
            <a:ext cx="667682" cy="667682"/>
            <a:chOff x="9011850" y="1484962"/>
            <a:chExt cx="552900" cy="552900"/>
          </a:xfrm>
        </p:grpSpPr>
        <p:pic>
          <p:nvPicPr>
            <p:cNvPr id="114" name="Google Shape;1974;p43">
              <a:extLst>
                <a:ext uri="{FF2B5EF4-FFF2-40B4-BE49-F238E27FC236}">
                  <a16:creationId xmlns:a16="http://schemas.microsoft.com/office/drawing/2014/main" id="{03027EA0-72EF-4DC7-8657-C066057F38B5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  <p:pic>
          <p:nvPicPr>
            <p:cNvPr id="115" name="Google Shape;1975;p43">
              <a:extLst>
                <a:ext uri="{FF2B5EF4-FFF2-40B4-BE49-F238E27FC236}">
                  <a16:creationId xmlns:a16="http://schemas.microsoft.com/office/drawing/2014/main" id="{DD83CBB2-3DB0-4B6A-A838-9667BC95CC80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  <p:pic>
          <p:nvPicPr>
            <p:cNvPr id="116" name="Google Shape;1976;p43">
              <a:extLst>
                <a:ext uri="{FF2B5EF4-FFF2-40B4-BE49-F238E27FC236}">
                  <a16:creationId xmlns:a16="http://schemas.microsoft.com/office/drawing/2014/main" id="{6FCC06BC-DBEC-4F66-9610-12CF1B9098B7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  <p:pic>
          <p:nvPicPr>
            <p:cNvPr id="117" name="Google Shape;1977;p43">
              <a:extLst>
                <a:ext uri="{FF2B5EF4-FFF2-40B4-BE49-F238E27FC236}">
                  <a16:creationId xmlns:a16="http://schemas.microsoft.com/office/drawing/2014/main" id="{49404F1A-100D-4421-8D9B-FE242C02EF4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</p:grpSp>
      <p:grpSp>
        <p:nvGrpSpPr>
          <p:cNvPr id="118" name="Google Shape;1884;p40">
            <a:extLst>
              <a:ext uri="{FF2B5EF4-FFF2-40B4-BE49-F238E27FC236}">
                <a16:creationId xmlns:a16="http://schemas.microsoft.com/office/drawing/2014/main" id="{3BB5C4C3-8865-4AA2-BDAC-507BFFC13332}"/>
              </a:ext>
            </a:extLst>
          </p:cNvPr>
          <p:cNvGrpSpPr/>
          <p:nvPr/>
        </p:nvGrpSpPr>
        <p:grpSpPr>
          <a:xfrm>
            <a:off x="-525798" y="4274940"/>
            <a:ext cx="1235670" cy="1050349"/>
            <a:chOff x="7598377" y="3330050"/>
            <a:chExt cx="1235670" cy="1050349"/>
          </a:xfrm>
        </p:grpSpPr>
        <p:pic>
          <p:nvPicPr>
            <p:cNvPr id="119" name="Google Shape;1885;p40">
              <a:extLst>
                <a:ext uri="{FF2B5EF4-FFF2-40B4-BE49-F238E27FC236}">
                  <a16:creationId xmlns:a16="http://schemas.microsoft.com/office/drawing/2014/main" id="{EB74E4E9-C7BC-4073-AA33-1AE5B7CEDC4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20" name="Google Shape;1886;p40">
              <a:extLst>
                <a:ext uri="{FF2B5EF4-FFF2-40B4-BE49-F238E27FC236}">
                  <a16:creationId xmlns:a16="http://schemas.microsoft.com/office/drawing/2014/main" id="{13A0952E-07B1-4758-A5A6-6DA146227E89}"/>
                </a:ext>
              </a:extLst>
            </p:cNvPr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121" name="Google Shape;1887;p40">
                <a:extLst>
                  <a:ext uri="{FF2B5EF4-FFF2-40B4-BE49-F238E27FC236}">
                    <a16:creationId xmlns:a16="http://schemas.microsoft.com/office/drawing/2014/main" id="{57FDAAFD-7217-43C5-A126-6BB7BB124565}"/>
                  </a:ext>
                </a:extLst>
              </p:cNvPr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2" name="Google Shape;1888;p40">
                <a:extLst>
                  <a:ext uri="{FF2B5EF4-FFF2-40B4-BE49-F238E27FC236}">
                    <a16:creationId xmlns:a16="http://schemas.microsoft.com/office/drawing/2014/main" id="{CC3FFB9E-84CB-4857-947E-FFB6330C701E}"/>
                  </a:ext>
                </a:extLst>
              </p:cNvPr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" name="Google Shape;1889;p40">
                <a:extLst>
                  <a:ext uri="{FF2B5EF4-FFF2-40B4-BE49-F238E27FC236}">
                    <a16:creationId xmlns:a16="http://schemas.microsoft.com/office/drawing/2014/main" id="{9931BF71-AF6B-4526-A792-F7CBB2907449}"/>
                  </a:ext>
                </a:extLst>
              </p:cNvPr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1163</Words>
  <Application>Microsoft Office PowerPoint</Application>
  <PresentationFormat>On-screen Show (16:9)</PresentationFormat>
  <Paragraphs>207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Anaheim</vt:lpstr>
      <vt:lpstr>Arial</vt:lpstr>
      <vt:lpstr>Arimo</vt:lpstr>
      <vt:lpstr>Zen Dots</vt:lpstr>
      <vt:lpstr>STEM Elective Subject for Middle School - 6th Grade: Coding, Engineering, and Robotics Design by Slidesgo</vt:lpstr>
      <vt:lpstr>TUGAS AKHIR MATA KULIAH DASAR SISTEM KOMPUTER (DSK)  “JADWAL SHOLAT</vt:lpstr>
      <vt:lpstr>IDENTITAS PROJEK DSK</vt:lpstr>
      <vt:lpstr>PowerPoint Presentation</vt:lpstr>
      <vt:lpstr>DESKRIPSI APLIKASI </vt:lpstr>
      <vt:lpstr>FITUR-FITUR APLIKASI/PROGRAM</vt:lpstr>
      <vt:lpstr>ALUR KERJA</vt:lpstr>
      <vt:lpstr>WHOA</vt:lpstr>
      <vt:lpstr>RANCANGAN /SKETSA ANTARMUKA</vt:lpstr>
      <vt:lpstr>SKETSA ANTARMUKA</vt:lpstr>
      <vt:lpstr>KODE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 CODING DI IDE/EDITOR</vt:lpstr>
      <vt:lpstr>SCREENSHOT CODING DI IDE/EDITOR</vt:lpstr>
      <vt:lpstr>SCREENSHOT CODING DI IDE/EDITOR</vt:lpstr>
      <vt:lpstr>SCREENSHOT TAMPILAN LUARAN PROGRAM</vt:lpstr>
      <vt:lpstr>SCREENSHOT TAMPILAN AKHIR PROGRAM</vt:lpstr>
      <vt:lpstr>SCREENSHOT TAMPILAN UNGGAH HALAMAN PROJEK DI GITHUB 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MATA KULIAH DASAR SISTEM KOMPUTER (DSK) CODING, ENGINEERING, AND ROBOTICS DESIGN</dc:title>
  <dc:creator>HP</dc:creator>
  <cp:lastModifiedBy>HP</cp:lastModifiedBy>
  <cp:revision>37</cp:revision>
  <dcterms:modified xsi:type="dcterms:W3CDTF">2024-01-11T08:49:41Z</dcterms:modified>
</cp:coreProperties>
</file>