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447" r:id="rId3"/>
    <p:sldId id="448" r:id="rId4"/>
    <p:sldId id="449" r:id="rId5"/>
    <p:sldId id="450" r:id="rId6"/>
    <p:sldId id="451" r:id="rId7"/>
    <p:sldId id="452" r:id="rId8"/>
    <p:sldId id="453" r:id="rId9"/>
    <p:sldId id="45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iq Nur Jamal" userId="1ab1648c0721bdd8" providerId="LiveId" clId="{1FE4DBE1-A16F-41E8-A7CF-368662D12490}"/>
    <pc:docChg chg="undo custSel addSld delSld modSld sldOrd">
      <pc:chgData name="Thoriq Nur Jamal" userId="1ab1648c0721bdd8" providerId="LiveId" clId="{1FE4DBE1-A16F-41E8-A7CF-368662D12490}" dt="2021-12-16T09:56:00.958" v="233" actId="1076"/>
      <pc:docMkLst>
        <pc:docMk/>
      </pc:docMkLst>
      <pc:sldChg chg="ord">
        <pc:chgData name="Thoriq Nur Jamal" userId="1ab1648c0721bdd8" providerId="LiveId" clId="{1FE4DBE1-A16F-41E8-A7CF-368662D12490}" dt="2021-12-16T09:19:21.608" v="17"/>
        <pc:sldMkLst>
          <pc:docMk/>
          <pc:sldMk cId="3898511310" sldId="447"/>
        </pc:sldMkLst>
      </pc:sldChg>
      <pc:sldChg chg="modSp new mod">
        <pc:chgData name="Thoriq Nur Jamal" userId="1ab1648c0721bdd8" providerId="LiveId" clId="{1FE4DBE1-A16F-41E8-A7CF-368662D12490}" dt="2021-12-16T09:20:53.063" v="50" actId="2711"/>
        <pc:sldMkLst>
          <pc:docMk/>
          <pc:sldMk cId="1692202445" sldId="448"/>
        </pc:sldMkLst>
        <pc:spChg chg="mod">
          <ac:chgData name="Thoriq Nur Jamal" userId="1ab1648c0721bdd8" providerId="LiveId" clId="{1FE4DBE1-A16F-41E8-A7CF-368662D12490}" dt="2021-12-16T09:19:43.449" v="23" actId="122"/>
          <ac:spMkLst>
            <pc:docMk/>
            <pc:sldMk cId="1692202445" sldId="448"/>
            <ac:spMk id="2" creationId="{6B34C851-50A9-48C2-A91A-7A6438C02FAA}"/>
          </ac:spMkLst>
        </pc:spChg>
        <pc:spChg chg="mod">
          <ac:chgData name="Thoriq Nur Jamal" userId="1ab1648c0721bdd8" providerId="LiveId" clId="{1FE4DBE1-A16F-41E8-A7CF-368662D12490}" dt="2021-12-16T09:20:53.063" v="50" actId="2711"/>
          <ac:spMkLst>
            <pc:docMk/>
            <pc:sldMk cId="1692202445" sldId="448"/>
            <ac:spMk id="3" creationId="{EDDF0415-4343-4ED4-904D-9845241B5449}"/>
          </ac:spMkLst>
        </pc:spChg>
      </pc:sldChg>
      <pc:sldChg chg="modSp del mod">
        <pc:chgData name="Thoriq Nur Jamal" userId="1ab1648c0721bdd8" providerId="LiveId" clId="{1FE4DBE1-A16F-41E8-A7CF-368662D12490}" dt="2021-12-16T09:19:10.900" v="12" actId="47"/>
        <pc:sldMkLst>
          <pc:docMk/>
          <pc:sldMk cId="2622934429" sldId="448"/>
        </pc:sldMkLst>
        <pc:spChg chg="mod">
          <ac:chgData name="Thoriq Nur Jamal" userId="1ab1648c0721bdd8" providerId="LiveId" clId="{1FE4DBE1-A16F-41E8-A7CF-368662D12490}" dt="2021-12-16T09:18:40.109" v="7" actId="1076"/>
          <ac:spMkLst>
            <pc:docMk/>
            <pc:sldMk cId="2622934429" sldId="448"/>
            <ac:spMk id="6" creationId="{DB8E9598-6029-4474-94E8-B578A18BB7C4}"/>
          </ac:spMkLst>
        </pc:spChg>
        <pc:spChg chg="mod">
          <ac:chgData name="Thoriq Nur Jamal" userId="1ab1648c0721bdd8" providerId="LiveId" clId="{1FE4DBE1-A16F-41E8-A7CF-368662D12490}" dt="2021-12-16T09:19:04.514" v="11" actId="123"/>
          <ac:spMkLst>
            <pc:docMk/>
            <pc:sldMk cId="2622934429" sldId="448"/>
            <ac:spMk id="7" creationId="{8B815662-662C-4545-ADB5-61009AF9301A}"/>
          </ac:spMkLst>
        </pc:spChg>
      </pc:sldChg>
      <pc:sldChg chg="new del">
        <pc:chgData name="Thoriq Nur Jamal" userId="1ab1648c0721bdd8" providerId="LiveId" clId="{1FE4DBE1-A16F-41E8-A7CF-368662D12490}" dt="2021-12-16T09:19:17.275" v="14" actId="47"/>
        <pc:sldMkLst>
          <pc:docMk/>
          <pc:sldMk cId="3731928310" sldId="448"/>
        </pc:sldMkLst>
      </pc:sldChg>
      <pc:sldChg chg="addSp modSp new mod">
        <pc:chgData name="Thoriq Nur Jamal" userId="1ab1648c0721bdd8" providerId="LiveId" clId="{1FE4DBE1-A16F-41E8-A7CF-368662D12490}" dt="2021-12-16T09:50:47.658" v="169" actId="2711"/>
        <pc:sldMkLst>
          <pc:docMk/>
          <pc:sldMk cId="336438171" sldId="449"/>
        </pc:sldMkLst>
        <pc:spChg chg="mod">
          <ac:chgData name="Thoriq Nur Jamal" userId="1ab1648c0721bdd8" providerId="LiveId" clId="{1FE4DBE1-A16F-41E8-A7CF-368662D12490}" dt="2021-12-16T09:50:42.988" v="168" actId="2711"/>
          <ac:spMkLst>
            <pc:docMk/>
            <pc:sldMk cId="336438171" sldId="449"/>
            <ac:spMk id="2" creationId="{85610F14-F2D8-4F47-84ED-4CA71155E203}"/>
          </ac:spMkLst>
        </pc:spChg>
        <pc:spChg chg="mod">
          <ac:chgData name="Thoriq Nur Jamal" userId="1ab1648c0721bdd8" providerId="LiveId" clId="{1FE4DBE1-A16F-41E8-A7CF-368662D12490}" dt="2021-12-16T09:50:47.658" v="169" actId="2711"/>
          <ac:spMkLst>
            <pc:docMk/>
            <pc:sldMk cId="336438171" sldId="449"/>
            <ac:spMk id="3" creationId="{8A1B48FA-BCAC-456E-AE4A-861D11ABD79F}"/>
          </ac:spMkLst>
        </pc:spChg>
        <pc:picChg chg="add mod">
          <ac:chgData name="Thoriq Nur Jamal" userId="1ab1648c0721bdd8" providerId="LiveId" clId="{1FE4DBE1-A16F-41E8-A7CF-368662D12490}" dt="2021-12-16T09:47:30.258" v="87" actId="1076"/>
          <ac:picMkLst>
            <pc:docMk/>
            <pc:sldMk cId="336438171" sldId="449"/>
            <ac:picMk id="4" creationId="{F45B2E8E-B7BD-4FDF-B4EB-497C46C43105}"/>
          </ac:picMkLst>
        </pc:picChg>
      </pc:sldChg>
      <pc:sldChg chg="addSp modSp new mod">
        <pc:chgData name="Thoriq Nur Jamal" userId="1ab1648c0721bdd8" providerId="LiveId" clId="{1FE4DBE1-A16F-41E8-A7CF-368662D12490}" dt="2021-12-16T09:49:28.763" v="163" actId="123"/>
        <pc:sldMkLst>
          <pc:docMk/>
          <pc:sldMk cId="4003981902" sldId="450"/>
        </pc:sldMkLst>
        <pc:spChg chg="mod">
          <ac:chgData name="Thoriq Nur Jamal" userId="1ab1648c0721bdd8" providerId="LiveId" clId="{1FE4DBE1-A16F-41E8-A7CF-368662D12490}" dt="2021-12-16T09:49:19.461" v="161" actId="14100"/>
          <ac:spMkLst>
            <pc:docMk/>
            <pc:sldMk cId="4003981902" sldId="450"/>
            <ac:spMk id="2" creationId="{91D81359-4B9D-4741-B647-728C1789C9EE}"/>
          </ac:spMkLst>
        </pc:spChg>
        <pc:spChg chg="mod">
          <ac:chgData name="Thoriq Nur Jamal" userId="1ab1648c0721bdd8" providerId="LiveId" clId="{1FE4DBE1-A16F-41E8-A7CF-368662D12490}" dt="2021-12-16T09:49:28.763" v="163" actId="123"/>
          <ac:spMkLst>
            <pc:docMk/>
            <pc:sldMk cId="4003981902" sldId="450"/>
            <ac:spMk id="3" creationId="{9FA10791-FC5D-4260-9A23-68959D19C9B5}"/>
          </ac:spMkLst>
        </pc:spChg>
        <pc:picChg chg="add mod">
          <ac:chgData name="Thoriq Nur Jamal" userId="1ab1648c0721bdd8" providerId="LiveId" clId="{1FE4DBE1-A16F-41E8-A7CF-368662D12490}" dt="2021-12-16T09:49:23.364" v="162" actId="1076"/>
          <ac:picMkLst>
            <pc:docMk/>
            <pc:sldMk cId="4003981902" sldId="450"/>
            <ac:picMk id="4" creationId="{32BD8471-59F4-4910-9217-6427367179FD}"/>
          </ac:picMkLst>
        </pc:picChg>
      </pc:sldChg>
      <pc:sldChg chg="addSp delSp modSp new mod">
        <pc:chgData name="Thoriq Nur Jamal" userId="1ab1648c0721bdd8" providerId="LiveId" clId="{1FE4DBE1-A16F-41E8-A7CF-368662D12490}" dt="2021-12-16T09:52:42.351" v="189" actId="403"/>
        <pc:sldMkLst>
          <pc:docMk/>
          <pc:sldMk cId="1482809459" sldId="451"/>
        </pc:sldMkLst>
        <pc:spChg chg="mod">
          <ac:chgData name="Thoriq Nur Jamal" userId="1ab1648c0721bdd8" providerId="LiveId" clId="{1FE4DBE1-A16F-41E8-A7CF-368662D12490}" dt="2021-12-16T09:52:42.351" v="189" actId="403"/>
          <ac:spMkLst>
            <pc:docMk/>
            <pc:sldMk cId="1482809459" sldId="451"/>
            <ac:spMk id="2" creationId="{B5A0B645-3769-45EC-9034-7C56798730E4}"/>
          </ac:spMkLst>
        </pc:spChg>
        <pc:spChg chg="del mod">
          <ac:chgData name="Thoriq Nur Jamal" userId="1ab1648c0721bdd8" providerId="LiveId" clId="{1FE4DBE1-A16F-41E8-A7CF-368662D12490}" dt="2021-12-16T09:51:24.731" v="172"/>
          <ac:spMkLst>
            <pc:docMk/>
            <pc:sldMk cId="1482809459" sldId="451"/>
            <ac:spMk id="3" creationId="{4D5843B4-12CB-404D-8D48-E4A939074FF5}"/>
          </ac:spMkLst>
        </pc:spChg>
        <pc:picChg chg="add mod">
          <ac:chgData name="Thoriq Nur Jamal" userId="1ab1648c0721bdd8" providerId="LiveId" clId="{1FE4DBE1-A16F-41E8-A7CF-368662D12490}" dt="2021-12-16T09:51:33.239" v="175" actId="14100"/>
          <ac:picMkLst>
            <pc:docMk/>
            <pc:sldMk cId="1482809459" sldId="451"/>
            <ac:picMk id="4" creationId="{82937C55-64AE-42A1-8D04-08ABB059AC68}"/>
          </ac:picMkLst>
        </pc:picChg>
      </pc:sldChg>
      <pc:sldChg chg="addSp delSp modSp new mod">
        <pc:chgData name="Thoriq Nur Jamal" userId="1ab1648c0721bdd8" providerId="LiveId" clId="{1FE4DBE1-A16F-41E8-A7CF-368662D12490}" dt="2021-12-16T09:53:35.279" v="199" actId="1076"/>
        <pc:sldMkLst>
          <pc:docMk/>
          <pc:sldMk cId="1839709266" sldId="452"/>
        </pc:sldMkLst>
        <pc:spChg chg="mod">
          <ac:chgData name="Thoriq Nur Jamal" userId="1ab1648c0721bdd8" providerId="LiveId" clId="{1FE4DBE1-A16F-41E8-A7CF-368662D12490}" dt="2021-12-16T09:52:57.504" v="192" actId="14100"/>
          <ac:spMkLst>
            <pc:docMk/>
            <pc:sldMk cId="1839709266" sldId="452"/>
            <ac:spMk id="2" creationId="{A6A726D5-E233-4A68-A6A3-AD24CDB97FFD}"/>
          </ac:spMkLst>
        </pc:spChg>
        <pc:spChg chg="del">
          <ac:chgData name="Thoriq Nur Jamal" userId="1ab1648c0721bdd8" providerId="LiveId" clId="{1FE4DBE1-A16F-41E8-A7CF-368662D12490}" dt="2021-12-16T09:52:26.849" v="185" actId="478"/>
          <ac:spMkLst>
            <pc:docMk/>
            <pc:sldMk cId="1839709266" sldId="452"/>
            <ac:spMk id="3" creationId="{282B1163-03CB-469A-80CC-BCFE5F1D25D6}"/>
          </ac:spMkLst>
        </pc:spChg>
        <pc:picChg chg="add mod">
          <ac:chgData name="Thoriq Nur Jamal" userId="1ab1648c0721bdd8" providerId="LiveId" clId="{1FE4DBE1-A16F-41E8-A7CF-368662D12490}" dt="2021-12-16T09:53:35.279" v="199" actId="1076"/>
          <ac:picMkLst>
            <pc:docMk/>
            <pc:sldMk cId="1839709266" sldId="452"/>
            <ac:picMk id="4" creationId="{A0FB46D8-83F9-48F6-A3B4-94443D4C27F0}"/>
          </ac:picMkLst>
        </pc:picChg>
      </pc:sldChg>
      <pc:sldChg chg="addSp delSp modSp new mod">
        <pc:chgData name="Thoriq Nur Jamal" userId="1ab1648c0721bdd8" providerId="LiveId" clId="{1FE4DBE1-A16F-41E8-A7CF-368662D12490}" dt="2021-12-16T09:55:33.085" v="214" actId="1076"/>
        <pc:sldMkLst>
          <pc:docMk/>
          <pc:sldMk cId="1058086246" sldId="453"/>
        </pc:sldMkLst>
        <pc:spChg chg="mod">
          <ac:chgData name="Thoriq Nur Jamal" userId="1ab1648c0721bdd8" providerId="LiveId" clId="{1FE4DBE1-A16F-41E8-A7CF-368662D12490}" dt="2021-12-16T09:55:14.628" v="207" actId="255"/>
          <ac:spMkLst>
            <pc:docMk/>
            <pc:sldMk cId="1058086246" sldId="453"/>
            <ac:spMk id="2" creationId="{048723F1-EEE1-427F-A8E2-FA039759B253}"/>
          </ac:spMkLst>
        </pc:spChg>
        <pc:spChg chg="del">
          <ac:chgData name="Thoriq Nur Jamal" userId="1ab1648c0721bdd8" providerId="LiveId" clId="{1FE4DBE1-A16F-41E8-A7CF-368662D12490}" dt="2021-12-16T09:53:57.343" v="201" actId="478"/>
          <ac:spMkLst>
            <pc:docMk/>
            <pc:sldMk cId="1058086246" sldId="453"/>
            <ac:spMk id="3" creationId="{010DE657-FA47-4A68-9C4B-FACE513C1835}"/>
          </ac:spMkLst>
        </pc:spChg>
        <pc:picChg chg="add mod">
          <ac:chgData name="Thoriq Nur Jamal" userId="1ab1648c0721bdd8" providerId="LiveId" clId="{1FE4DBE1-A16F-41E8-A7CF-368662D12490}" dt="2021-12-16T09:55:33.085" v="214" actId="1076"/>
          <ac:picMkLst>
            <pc:docMk/>
            <pc:sldMk cId="1058086246" sldId="453"/>
            <ac:picMk id="4" creationId="{A13EAEF1-C0F5-492C-BBDD-4C4E2B9D069B}"/>
          </ac:picMkLst>
        </pc:picChg>
      </pc:sldChg>
      <pc:sldChg chg="delSp modSp new mod">
        <pc:chgData name="Thoriq Nur Jamal" userId="1ab1648c0721bdd8" providerId="LiveId" clId="{1FE4DBE1-A16F-41E8-A7CF-368662D12490}" dt="2021-12-16T09:56:00.958" v="233" actId="1076"/>
        <pc:sldMkLst>
          <pc:docMk/>
          <pc:sldMk cId="1509703789" sldId="454"/>
        </pc:sldMkLst>
        <pc:spChg chg="mod">
          <ac:chgData name="Thoriq Nur Jamal" userId="1ab1648c0721bdd8" providerId="LiveId" clId="{1FE4DBE1-A16F-41E8-A7CF-368662D12490}" dt="2021-12-16T09:56:00.958" v="233" actId="1076"/>
          <ac:spMkLst>
            <pc:docMk/>
            <pc:sldMk cId="1509703789" sldId="454"/>
            <ac:spMk id="2" creationId="{CDBB4053-E91C-496C-861F-0BFF2B293A5B}"/>
          </ac:spMkLst>
        </pc:spChg>
        <pc:spChg chg="del">
          <ac:chgData name="Thoriq Nur Jamal" userId="1ab1648c0721bdd8" providerId="LiveId" clId="{1FE4DBE1-A16F-41E8-A7CF-368662D12490}" dt="2021-12-16T09:55:42.235" v="216" actId="478"/>
          <ac:spMkLst>
            <pc:docMk/>
            <pc:sldMk cId="1509703789" sldId="454"/>
            <ac:spMk id="3" creationId="{B2E990F2-C719-45FB-9AF3-134C46D482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6EEF3-D16D-48AC-B015-3E512306A54C}" type="datetimeFigureOut">
              <a:rPr lang="en-ID" smtClean="0"/>
              <a:t>16/12/2021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6C35F-616B-4A4B-A505-5D855AAFFA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378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246299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26BA-69B8-4E73-AC48-4FC7A09A1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447924"/>
            <a:ext cx="8791575" cy="619125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Design Requirements of Closed-Loop System</a:t>
            </a:r>
            <a:endParaRPr lang="en-ID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52BFD-BF09-4618-818E-128A00892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429000"/>
            <a:ext cx="8791575" cy="107473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Thoriq Nur </a:t>
            </a:r>
            <a:r>
              <a:rPr lang="en-US" dirty="0" err="1">
                <a:solidFill>
                  <a:schemeClr val="tx1"/>
                </a:solidFill>
              </a:rPr>
              <a:t>jamal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3332190033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5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04451" cy="90376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Robust control</a:t>
            </a:r>
            <a:endParaRPr lang="en-ID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2250740"/>
            <a:ext cx="7404451" cy="1391562"/>
          </a:xfrm>
        </p:spPr>
        <p:txBody>
          <a:bodyPr/>
          <a:lstStyle/>
          <a:p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Robust control 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cabang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teorikontrol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kontroler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peka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perubahan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parameter,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kesalahan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model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gangguan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C851-50A9-48C2-A91A-7A6438C0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Requirements of Closed-Loop System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F0415-4343-4ED4-904D-9845241B5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027873"/>
          </a:xfrm>
        </p:spPr>
        <p:txBody>
          <a:bodyPr/>
          <a:lstStyle/>
          <a:p>
            <a:pPr marL="0" indent="0">
              <a:buNone/>
            </a:pPr>
            <a:r>
              <a:rPr lang="id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Tujuan desain untuk sistem massa-peredam-pegas dalam penelitian ini adalah untuk menemukan lin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id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r, output feedback control u (s) = K (s) y (s), yang memastikan sifat-sifat dari sistem loop tertutup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9220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0F14-F2D8-4F47-84ED-4CA71155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nominal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B48FA-BCAC-456E-AE4A-861D11ABD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Pengontrol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tertutup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internal.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tertutup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over KS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dijelaskan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oleh:</a:t>
            </a:r>
          </a:p>
          <a:p>
            <a:pPr marL="0" indent="0">
              <a:buNone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Dimana S (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Gmds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(I +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GmdsK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)−1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sensitivitas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nominal,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Wu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pembobotan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mewakili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frekuensi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gangguan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eksternal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(output)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persyaratan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pertimbangan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kendala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upaya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B2E8E-B7BD-4FDF-B4EB-497C46C431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32853" y="3429000"/>
            <a:ext cx="2699595" cy="8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1359-4B9D-4741-B647-728C1789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4202"/>
          </a:xfrm>
        </p:spPr>
        <p:txBody>
          <a:bodyPr/>
          <a:lstStyle/>
          <a:p>
            <a:pPr algn="ctr"/>
            <a:r>
              <a:rPr lang="en-US" dirty="0"/>
              <a:t>Robust performance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0791-FC5D-4260-9A23-68959D19C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4047"/>
            <a:ext cx="9905999" cy="137763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id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iagram blok dari sistem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close loop </a:t>
            </a:r>
            <a:r>
              <a:rPr lang="id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yang menunjukkan struktur umpan balik dan termasuk elemen yang mencerminkan ketidakpastian model dan persyaratan kinerja, diberikan pada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gambar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berikut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D8471-59F4-4910-9217-6427367179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58459" y="3429000"/>
            <a:ext cx="5675082" cy="257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8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B645-3769-45EC-9034-7C567987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3608"/>
          </a:xfrm>
        </p:spPr>
        <p:txBody>
          <a:bodyPr>
            <a:normAutofit/>
          </a:bodyPr>
          <a:lstStyle/>
          <a:p>
            <a:pPr algn="ctr"/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Imaginary Axis dan Real Axis</a:t>
            </a:r>
            <a:endParaRPr lang="en-ID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937C55-64AE-42A1-8D04-08ABB059A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20" y="2178368"/>
            <a:ext cx="554736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0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26D5-E233-4A68-A6A3-AD24CDB9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47722"/>
          </a:xfrm>
        </p:spPr>
        <p:txBody>
          <a:bodyPr>
            <a:normAutofit/>
          </a:bodyPr>
          <a:lstStyle/>
          <a:p>
            <a:pPr algn="ctr"/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loop 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ID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B46D8-83F9-48F6-A3B4-94443D4C2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92" y="1981200"/>
            <a:ext cx="679704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0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23F1-EEE1-427F-A8E2-FA039759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Bode PLOT OPEN LOOP 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EAEF1-C0F5-492C-BBDD-4C4E2B9D0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52" y="2357120"/>
            <a:ext cx="6903720" cy="3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8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4053-E91C-496C-861F-0BFF2B29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559" y="2689715"/>
            <a:ext cx="4541521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terimakasih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1509703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56</TotalTime>
  <Words>213</Words>
  <Application>Microsoft Office PowerPoint</Application>
  <PresentationFormat>Widescreen</PresentationFormat>
  <Paragraphs>19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Tw Cen MT</vt:lpstr>
      <vt:lpstr>Circuit</vt:lpstr>
      <vt:lpstr>Design Requirements of Closed-Loop System</vt:lpstr>
      <vt:lpstr>Robust control</vt:lpstr>
      <vt:lpstr>Design Requirements of Closed-Loop System</vt:lpstr>
      <vt:lpstr>Stabilitas nominal dan kinerja</vt:lpstr>
      <vt:lpstr>Robust performance</vt:lpstr>
      <vt:lpstr>Imaginary Axis dan Real Axis</vt:lpstr>
      <vt:lpstr>Perbandingan Open loop dan Close loop</vt:lpstr>
      <vt:lpstr>Bode PLOT OPEN LOOP 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Requirements of Closed-Loop System</dc:title>
  <dc:creator>Thoriq Nur Jamal</dc:creator>
  <cp:lastModifiedBy>Thoriq Nur Jamal</cp:lastModifiedBy>
  <cp:revision>2</cp:revision>
  <dcterms:created xsi:type="dcterms:W3CDTF">2021-12-16T08:59:06Z</dcterms:created>
  <dcterms:modified xsi:type="dcterms:W3CDTF">2021-12-16T11:41:03Z</dcterms:modified>
</cp:coreProperties>
</file>