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2B83-9774-4312-BD96-6BED76F9C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DC714-E52E-4948-82B8-ED72E1340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F883-91ED-4B39-B4B7-0B9A00BB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CCB0-9F99-4DB8-B5FF-723144F6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D5A24-0782-40E3-AB55-F4A4FF0A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0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40C4-C49B-477A-91ED-647D117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4DF9-0B48-4D2E-AD67-E878403D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D4F6-7E48-4088-858A-2C4CA9D2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E895-7C18-4BE4-B947-5AE6EB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9B3C-B120-4504-B3F1-E44A8713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1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CE405-C194-477A-8441-F5E49BDB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36830-99A5-43C5-B856-DC0DE5E2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0E98-FADF-4EAD-9B67-9FBC74F1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CCCF-6A39-4D2C-9EE1-D179D85D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5C53-60D9-4FEC-97BE-B7A352E5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986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B657-D7AA-4927-8C4C-773BA0F9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5483-D105-4002-B66B-1247F8BB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83E0-8E75-48A0-95EB-490812A3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FC05-D793-4231-9B18-75AD7E40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8945-F057-4C6F-BD75-6B13FCC1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86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A1FC-AD12-4945-8ADC-98BD178C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389D-85FC-44F2-8EBA-F81D74A7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3F3A-82F6-465E-9508-9E08B892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0234-17F7-4CCF-86CC-33F7AB7E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48E3-08AC-40FB-A9ED-E3DC8E4B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30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D90-CEA8-48B7-9BA6-A35C8E38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A63F-DD7D-4D10-B112-3C2C2E5F0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B59C7-9305-46AF-A01F-6B5490FE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8D57-674D-4902-A603-66AAED12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1E7D-A370-46E8-AE0D-3448E62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4B8F6-DDE6-468B-9B60-F7F1B0C4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638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10A7-50FA-41DC-B2C4-3AF2D911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3B08-C502-419E-BB97-03B42BE0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89E95-CA9B-48D0-A209-46F0C67A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D3E0-6F0F-419B-8DD9-777C0A72E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03BCF-B4CC-4C72-A430-83D93CFBF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D27A-A747-4195-A560-E33794C8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3985-4810-4CFB-931E-541C7EA9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206C4-5370-4CAB-A779-CDFD8097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7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27EC-27DE-4839-93D5-ED0980D2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7061-5B11-45B2-B246-77EA945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293B-9828-405D-8B42-641BDC12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836FC-798B-4AEB-94E7-809E440D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252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666E3-3021-4537-976A-10F7511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651C4-CA30-49A8-93C3-4F5B86FE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BADB-A871-4E15-8F13-091793EF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4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529-C5FE-4864-A648-A0EB4C61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527C-6BD0-4805-B505-4476004D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58C1-B0EA-470D-B34C-ADF7E50F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09CD-E997-41A3-A382-C79618C4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BAF0-6330-413D-B8D4-3E9E32F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1FB7-93DB-42D6-8D85-5FC7C86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4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2D8-82EF-4DBF-8968-51B099C4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84385-E7A0-4D98-A016-98CA3587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528A3-37A7-4DB9-9E3A-55060E9DB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EFB1-CF3D-44D6-B98C-04969B7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F3-3C6E-4D45-9869-491658C3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82DC-323D-41A0-B56F-BB5DEBDD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3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5873D-7876-4BEA-A7FF-4579C459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C70D-8746-422C-AEBD-94162B92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5C03-CAF5-4A63-948A-8B97056F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1AA4-D894-4038-934E-AA9EE4732CB0}" type="datetimeFigureOut">
              <a:rPr lang="en-ID" smtClean="0"/>
              <a:t>31/08/2021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1AF-B3B9-4EC3-BB59-BC8DCAF57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8742-093E-4C1E-B035-65599DE3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52BB-4083-4F8E-BBEF-3CB96551E1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74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B2C4B-5FAE-4DD6-8E66-AE5B2A70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271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Penerapan</a:t>
            </a:r>
            <a:r>
              <a:rPr lang="en-US" sz="3600" dirty="0"/>
              <a:t> </a:t>
            </a:r>
            <a:r>
              <a:rPr lang="en-ID" sz="3200" dirty="0"/>
              <a:t>Robust-PID Pada </a:t>
            </a:r>
            <a:r>
              <a:rPr lang="en-ID" sz="3200" dirty="0" err="1"/>
              <a:t>Pengendalian</a:t>
            </a:r>
            <a:r>
              <a:rPr lang="en-ID" sz="3200" dirty="0"/>
              <a:t> </a:t>
            </a:r>
            <a:r>
              <a:rPr lang="en-ID" sz="3200" dirty="0" err="1"/>
              <a:t>Kecepatan</a:t>
            </a:r>
            <a:r>
              <a:rPr lang="en-ID" sz="3200" dirty="0"/>
              <a:t> MS 150 DC </a:t>
            </a:r>
            <a:r>
              <a:rPr lang="en-ID" sz="3200" dirty="0" err="1"/>
              <a:t>Motorservo</a:t>
            </a:r>
            <a:r>
              <a:rPr lang="en-ID" sz="3200" dirty="0"/>
              <a:t>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55F39-A936-41ED-B807-DDC7166814A3}"/>
              </a:ext>
            </a:extLst>
          </p:cNvPr>
          <p:cNvSpPr txBox="1"/>
          <p:nvPr/>
        </p:nvSpPr>
        <p:spPr>
          <a:xfrm>
            <a:off x="304800" y="4738548"/>
            <a:ext cx="2865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pengendali</a:t>
            </a:r>
            <a:r>
              <a:rPr lang="en-ID" dirty="0"/>
              <a:t> PID </a:t>
            </a:r>
            <a:r>
              <a:rPr lang="en-ID" dirty="0" err="1"/>
              <a:t>konvensional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performansi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robustness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pengendali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8E6E5-2F3B-4C70-896F-3C3586CBB44D}"/>
              </a:ext>
            </a:extLst>
          </p:cNvPr>
          <p:cNvSpPr txBox="1"/>
          <p:nvPr/>
        </p:nvSpPr>
        <p:spPr>
          <a:xfrm>
            <a:off x="7845742" y="5148040"/>
            <a:ext cx="4163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PID </a:t>
            </a:r>
            <a:r>
              <a:rPr lang="en-ID" dirty="0" err="1"/>
              <a:t>konvensional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error steady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7D8A-852D-4556-9F0A-9504DED3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38" y="1854464"/>
            <a:ext cx="6200952" cy="31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Penerapan Robust-PID Pada Pengendalian Kecepatan MS 150 DC Motorservo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Robust-PID Pada Pengendalian Kecepatan MS 150 DC Motorservo System</dc:title>
  <dc:creator>Thoriq Nur Jamal</dc:creator>
  <cp:lastModifiedBy>Thoriq Nur Jamal</cp:lastModifiedBy>
  <cp:revision>2</cp:revision>
  <dcterms:created xsi:type="dcterms:W3CDTF">2021-08-31T09:59:17Z</dcterms:created>
  <dcterms:modified xsi:type="dcterms:W3CDTF">2021-08-31T10:22:17Z</dcterms:modified>
</cp:coreProperties>
</file>