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1"/>
  </p:notesMasterIdLst>
  <p:handoutMasterIdLst>
    <p:handoutMasterId r:id="rId12"/>
  </p:handoutMasterIdLst>
  <p:sldIdLst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97862-DA1C-47A7-BDC1-13E7FD49096F}" v="2" dt="2022-12-19T17:43:45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89911" autoAdjust="0"/>
  </p:normalViewPr>
  <p:slideViewPr>
    <p:cSldViewPr snapToGrid="0">
      <p:cViewPr varScale="1">
        <p:scale>
          <a:sx n="83" d="100"/>
          <a:sy n="83" d="100"/>
        </p:scale>
        <p:origin x="858" y="84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20/12/2022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20/12/2022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General Information</a:t>
            </a:r>
          </a:p>
          <a:p>
            <a:pPr lvl="1" eaLnBrk="1" latinLnBrk="0" hangingPunct="1"/>
            <a:r>
              <a:rPr lang="en-US" dirty="0"/>
              <a:t>CSE 504003</a:t>
            </a:r>
          </a:p>
          <a:p>
            <a:pPr lvl="1" eaLnBrk="1" latinLnBrk="0" hangingPunct="1"/>
            <a:r>
              <a:rPr lang="en-US" dirty="0"/>
              <a:t>3 credits</a:t>
            </a:r>
          </a:p>
          <a:p>
            <a:pPr lvl="1" eaLnBrk="1" latinLnBrk="0" hangingPunct="1"/>
            <a:endParaRPr lang="en-US" dirty="0"/>
          </a:p>
          <a:p>
            <a:pPr lvl="0" eaLnBrk="1" latinLnBrk="0" hangingPunct="1"/>
            <a:r>
              <a:rPr lang="en-US" dirty="0"/>
              <a:t>Coordinator </a:t>
            </a:r>
          </a:p>
          <a:p>
            <a:pPr lvl="1"/>
            <a:r>
              <a:rPr lang="en-US" dirty="0"/>
              <a:t>Pham Hoang </a:t>
            </a:r>
            <a:r>
              <a:rPr lang="en-US" dirty="0" err="1"/>
              <a:t>Anh</a:t>
            </a:r>
            <a:endParaRPr lang="en-US" dirty="0"/>
          </a:p>
          <a:p>
            <a:pPr lvl="1"/>
            <a:r>
              <a:rPr lang="en-US" dirty="0"/>
              <a:t>Dept. Computer Engineering, Faculty of Computer Science and Engineering, HCMC Uni. Of Technology 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anhpham@cse.hcmut.edu.vn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Phone: (08)38647256 (Ext. 5843)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3"/>
              </a:rPr>
              <a:t>www.cse.hcmut.edu.vn/~anhpham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destrian_scram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88" y="535715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Assignment Project</a:t>
            </a:r>
            <a:br>
              <a:rPr lang="en-US" dirty="0"/>
            </a:br>
            <a:r>
              <a:rPr lang="en-US" dirty="0"/>
              <a:t>Traffic Light using STM32F103RB</a:t>
            </a:r>
          </a:p>
        </p:txBody>
      </p:sp>
    </p:spTree>
    <p:extLst>
      <p:ext uri="{BB962C8B-B14F-4D97-AF65-F5344CB8AC3E}">
        <p14:creationId xmlns:p14="http://schemas.microsoft.com/office/powerpoint/2010/main" val="41485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24795"/>
            <a:ext cx="9010221" cy="5495480"/>
          </a:xfrm>
        </p:spPr>
        <p:txBody>
          <a:bodyPr>
            <a:normAutofit/>
          </a:bodyPr>
          <a:lstStyle/>
          <a:p>
            <a:r>
              <a:rPr lang="en-US" dirty="0"/>
              <a:t>In this project, the STM32F103RB is used to simulate the 2-way traffic light system, having some main features:</a:t>
            </a:r>
          </a:p>
          <a:p>
            <a:pPr lvl="1"/>
            <a:r>
              <a:rPr lang="en-US" dirty="0"/>
              <a:t>Automatic mode: The system operates as normal. The  light colors are red, yellow, and green.</a:t>
            </a:r>
          </a:p>
          <a:p>
            <a:pPr lvl="1"/>
            <a:r>
              <a:rPr lang="en-US" dirty="0"/>
              <a:t>Manual mode: A button is used to switch the light colors in this mode</a:t>
            </a:r>
          </a:p>
          <a:p>
            <a:pPr lvl="1"/>
            <a:r>
              <a:rPr lang="en-US" dirty="0"/>
              <a:t>Tuning mode: This mode is used to modify the light timing length</a:t>
            </a:r>
          </a:p>
          <a:p>
            <a:pPr lvl="1"/>
            <a:r>
              <a:rPr lang="en-US" dirty="0">
                <a:hlinkClick r:id="rId2" tooltip="Pedestrian scramble"/>
              </a:rPr>
              <a:t>Pedestrian scramble</a:t>
            </a:r>
            <a:r>
              <a:rPr lang="en-US" dirty="0"/>
              <a:t>: when the button for pedestrian is pressed, its light is turned on and operates reversely to the light of vehicles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05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21497" y="1224795"/>
            <a:ext cx="1335868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 1</a:t>
            </a:r>
          </a:p>
          <a:p>
            <a:pPr algn="ctr"/>
            <a:r>
              <a:rPr lang="en-US" dirty="0"/>
              <a:t>(D2 – PA10</a:t>
            </a:r>
          </a:p>
          <a:p>
            <a:pPr algn="ctr"/>
            <a:r>
              <a:rPr lang="en-US" dirty="0"/>
              <a:t>D3 – PB3)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35753" y="1224794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 2</a:t>
            </a:r>
          </a:p>
          <a:p>
            <a:pPr algn="ctr"/>
            <a:r>
              <a:rPr lang="en-US" dirty="0"/>
              <a:t>(D4 – PB5</a:t>
            </a:r>
          </a:p>
          <a:p>
            <a:pPr algn="ctr"/>
            <a:r>
              <a:rPr lang="en-US" dirty="0"/>
              <a:t>D5 – PB4)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34788" y="769115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Light</a:t>
            </a:r>
          </a:p>
          <a:p>
            <a:pPr algn="ctr"/>
            <a:r>
              <a:rPr lang="en-US" dirty="0"/>
              <a:t>(D6 – PB10</a:t>
            </a:r>
          </a:p>
          <a:p>
            <a:pPr algn="ctr"/>
            <a:r>
              <a:rPr lang="en-US" dirty="0"/>
              <a:t>D7 – PA8)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34788" y="2818731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Buzzer</a:t>
            </a:r>
          </a:p>
          <a:p>
            <a:pPr algn="ctr"/>
            <a:r>
              <a:rPr lang="en-US" dirty="0"/>
              <a:t>(D12 – PA6</a:t>
            </a:r>
          </a:p>
          <a:p>
            <a:pPr algn="ctr"/>
            <a:r>
              <a:rPr lang="en-US" dirty="0"/>
              <a:t>TIM3-CH1)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34789" y="4868347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Button</a:t>
            </a:r>
          </a:p>
          <a:p>
            <a:pPr algn="ctr"/>
            <a:r>
              <a:rPr lang="en-US" dirty="0"/>
              <a:t>(A0 – PA0)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43618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SELECT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en-US"/>
          </a:p>
          <a:p>
            <a:pPr algn="ctr"/>
            <a:r>
              <a:rPr lang="en-US"/>
              <a:t>(</a:t>
            </a:r>
            <a:r>
              <a:rPr lang="en-US" dirty="0"/>
              <a:t>A1 – PA1)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53017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MODIFY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en-US" b="0" i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/>
              <a:t>(</a:t>
            </a:r>
            <a:r>
              <a:rPr lang="en-US" dirty="0"/>
              <a:t>A2 – PA4)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62416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SET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vi-VN" b="0" i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/>
              <a:t>(</a:t>
            </a:r>
            <a:r>
              <a:rPr lang="en-US" dirty="0"/>
              <a:t>A3 – PB0)</a:t>
            </a:r>
          </a:p>
        </p:txBody>
      </p:sp>
      <p:pic>
        <p:nvPicPr>
          <p:cNvPr id="1026" name="Picture 2" descr="STM32 Nucleo Ban Đầu NUCLEO F103RB # STM32F1 STM32F103 STM32 Ban Có Nhúng  ST LINK|board carton|board armboard test - AliExpr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17706" r="20353" b="15520"/>
          <a:stretch/>
        </p:blipFill>
        <p:spPr bwMode="auto">
          <a:xfrm rot="10800000">
            <a:off x="2710266" y="3180821"/>
            <a:ext cx="2626968" cy="22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, Smart Phone Icon PNG Transparent Background, Free Download #3073 -  FreeIcons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2" r="20065"/>
          <a:stretch/>
        </p:blipFill>
        <p:spPr bwMode="auto">
          <a:xfrm>
            <a:off x="146061" y="1560886"/>
            <a:ext cx="1733298" cy="29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Elbow Connector 12"/>
          <p:cNvCxnSpPr>
            <a:stCxn id="1026" idx="3"/>
            <a:endCxn id="1028" idx="2"/>
          </p:cNvCxnSpPr>
          <p:nvPr/>
        </p:nvCxnSpPr>
        <p:spPr>
          <a:xfrm rot="10800000" flipV="1">
            <a:off x="1012710" y="4294967"/>
            <a:ext cx="1697556" cy="237287"/>
          </a:xfrm>
          <a:prstGeom prst="bentConnector4">
            <a:avLst>
              <a:gd name="adj1" fmla="val 24474"/>
              <a:gd name="adj2" fmla="val 2918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24392" y="4630783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USART2</a:t>
            </a:r>
          </a:p>
        </p:txBody>
      </p:sp>
    </p:spTree>
    <p:extLst>
      <p:ext uri="{BB962C8B-B14F-4D97-AF65-F5344CB8AC3E}">
        <p14:creationId xmlns:p14="http://schemas.microsoft.com/office/powerpoint/2010/main" val="42166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Clock: 64MHz</a:t>
            </a:r>
          </a:p>
          <a:p>
            <a:r>
              <a:rPr lang="en-US"/>
              <a:t>TIM2: PSC = 7999, ARR = 79 =&gt; 100Hz clock</a:t>
            </a:r>
          </a:p>
          <a:p>
            <a:r>
              <a:rPr lang="en-US"/>
              <a:t>TIM3 - PWM: PSC = 63, ARR = 999 =&gt; 1kHz clock</a:t>
            </a:r>
          </a:p>
          <a:p>
            <a:r>
              <a:rPr lang="en-US"/>
              <a:t>USART2, baud rate: 9600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1F3E6-2280-897F-B5C3-AB8E52BC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use FSM with 5 state:</a:t>
            </a:r>
          </a:p>
          <a:p>
            <a:pPr lvl="1"/>
            <a:r>
              <a:rPr lang="en-US"/>
              <a:t>Init, red_green1, red_yellow1, red_green2, red_yellow2</a:t>
            </a:r>
          </a:p>
          <a:p>
            <a:r>
              <a:rPr lang="en-US"/>
              <a:t>Function put in main.c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trafficLight_automatic()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trafficLight_change()</a:t>
            </a:r>
            <a:endParaRPr lang="vi-VN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trafficLight_manual()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trafficLight_pedestrian()</a:t>
            </a:r>
          </a:p>
          <a:p>
            <a:pPr lvl="1"/>
            <a:endParaRPr lang="en-US"/>
          </a:p>
          <a:p>
            <a:pPr marL="411470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28B04D-6AE3-FE43-14FC-6CD94644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CD4C9E-60AF-2F06-C369-F78BFCFE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AD95F-86AF-5C0D-1391-A6BDA080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78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215CCA-4BFC-6F3A-6AC6-1110E98F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C24834-22B9-0D9B-1547-C88FF700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33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6FA80-EB52-01EF-729C-1DDBC230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3535F-B034-4A35-1A98-AEC89FCE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70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256</Words>
  <Application>Microsoft Office PowerPoint</Application>
  <PresentationFormat>On-screen Show (4:3)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Calibri</vt:lpstr>
      <vt:lpstr>Century Gothic</vt:lpstr>
      <vt:lpstr>Georgia</vt:lpstr>
      <vt:lpstr>Impact</vt:lpstr>
      <vt:lpstr>Tahoma</vt:lpstr>
      <vt:lpstr>Wingdings</vt:lpstr>
      <vt:lpstr>Wingdings 2</vt:lpstr>
      <vt:lpstr>Training presentation</vt:lpstr>
      <vt:lpstr>Assignment Project Traffic Light using STM32F103RB</vt:lpstr>
      <vt:lpstr>Introduction</vt:lpstr>
      <vt:lpstr>Block Diagram</vt:lpstr>
      <vt:lpstr>Configuration</vt:lpstr>
      <vt:lpstr>Implementation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2022-12-19T17:44:59Z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