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97862-DA1C-47A7-BDC1-13E7FD49096F}" v="2" dt="2022-12-19T17:43:45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20/12/2022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20/12/2022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destrian_scram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 Project</a:t>
            </a:r>
            <a:br>
              <a:rPr lang="en-US" dirty="0"/>
            </a:br>
            <a:r>
              <a:rPr lang="en-US" dirty="0"/>
              <a:t>Traffic Light using STM32F103RB</a:t>
            </a:r>
          </a:p>
        </p:txBody>
      </p:sp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/>
              <a:t>In this project, the STM32F103RB is used to simulate the 2-way traffic light system, having some main features:</a:t>
            </a:r>
          </a:p>
          <a:p>
            <a:pPr lvl="1"/>
            <a:r>
              <a:rPr lang="en-US" dirty="0"/>
              <a:t>Automatic mode: The system operates as normal. The  light colors are red, yellow, and green.</a:t>
            </a:r>
          </a:p>
          <a:p>
            <a:pPr lvl="1"/>
            <a:r>
              <a:rPr lang="en-US" dirty="0"/>
              <a:t>Manual mode: A button is used to switch the light colors in this mode</a:t>
            </a:r>
          </a:p>
          <a:p>
            <a:pPr lvl="1"/>
            <a:r>
              <a:rPr lang="en-US" dirty="0"/>
              <a:t>Tuning mode: This mode is used to modify the light timing length</a:t>
            </a:r>
          </a:p>
          <a:p>
            <a:pPr lvl="1"/>
            <a:r>
              <a:rPr lang="en-US" dirty="0">
                <a:hlinkClick r:id="rId2" tooltip="Pedestrian scramble"/>
              </a:rPr>
              <a:t>Pedestrian scramble</a:t>
            </a:r>
            <a:r>
              <a:rPr lang="en-US" dirty="0"/>
              <a:t>: when the button for pedestrian is pressed, its light is turned on and operates reversely to the light of vehicles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1</a:t>
            </a:r>
          </a:p>
          <a:p>
            <a:pPr algn="ctr"/>
            <a:r>
              <a:rPr lang="en-US" dirty="0"/>
              <a:t>(D2 – PA10</a:t>
            </a:r>
          </a:p>
          <a:p>
            <a:pPr algn="ctr"/>
            <a:r>
              <a:rPr lang="en-US" dirty="0"/>
              <a:t>D3 – PB3)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2</a:t>
            </a:r>
          </a:p>
          <a:p>
            <a:pPr algn="ctr"/>
            <a:r>
              <a:rPr lang="en-US" dirty="0"/>
              <a:t>(D4 – PB5</a:t>
            </a:r>
          </a:p>
          <a:p>
            <a:pPr algn="ctr"/>
            <a:r>
              <a:rPr lang="en-US" dirty="0"/>
              <a:t>D5 – PB4)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Light</a:t>
            </a:r>
          </a:p>
          <a:p>
            <a:pPr algn="ctr"/>
            <a:r>
              <a:rPr lang="en-US" dirty="0"/>
              <a:t>(D6 – PB10</a:t>
            </a:r>
          </a:p>
          <a:p>
            <a:pPr algn="ctr"/>
            <a:r>
              <a:rPr lang="en-US" dirty="0"/>
              <a:t>D7 – PA8)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Buzzer</a:t>
            </a:r>
          </a:p>
          <a:p>
            <a:pPr algn="ctr"/>
            <a:r>
              <a:rPr lang="en-US" dirty="0"/>
              <a:t>(D12 – PA6</a:t>
            </a:r>
          </a:p>
          <a:p>
            <a:pPr algn="ctr"/>
            <a:r>
              <a:rPr lang="en-US" dirty="0"/>
              <a:t>TIM3-CH1)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Button</a:t>
            </a:r>
          </a:p>
          <a:p>
            <a:pPr algn="ctr"/>
            <a:r>
              <a:rPr lang="en-US" dirty="0"/>
              <a:t>(A0 – PA0)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SELECT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 dirty="0"/>
              <a:t>A1 – PA1)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MODIFY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A2 – PA4)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vi-VN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A3 – PB0)</a:t>
            </a:r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/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/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USART2</a:t>
            </a:r>
          </a:p>
        </p:txBody>
      </p:sp>
    </p:spTree>
    <p:extLst>
      <p:ext uri="{BB962C8B-B14F-4D97-AF65-F5344CB8AC3E}">
        <p14:creationId xmlns:p14="http://schemas.microsoft.com/office/powerpoint/2010/main" val="42166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Clock: 64MHz</a:t>
            </a:r>
          </a:p>
          <a:p>
            <a:r>
              <a:rPr lang="en-US"/>
              <a:t>TIM2: PSC = 7999, ARR = 79 =&gt; 100Hz clock</a:t>
            </a:r>
          </a:p>
          <a:p>
            <a:r>
              <a:rPr lang="en-US"/>
              <a:t>TIM3 - PWM: PSC = 63, ARR = 999 =&gt; 1kHz clock</a:t>
            </a:r>
          </a:p>
          <a:p>
            <a:r>
              <a:rPr lang="en-US"/>
              <a:t>USART2, baud rate: 9600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F3E6-2280-897F-B5C3-AB8E52B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 MODE</a:t>
            </a:r>
          </a:p>
          <a:p>
            <a:endParaRPr lang="en-US"/>
          </a:p>
          <a:p>
            <a:r>
              <a:rPr lang="en-US"/>
              <a:t>We use FSM with 5 state:</a:t>
            </a:r>
          </a:p>
          <a:p>
            <a:pPr lvl="1"/>
            <a:r>
              <a:rPr lang="en-US"/>
              <a:t>Init, red_green1, red_yellow1, red_green2, red_yellow2</a:t>
            </a:r>
          </a:p>
          <a:p>
            <a:r>
              <a:rPr lang="en-US"/>
              <a:t>Function put in main.c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trafficLight_automatic()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trafficLight_change()</a:t>
            </a:r>
            <a:endParaRPr lang="vi-VN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trafficLight_manual()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trafficLight_pedestrian()</a:t>
            </a:r>
          </a:p>
          <a:p>
            <a:pPr lvl="1"/>
            <a:endParaRPr lang="en-US"/>
          </a:p>
          <a:p>
            <a:pPr marL="41147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8B04D-6AE3-FE43-14FC-6CD94644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CD4C9E-60AF-2F06-C369-F78BFCF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MANUAL MODE</a:t>
            </a:r>
          </a:p>
          <a:p>
            <a:endParaRPr lang="vi-VN"/>
          </a:p>
          <a:p>
            <a:r>
              <a:rPr lang="vi-VN"/>
              <a:t>Press ’’SELECT’’ =&gt; MANUAL MODE</a:t>
            </a:r>
          </a:p>
          <a:p>
            <a:r>
              <a:rPr lang="vi-VN"/>
              <a:t>=&gt; Force change traffic light (For policeman use)</a:t>
            </a:r>
          </a:p>
          <a:p>
            <a:r>
              <a:rPr lang="vi-VN"/>
              <a:t>Press ’’MODIFY’’, change the traffic light manually</a:t>
            </a:r>
          </a:p>
          <a:p>
            <a:r>
              <a:rPr lang="vi-VN"/>
              <a:t>Press ’’SET’’, return to AUTO MODE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AD95F-86AF-5C0D-1391-A6BDA08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5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15CCA-4BFC-6F3A-6AC6-1110E98F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MODIFY TIME MODE</a:t>
            </a:r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24834-22B9-0D9B-1547-C88FF700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3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6FA80-EB52-01EF-729C-1DDBC23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3535F-B034-4A35-1A98-AEC89F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0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299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Assignment Project Traffic Light using STM32F103RB</vt:lpstr>
      <vt:lpstr>Introduction</vt:lpstr>
      <vt:lpstr>Block Diagram</vt:lpstr>
      <vt:lpstr>Configuration</vt:lpstr>
      <vt:lpstr>Function</vt:lpstr>
      <vt:lpstr>Function</vt:lpstr>
      <vt:lpstr>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2022-12-19T17:54:43Z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