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97862-DA1C-47A7-BDC1-13E7FD49096F}" v="2" dt="2022-12-19T17:43:4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Clock: 64MHz</a:t>
            </a:r>
          </a:p>
          <a:p>
            <a:r>
              <a:rPr lang="en-US"/>
              <a:t>TIM2: PSC = 7999, ARR = 79 =&gt; 100Hz clock</a:t>
            </a:r>
          </a:p>
          <a:p>
            <a:r>
              <a:rPr lang="en-US"/>
              <a:t>TIM3 - PWM: PSC = 63, ARR = 999 =&gt; 1kHz clock</a:t>
            </a:r>
          </a:p>
          <a:p>
            <a:r>
              <a:rPr lang="en-US"/>
              <a:t>USART2, baud rate: 9600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 MODE</a:t>
            </a:r>
          </a:p>
          <a:p>
            <a:endParaRPr lang="en-US"/>
          </a:p>
          <a:p>
            <a:r>
              <a:rPr lang="en-US"/>
              <a:t>We use FSM with 5 state:</a:t>
            </a:r>
          </a:p>
          <a:p>
            <a:pPr lvl="1"/>
            <a:r>
              <a:rPr lang="en-US"/>
              <a:t>Init, red_green1, red_yellow1, red_green2, red_yellow2</a:t>
            </a:r>
          </a:p>
          <a:p>
            <a:r>
              <a:rPr lang="en-US"/>
              <a:t>Function put in main.c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trafficLight_automatic()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trafficLight_change()</a:t>
            </a:r>
            <a:endParaRPr lang="vi-VN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trafficLight_manual()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trafficLight_pedestrian()</a:t>
            </a:r>
          </a:p>
          <a:p>
            <a:pPr lvl="1"/>
            <a:endParaRPr lang="en-US"/>
          </a:p>
          <a:p>
            <a:pPr marL="41147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MANUAL MODE</a:t>
            </a:r>
          </a:p>
          <a:p>
            <a:endParaRPr lang="vi-VN"/>
          </a:p>
          <a:p>
            <a:r>
              <a:rPr lang="vi-VN"/>
              <a:t>Press ’’SELECT’’ =&gt; MANUAL MODE</a:t>
            </a:r>
          </a:p>
          <a:p>
            <a:r>
              <a:rPr lang="vi-VN"/>
              <a:t>=&gt; Force change traffic light (For policeman use)</a:t>
            </a:r>
          </a:p>
          <a:p>
            <a:r>
              <a:rPr lang="vi-VN"/>
              <a:t>Press ’’MODIFY’’, change the traffic light manually</a:t>
            </a:r>
          </a:p>
          <a:p>
            <a:r>
              <a:rPr lang="vi-VN"/>
              <a:t>Press ’’SET’’, return to AUTO MODE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 TIME MODE</a:t>
            </a:r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299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Training presentation</vt:lpstr>
      <vt:lpstr>Assignment Project Traffic Light using STM32F103RB</vt:lpstr>
      <vt:lpstr>Introduction</vt:lpstr>
      <vt:lpstr>Block Diagram</vt:lpstr>
      <vt:lpstr>Configuration</vt:lpstr>
      <vt:lpstr>Function</vt:lpstr>
      <vt:lpstr>Function</vt:lpstr>
      <vt:lpstr>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Project Traffic Light using STM32F103RB</dc:title>
  <dc:creator/>
  <cp:lastModifiedBy/>
  <cp:revision>2</cp:revision>
  <dcterms:created xsi:type="dcterms:W3CDTF">2014-07-29T03:47:45Z</dcterms:created>
  <dcterms:modified xsi:type="dcterms:W3CDTF">2022-12-20T03:25:42Z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