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0" r:id="rId11"/>
    <p:sldId id="264" r:id="rId12"/>
    <p:sldId id="271" r:id="rId13"/>
    <p:sldId id="273" r:id="rId14"/>
    <p:sldId id="274" r:id="rId15"/>
    <p:sldId id="275" r:id="rId16"/>
    <p:sldId id="277" r:id="rId17"/>
    <p:sldId id="265" r:id="rId18"/>
    <p:sldId id="266" r:id="rId19"/>
    <p:sldId id="267" r:id="rId20"/>
    <p:sldId id="268" r:id="rId21"/>
  </p:sldIdLst>
  <p:sldSz cx="9144000" cy="5143500" type="screen16x9"/>
  <p:notesSz cx="51435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7O9xgYobBgN5WjWDWZBdU2VSN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9D1BD-01DD-8F2A-9FFA-B14E989DDA8F}" v="1071" dt="2019-10-08T21:49:1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6.01973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6.01973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6.01973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0b6d7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0b6d71b1_0_0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core functionality is being built with React at the frontend and Firebase for Backend (as a Service). </a:t>
            </a:r>
          </a:p>
          <a:p>
            <a:pPr marL="0" indent="0">
              <a:buNone/>
            </a:pPr>
            <a:r>
              <a:rPr lang="en-US" dirty="0"/>
              <a:t>Node.js and Python are used for cloud functions on Firebase.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machine learning part, on the other hand, involves mainly Python and common libraries such as TensorFlow,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will then be deployed in containers to </a:t>
            </a:r>
            <a:r>
              <a:rPr lang="en-US" dirty="0" err="1"/>
              <a:t>kubernetes</a:t>
            </a:r>
            <a:r>
              <a:rPr lang="en-US" dirty="0"/>
              <a:t> clusters on Google Cloud engine.</a:t>
            </a:r>
          </a:p>
        </p:txBody>
      </p:sp>
    </p:spTree>
    <p:extLst>
      <p:ext uri="{BB962C8B-B14F-4D97-AF65-F5344CB8AC3E}">
        <p14:creationId xmlns:p14="http://schemas.microsoft.com/office/powerpoint/2010/main" val="421811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b6d71b1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0b6d71b1_0_732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CONVOLVE: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https://arxiv.org/pdf/1806.01973.pdf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b6d71b1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0b6d71b1_0_732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Taking a more detailed view on our recommendation system, here is a brief introduction on how it will work.</a:t>
            </a:r>
          </a:p>
          <a:p>
            <a:pPr marL="0" indent="0">
              <a:buNone/>
            </a:pPr>
            <a:r>
              <a:rPr lang="en-US" dirty="0"/>
              <a:t>We receive transaction history, goods catalog and user usage data from other interfaces of our app. </a:t>
            </a:r>
          </a:p>
          <a:p>
            <a:pPr marL="0" indent="0">
              <a:buNone/>
            </a:pPr>
            <a:r>
              <a:rPr lang="en-US" dirty="0"/>
              <a:t>These data will then be passed to our recommendation system and a list of recommendations will be produced for the customers.</a:t>
            </a:r>
          </a:p>
          <a:p>
            <a:pPr marL="0" indent="0">
              <a:buNone/>
            </a:pPr>
            <a:r>
              <a:rPr lang="en-US" dirty="0"/>
              <a:t>The list can then be distributed through various channels, such as feeds in the app or recommended goods.</a:t>
            </a:r>
          </a:p>
        </p:txBody>
      </p:sp>
    </p:spTree>
    <p:extLst>
      <p:ext uri="{BB962C8B-B14F-4D97-AF65-F5344CB8AC3E}">
        <p14:creationId xmlns:p14="http://schemas.microsoft.com/office/powerpoint/2010/main" val="2276427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b6d71b1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0b6d71b1_0_732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 terms of algorithm, we will start by looking at collaborative filtering and content-based filtering, especially for small datasets in the beginning,</a:t>
            </a:r>
          </a:p>
        </p:txBody>
      </p:sp>
    </p:spTree>
    <p:extLst>
      <p:ext uri="{BB962C8B-B14F-4D97-AF65-F5344CB8AC3E}">
        <p14:creationId xmlns:p14="http://schemas.microsoft.com/office/powerpoint/2010/main" val="388320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b6d71b1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0b6d71b1_0_732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CONVOLVE: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https://arxiv.org/pdf/1806.01973.pdf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Once, the usage increases and more data get collected, we will consider a neural network based method to boost performance.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2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b6d71b1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0b6d71b1_0_732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will also consider a more novel, matrix factorization based method, which was proposed by Jason.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372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b6d71b1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0b6d71b1_0_732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CONVOLVE: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https://arxiv.org/pdf/1806.01973.pdf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229768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0b6d7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0b6d71b1_0_0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0b6d7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0b6d71b1_0_0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For our technology stack, there are mainly two parts which are under development – the core shopping functionality and a recommendation system.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02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30b6d71b1_0_64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30b6d71b1_0_6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g630b6d71b1_0_6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30b6d71b1_0_6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630b6d71b1_0_64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630b6d71b1_0_64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g630b6d71b1_0_6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630b6d71b1_0_70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g630b6d71b1_0_7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30b6d71b1_0_7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630b6d71b1_0_70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630b6d71b1_0_70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630b6d71b1_0_70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0b6d71b1_0_7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630b6d71b1_0_65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g630b6d71b1_0_6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630b6d71b1_0_6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630b6d71b1_0_65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630b6d71b1_0_6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30b6d71b1_0_65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630b6d71b1_0_6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g630b6d71b1_0_6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30b6d71b1_0_6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630b6d71b1_0_6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630b6d71b1_0_65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630b6d71b1_0_6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30b6d71b1_0_66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630b6d71b1_0_6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g630b6d71b1_0_6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30b6d71b1_0_6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630b6d71b1_0_6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g630b6d71b1_0_66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630b6d71b1_0_66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630b6d71b1_0_6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30b6d71b1_0_67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630b6d71b1_0_67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g630b6d71b1_0_6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630b6d71b1_0_6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630b6d71b1_0_67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630b6d71b1_0_6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30b6d71b1_0_68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630b6d71b1_0_68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g630b6d71b1_0_6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630b6d71b1_0_68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630b6d71b1_0_68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g630b6d71b1_0_68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30b6d71b1_0_6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30b6d71b1_0_69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g630b6d71b1_0_6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30b6d71b1_0_6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30b6d71b1_0_69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630b6d71b1_0_6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0b6d71b1_0_69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630b6d71b1_0_69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g630b6d71b1_0_6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630b6d71b1_0_6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630b6d71b1_0_69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630b6d71b1_0_69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g630b6d71b1_0_69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630b6d71b1_0_6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0b6d71b1_0_70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630b6d71b1_0_70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30b6d71b1_0_6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630b6d71b1_0_6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630b6d71b1_0_6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 descr="/tmp/-Lo_ZEWHetruG_knkWJN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0b6d71b1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 Stack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g630b6d71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2703213"/>
            <a:ext cx="4001800" cy="2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630b6d71b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50" y="2268488"/>
            <a:ext cx="1805389" cy="60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630b6d71b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8525" y="2114113"/>
            <a:ext cx="1852100" cy="113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630b6d71b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2951" y="1173587"/>
            <a:ext cx="2443478" cy="8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630b6d71b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6900" y="2200225"/>
            <a:ext cx="2993001" cy="7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30b6d71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1025" y="3316012"/>
            <a:ext cx="3821251" cy="8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630b6d71b1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44075" y="675400"/>
            <a:ext cx="1588197" cy="132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636135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630b6d71b1_0_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24" y="2143677"/>
            <a:ext cx="5046949" cy="251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630b6d71b1_0_7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53850"/>
            <a:ext cx="4988898" cy="29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630b6d71b1_0_7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1853850"/>
            <a:ext cx="5367375" cy="29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630b6d71b1_0_7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1853850"/>
            <a:ext cx="5046950" cy="29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30b6d71b1_0_7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72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</a:t>
            </a:r>
            <a:endParaRPr/>
          </a:p>
        </p:txBody>
      </p:sp>
      <p:sp>
        <p:nvSpPr>
          <p:cNvPr id="147" name="Google Shape;147;g630b6d71b1_0_732"/>
          <p:cNvSpPr txBox="1"/>
          <p:nvPr/>
        </p:nvSpPr>
        <p:spPr>
          <a:xfrm>
            <a:off x="6187925" y="2822525"/>
            <a:ext cx="14067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Graph Convolutional Neural 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g630b6d71b1_0_7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0350" y="2068875"/>
            <a:ext cx="5243300" cy="13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630b6d71b1_0_732"/>
          <p:cNvSpPr txBox="1"/>
          <p:nvPr/>
        </p:nvSpPr>
        <p:spPr>
          <a:xfrm>
            <a:off x="3103200" y="3691350"/>
            <a:ext cx="293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Non-negative Matrix Factorisation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630b6d71b1_0_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988898" cy="29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30b6d71b1_0_7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72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178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630b6d71b1_0_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367375" cy="29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30b6d71b1_0_7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72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26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630b6d71b1_0_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046950" cy="29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30b6d71b1_0_7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72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</a:t>
            </a:r>
            <a:endParaRPr/>
          </a:p>
        </p:txBody>
      </p:sp>
      <p:sp>
        <p:nvSpPr>
          <p:cNvPr id="147" name="Google Shape;147;g630b6d71b1_0_732"/>
          <p:cNvSpPr txBox="1"/>
          <p:nvPr/>
        </p:nvSpPr>
        <p:spPr>
          <a:xfrm>
            <a:off x="6187925" y="2822525"/>
            <a:ext cx="14067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Graph Convolutional Neural 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9495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0b6d71b1_0_7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72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</a:t>
            </a:r>
            <a:endParaRPr/>
          </a:p>
        </p:txBody>
      </p:sp>
      <p:pic>
        <p:nvPicPr>
          <p:cNvPr id="148" name="Google Shape;148;g630b6d71b1_0_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350" y="2068875"/>
            <a:ext cx="5243300" cy="13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630b6d71b1_0_732"/>
          <p:cNvSpPr txBox="1"/>
          <p:nvPr/>
        </p:nvSpPr>
        <p:spPr>
          <a:xfrm>
            <a:off x="3103200" y="3691350"/>
            <a:ext cx="293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Non-negative Matrix Factorisation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7925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630b6d71b1_0_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24" y="2143677"/>
            <a:ext cx="5046949" cy="25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30b6d71b1_0_7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72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611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 descr="/tmp/-LpzDUNebp99YyKR6O85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5346" y="2571750"/>
            <a:ext cx="1005220" cy="96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3921" y="3874144"/>
            <a:ext cx="1471988" cy="73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64621" y="2571750"/>
            <a:ext cx="816382" cy="108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95346" y="3719486"/>
            <a:ext cx="1005219" cy="100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9" descr="/tmp/-LpzF6xofffvi4FeJLA5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0" descr="/tmp/-LpzGOpwbcAsHSrOg-3E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/tmp/-LoaKKN4usZ8-eqRBw0p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/tmp/-Lq3-mUxb_CVjraky_Zy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 descr="/tmp/-Lq3b8AIoyLjORG3amFF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 descr="/tmp/-LpyuOzqEWDhLMtlu9u3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 descr="/tmp/-LpyugdS08LQDaU3opRK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 descr="/tmp/-Lpyz-9Tpg57u8jm61l2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 descr="/tmp/-LpyzVUk17F-CZL3ZK4F-Hi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0b6d71b1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 Stack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g630b6d71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2703213"/>
            <a:ext cx="4001800" cy="2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630b6d71b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50" y="2268488"/>
            <a:ext cx="1805389" cy="60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630b6d71b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8525" y="2114113"/>
            <a:ext cx="1852100" cy="113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630b6d71b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2951" y="1173587"/>
            <a:ext cx="2443478" cy="8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630b6d71b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6900" y="2200225"/>
            <a:ext cx="2993001" cy="7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30b6d71b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1025" y="3316012"/>
            <a:ext cx="3821251" cy="8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30b6d71b1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75995" y="1738142"/>
            <a:ext cx="4001801" cy="326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30b6d71b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2646" y="2200225"/>
            <a:ext cx="2842200" cy="234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630b6d71b1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44075" y="675400"/>
            <a:ext cx="1588197" cy="1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630b6d71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995" y="1738142"/>
            <a:ext cx="4001801" cy="3267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630b6d71b1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 Stack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g630b6d71b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46" y="2200225"/>
            <a:ext cx="2842200" cy="2343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400913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Stack </vt:lpstr>
      <vt:lpstr>Technology Stack </vt:lpstr>
      <vt:lpstr>Technology Stack 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revision>203</cp:revision>
  <dcterms:created xsi:type="dcterms:W3CDTF">2019-10-02T12:14:44Z</dcterms:created>
  <dcterms:modified xsi:type="dcterms:W3CDTF">2019-10-08T21:49:37Z</dcterms:modified>
</cp:coreProperties>
</file>