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notesMasterIdLst>
    <p:notesMasterId r:id="rId15"/>
  </p:notesMasterIdLst>
  <p:sldIdLst>
    <p:sldId id="257" r:id="rId5"/>
    <p:sldId id="269" r:id="rId6"/>
    <p:sldId id="265" r:id="rId7"/>
    <p:sldId id="274" r:id="rId8"/>
    <p:sldId id="270" r:id="rId9"/>
    <p:sldId id="261" r:id="rId10"/>
    <p:sldId id="275" r:id="rId11"/>
    <p:sldId id="276" r:id="rId12"/>
    <p:sldId id="273" r:id="rId13"/>
    <p:sldId id="277" r:id="rId14"/>
  </p:sldIdLst>
  <p:sldSz cx="12192000" cy="6858000"/>
  <p:notesSz cx="6954838"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8FBD"/>
    <a:srgbClr val="4167DF"/>
    <a:srgbClr val="80A7E0"/>
    <a:srgbClr val="33A9C1"/>
    <a:srgbClr val="50B4AF"/>
    <a:srgbClr val="005696"/>
    <a:srgbClr val="2FE5CB"/>
    <a:srgbClr val="82C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988B4-8B3C-4EBA-9B69-0CD9EC75C1D4}" v="193" dt="2022-05-10T17:39:21.158"/>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86258" autoAdjust="0"/>
  </p:normalViewPr>
  <p:slideViewPr>
    <p:cSldViewPr snapToGrid="0" snapToObjects="1">
      <p:cViewPr varScale="1">
        <p:scale>
          <a:sx n="109" d="100"/>
          <a:sy n="109" d="100"/>
        </p:scale>
        <p:origin x="636" y="78"/>
      </p:cViewPr>
      <p:guideLst>
        <p:guide orient="horz" pos="2160"/>
        <p:guide pos="3840"/>
      </p:guideLst>
    </p:cSldViewPr>
  </p:slideViewPr>
  <p:outlineViewPr>
    <p:cViewPr>
      <p:scale>
        <a:sx n="33" d="100"/>
        <a:sy n="33" d="100"/>
      </p:scale>
      <p:origin x="0" y="-5988"/>
    </p:cViewPr>
  </p:outlineViewPr>
  <p:notesTextViewPr>
    <p:cViewPr>
      <p:scale>
        <a:sx n="1" d="1"/>
        <a:sy n="1" d="1"/>
      </p:scale>
      <p:origin x="0" y="0"/>
    </p:cViewPr>
  </p:notesTextViewPr>
  <p:notesViewPr>
    <p:cSldViewPr snapToGrid="0" snapToObjects="1">
      <p:cViewPr varScale="1">
        <p:scale>
          <a:sx n="82" d="100"/>
          <a:sy n="82" d="100"/>
        </p:scale>
        <p:origin x="393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rlapati, Nishitha" userId="40310d71-a6b4-4967-b2e1-fe14fa48da0b" providerId="ADAL" clId="{8EC988B4-8B3C-4EBA-9B69-0CD9EC75C1D4}"/>
    <pc:docChg chg="undo redo custSel addSld delSld modSld delMainMaster">
      <pc:chgData name="Thorlapati, Nishitha" userId="40310d71-a6b4-4967-b2e1-fe14fa48da0b" providerId="ADAL" clId="{8EC988B4-8B3C-4EBA-9B69-0CD9EC75C1D4}" dt="2022-05-10T18:49:43.562" v="3662" actId="20577"/>
      <pc:docMkLst>
        <pc:docMk/>
      </pc:docMkLst>
      <pc:sldChg chg="addSp delSp modSp mod setBg">
        <pc:chgData name="Thorlapati, Nishitha" userId="40310d71-a6b4-4967-b2e1-fe14fa48da0b" providerId="ADAL" clId="{8EC988B4-8B3C-4EBA-9B69-0CD9EC75C1D4}" dt="2022-05-09T20:31:29.987" v="2114" actId="1076"/>
        <pc:sldMkLst>
          <pc:docMk/>
          <pc:sldMk cId="588348121" sldId="257"/>
        </pc:sldMkLst>
        <pc:spChg chg="mod">
          <ac:chgData name="Thorlapati, Nishitha" userId="40310d71-a6b4-4967-b2e1-fe14fa48da0b" providerId="ADAL" clId="{8EC988B4-8B3C-4EBA-9B69-0CD9EC75C1D4}" dt="2022-05-06T17:57:39.048" v="38" actId="26606"/>
          <ac:spMkLst>
            <pc:docMk/>
            <pc:sldMk cId="588348121" sldId="257"/>
            <ac:spMk id="2" creationId="{00000000-0000-0000-0000-000000000000}"/>
          </ac:spMkLst>
        </pc:spChg>
        <pc:spChg chg="mod ord">
          <ac:chgData name="Thorlapati, Nishitha" userId="40310d71-a6b4-4967-b2e1-fe14fa48da0b" providerId="ADAL" clId="{8EC988B4-8B3C-4EBA-9B69-0CD9EC75C1D4}" dt="2022-05-06T17:57:39.048" v="38" actId="26606"/>
          <ac:spMkLst>
            <pc:docMk/>
            <pc:sldMk cId="588348121" sldId="257"/>
            <ac:spMk id="4" creationId="{00000000-0000-0000-0000-000000000000}"/>
          </ac:spMkLst>
        </pc:spChg>
        <pc:spChg chg="mod">
          <ac:chgData name="Thorlapati, Nishitha" userId="40310d71-a6b4-4967-b2e1-fe14fa48da0b" providerId="ADAL" clId="{8EC988B4-8B3C-4EBA-9B69-0CD9EC75C1D4}" dt="2022-05-06T17:57:39.048" v="38" actId="26606"/>
          <ac:spMkLst>
            <pc:docMk/>
            <pc:sldMk cId="588348121" sldId="257"/>
            <ac:spMk id="5" creationId="{00000000-0000-0000-0000-000000000000}"/>
          </ac:spMkLst>
        </pc:spChg>
        <pc:spChg chg="mod">
          <ac:chgData name="Thorlapati, Nishitha" userId="40310d71-a6b4-4967-b2e1-fe14fa48da0b" providerId="ADAL" clId="{8EC988B4-8B3C-4EBA-9B69-0CD9EC75C1D4}" dt="2022-05-09T20:31:27.175" v="2113" actId="1076"/>
          <ac:spMkLst>
            <pc:docMk/>
            <pc:sldMk cId="588348121" sldId="257"/>
            <ac:spMk id="7" creationId="{3A1EB7FC-17DF-9DD7-48C4-0E3C1C59A030}"/>
          </ac:spMkLst>
        </pc:spChg>
        <pc:spChg chg="add mod">
          <ac:chgData name="Thorlapati, Nishitha" userId="40310d71-a6b4-4967-b2e1-fe14fa48da0b" providerId="ADAL" clId="{8EC988B4-8B3C-4EBA-9B69-0CD9EC75C1D4}" dt="2022-05-09T20:31:29.987" v="2114" actId="1076"/>
          <ac:spMkLst>
            <pc:docMk/>
            <pc:sldMk cId="588348121" sldId="257"/>
            <ac:spMk id="9" creationId="{E339E367-D6D6-4ECD-46E8-8A8212BCC99C}"/>
          </ac:spMkLst>
        </pc:spChg>
        <pc:spChg chg="add del">
          <ac:chgData name="Thorlapati, Nishitha" userId="40310d71-a6b4-4967-b2e1-fe14fa48da0b" providerId="ADAL" clId="{8EC988B4-8B3C-4EBA-9B69-0CD9EC75C1D4}" dt="2022-05-06T17:57:39.048" v="38" actId="26606"/>
          <ac:spMkLst>
            <pc:docMk/>
            <pc:sldMk cId="588348121" sldId="257"/>
            <ac:spMk id="12" creationId="{C3D25154-9EF7-4C33-9AAC-7B3BE089FE0A}"/>
          </ac:spMkLst>
        </pc:spChg>
        <pc:spChg chg="add del">
          <ac:chgData name="Thorlapati, Nishitha" userId="40310d71-a6b4-4967-b2e1-fe14fa48da0b" providerId="ADAL" clId="{8EC988B4-8B3C-4EBA-9B69-0CD9EC75C1D4}" dt="2022-05-06T17:57:39.048" v="38" actId="26606"/>
          <ac:spMkLst>
            <pc:docMk/>
            <pc:sldMk cId="588348121" sldId="257"/>
            <ac:spMk id="14" creationId="{1604E8C0-C927-4C06-A96A-BF3323BA76D2}"/>
          </ac:spMkLst>
        </pc:spChg>
        <pc:grpChg chg="add del">
          <ac:chgData name="Thorlapati, Nishitha" userId="40310d71-a6b4-4967-b2e1-fe14fa48da0b" providerId="ADAL" clId="{8EC988B4-8B3C-4EBA-9B69-0CD9EC75C1D4}" dt="2022-05-06T17:57:39.048" v="38" actId="26606"/>
          <ac:grpSpMkLst>
            <pc:docMk/>
            <pc:sldMk cId="588348121" sldId="257"/>
            <ac:grpSpMk id="16" creationId="{9DCECFD5-4C30-4892-9FF0-540E17955A55}"/>
          </ac:grpSpMkLst>
        </pc:grpChg>
        <pc:picChg chg="add mod">
          <ac:chgData name="Thorlapati, Nishitha" userId="40310d71-a6b4-4967-b2e1-fe14fa48da0b" providerId="ADAL" clId="{8EC988B4-8B3C-4EBA-9B69-0CD9EC75C1D4}" dt="2022-05-06T19:21:29.969" v="2069" actId="14100"/>
          <ac:picMkLst>
            <pc:docMk/>
            <pc:sldMk cId="588348121" sldId="257"/>
            <ac:picMk id="8" creationId="{F740FEF4-B57C-6682-242D-D6DD82214734}"/>
          </ac:picMkLst>
        </pc:picChg>
      </pc:sldChg>
      <pc:sldChg chg="addSp delSp modSp mod setBg">
        <pc:chgData name="Thorlapati, Nishitha" userId="40310d71-a6b4-4967-b2e1-fe14fa48da0b" providerId="ADAL" clId="{8EC988B4-8B3C-4EBA-9B69-0CD9EC75C1D4}" dt="2022-05-10T17:21:40.631" v="3340" actId="1076"/>
        <pc:sldMkLst>
          <pc:docMk/>
          <pc:sldMk cId="1050282568" sldId="261"/>
        </pc:sldMkLst>
        <pc:spChg chg="del mod">
          <ac:chgData name="Thorlapati, Nishitha" userId="40310d71-a6b4-4967-b2e1-fe14fa48da0b" providerId="ADAL" clId="{8EC988B4-8B3C-4EBA-9B69-0CD9EC75C1D4}" dt="2022-05-06T18:51:44.401" v="1111" actId="478"/>
          <ac:spMkLst>
            <pc:docMk/>
            <pc:sldMk cId="1050282568" sldId="261"/>
            <ac:spMk id="2" creationId="{00000000-0000-0000-0000-000000000000}"/>
          </ac:spMkLst>
        </pc:spChg>
        <pc:spChg chg="mod ord">
          <ac:chgData name="Thorlapati, Nishitha" userId="40310d71-a6b4-4967-b2e1-fe14fa48da0b" providerId="ADAL" clId="{8EC988B4-8B3C-4EBA-9B69-0CD9EC75C1D4}" dt="2022-05-06T18:52:30.434" v="1121" actId="26606"/>
          <ac:spMkLst>
            <pc:docMk/>
            <pc:sldMk cId="1050282568" sldId="261"/>
            <ac:spMk id="4" creationId="{00000000-0000-0000-0000-000000000000}"/>
          </ac:spMkLst>
        </pc:spChg>
        <pc:spChg chg="mod">
          <ac:chgData name="Thorlapati, Nishitha" userId="40310d71-a6b4-4967-b2e1-fe14fa48da0b" providerId="ADAL" clId="{8EC988B4-8B3C-4EBA-9B69-0CD9EC75C1D4}" dt="2022-05-06T18:52:30.434" v="1121" actId="26606"/>
          <ac:spMkLst>
            <pc:docMk/>
            <pc:sldMk cId="1050282568" sldId="261"/>
            <ac:spMk id="5" creationId="{00000000-0000-0000-0000-000000000000}"/>
          </ac:spMkLst>
        </pc:spChg>
        <pc:spChg chg="mod">
          <ac:chgData name="Thorlapati, Nishitha" userId="40310d71-a6b4-4967-b2e1-fe14fa48da0b" providerId="ADAL" clId="{8EC988B4-8B3C-4EBA-9B69-0CD9EC75C1D4}" dt="2022-05-06T18:52:30.434" v="1121" actId="26606"/>
          <ac:spMkLst>
            <pc:docMk/>
            <pc:sldMk cId="1050282568" sldId="261"/>
            <ac:spMk id="6" creationId="{00000000-0000-0000-0000-000000000000}"/>
          </ac:spMkLst>
        </pc:spChg>
        <pc:spChg chg="add del mod">
          <ac:chgData name="Thorlapati, Nishitha" userId="40310d71-a6b4-4967-b2e1-fe14fa48da0b" providerId="ADAL" clId="{8EC988B4-8B3C-4EBA-9B69-0CD9EC75C1D4}" dt="2022-05-06T18:51:20.606" v="1107" actId="478"/>
          <ac:spMkLst>
            <pc:docMk/>
            <pc:sldMk cId="1050282568" sldId="261"/>
            <ac:spMk id="11" creationId="{0CF15281-FA7B-67CC-86D4-DBA462FAE3A4}"/>
          </ac:spMkLst>
        </pc:spChg>
        <pc:spChg chg="add mod">
          <ac:chgData name="Thorlapati, Nishitha" userId="40310d71-a6b4-4967-b2e1-fe14fa48da0b" providerId="ADAL" clId="{8EC988B4-8B3C-4EBA-9B69-0CD9EC75C1D4}" dt="2022-05-10T17:21:40.631" v="3340" actId="1076"/>
          <ac:spMkLst>
            <pc:docMk/>
            <pc:sldMk cId="1050282568" sldId="261"/>
            <ac:spMk id="15" creationId="{03562C0D-886D-ACAD-4CD9-4E3B4473C0B2}"/>
          </ac:spMkLst>
        </pc:spChg>
        <pc:spChg chg="add del">
          <ac:chgData name="Thorlapati, Nishitha" userId="40310d71-a6b4-4967-b2e1-fe14fa48da0b" providerId="ADAL" clId="{8EC988B4-8B3C-4EBA-9B69-0CD9EC75C1D4}" dt="2022-05-06T18:51:15.937" v="1106" actId="26606"/>
          <ac:spMkLst>
            <pc:docMk/>
            <pc:sldMk cId="1050282568" sldId="261"/>
            <ac:spMk id="16" creationId="{F3AF35CD-DA30-4E34-B0F3-32C27766DA05}"/>
          </ac:spMkLst>
        </pc:spChg>
        <pc:spChg chg="add del">
          <ac:chgData name="Thorlapati, Nishitha" userId="40310d71-a6b4-4967-b2e1-fe14fa48da0b" providerId="ADAL" clId="{8EC988B4-8B3C-4EBA-9B69-0CD9EC75C1D4}" dt="2022-05-06T18:52:30.434" v="1121" actId="26606"/>
          <ac:spMkLst>
            <pc:docMk/>
            <pc:sldMk cId="1050282568" sldId="261"/>
            <ac:spMk id="25" creationId="{E009DD9B-5EE2-4C0D-8B2B-351C8C102205}"/>
          </ac:spMkLst>
        </pc:spChg>
        <pc:spChg chg="add del">
          <ac:chgData name="Thorlapati, Nishitha" userId="40310d71-a6b4-4967-b2e1-fe14fa48da0b" providerId="ADAL" clId="{8EC988B4-8B3C-4EBA-9B69-0CD9EC75C1D4}" dt="2022-05-06T18:52:30.434" v="1121" actId="26606"/>
          <ac:spMkLst>
            <pc:docMk/>
            <pc:sldMk cId="1050282568" sldId="261"/>
            <ac:spMk id="27" creationId="{E720DB99-7745-4E75-9D96-AAB6D55C531E}"/>
          </ac:spMkLst>
        </pc:spChg>
        <pc:spChg chg="add del">
          <ac:chgData name="Thorlapati, Nishitha" userId="40310d71-a6b4-4967-b2e1-fe14fa48da0b" providerId="ADAL" clId="{8EC988B4-8B3C-4EBA-9B69-0CD9EC75C1D4}" dt="2022-05-06T18:52:30.434" v="1121" actId="26606"/>
          <ac:spMkLst>
            <pc:docMk/>
            <pc:sldMk cId="1050282568" sldId="261"/>
            <ac:spMk id="29" creationId="{D68803C4-E159-4360-B7BB-74205C8F782D}"/>
          </ac:spMkLst>
        </pc:spChg>
        <pc:spChg chg="add del">
          <ac:chgData name="Thorlapati, Nishitha" userId="40310d71-a6b4-4967-b2e1-fe14fa48da0b" providerId="ADAL" clId="{8EC988B4-8B3C-4EBA-9B69-0CD9EC75C1D4}" dt="2022-05-06T18:52:30.434" v="1121" actId="26606"/>
          <ac:spMkLst>
            <pc:docMk/>
            <pc:sldMk cId="1050282568" sldId="261"/>
            <ac:spMk id="31" creationId="{504B0465-3B07-49BF-BEA7-D81476246293}"/>
          </ac:spMkLst>
        </pc:spChg>
        <pc:spChg chg="add del">
          <ac:chgData name="Thorlapati, Nishitha" userId="40310d71-a6b4-4967-b2e1-fe14fa48da0b" providerId="ADAL" clId="{8EC988B4-8B3C-4EBA-9B69-0CD9EC75C1D4}" dt="2022-05-06T18:52:30.434" v="1121" actId="26606"/>
          <ac:spMkLst>
            <pc:docMk/>
            <pc:sldMk cId="1050282568" sldId="261"/>
            <ac:spMk id="33" creationId="{49B7FFA5-14CB-4A4F-9BCC-CA3AA5D9D276}"/>
          </ac:spMkLst>
        </pc:spChg>
        <pc:spChg chg="add del">
          <ac:chgData name="Thorlapati, Nishitha" userId="40310d71-a6b4-4967-b2e1-fe14fa48da0b" providerId="ADAL" clId="{8EC988B4-8B3C-4EBA-9B69-0CD9EC75C1D4}" dt="2022-05-06T18:52:30.434" v="1121" actId="26606"/>
          <ac:spMkLst>
            <pc:docMk/>
            <pc:sldMk cId="1050282568" sldId="261"/>
            <ac:spMk id="35" creationId="{04E48745-7512-4EC2-9E20-9092D12150CA}"/>
          </ac:spMkLst>
        </pc:spChg>
        <pc:spChg chg="add del">
          <ac:chgData name="Thorlapati, Nishitha" userId="40310d71-a6b4-4967-b2e1-fe14fa48da0b" providerId="ADAL" clId="{8EC988B4-8B3C-4EBA-9B69-0CD9EC75C1D4}" dt="2022-05-06T18:52:11.016" v="1117" actId="26606"/>
          <ac:spMkLst>
            <pc:docMk/>
            <pc:sldMk cId="1050282568" sldId="261"/>
            <ac:spMk id="44" creationId="{9C5EC292-991E-4C8F-9F55-D72971A4BB9C}"/>
          </ac:spMkLst>
        </pc:spChg>
        <pc:spChg chg="add del">
          <ac:chgData name="Thorlapati, Nishitha" userId="40310d71-a6b4-4967-b2e1-fe14fa48da0b" providerId="ADAL" clId="{8EC988B4-8B3C-4EBA-9B69-0CD9EC75C1D4}" dt="2022-05-06T18:52:11.016" v="1117" actId="26606"/>
          <ac:spMkLst>
            <pc:docMk/>
            <pc:sldMk cId="1050282568" sldId="261"/>
            <ac:spMk id="46" creationId="{F90B7573-D2CD-4589-B099-E8254726ACC0}"/>
          </ac:spMkLst>
        </pc:spChg>
        <pc:spChg chg="add del">
          <ac:chgData name="Thorlapati, Nishitha" userId="40310d71-a6b4-4967-b2e1-fe14fa48da0b" providerId="ADAL" clId="{8EC988B4-8B3C-4EBA-9B69-0CD9EC75C1D4}" dt="2022-05-06T18:52:11.016" v="1117" actId="26606"/>
          <ac:spMkLst>
            <pc:docMk/>
            <pc:sldMk cId="1050282568" sldId="261"/>
            <ac:spMk id="48" creationId="{C26A041F-C32D-4E9C-AD9A-6F8F9710D957}"/>
          </ac:spMkLst>
        </pc:spChg>
        <pc:spChg chg="add del">
          <ac:chgData name="Thorlapati, Nishitha" userId="40310d71-a6b4-4967-b2e1-fe14fa48da0b" providerId="ADAL" clId="{8EC988B4-8B3C-4EBA-9B69-0CD9EC75C1D4}" dt="2022-05-06T18:52:26.831" v="1119" actId="26606"/>
          <ac:spMkLst>
            <pc:docMk/>
            <pc:sldMk cId="1050282568" sldId="261"/>
            <ac:spMk id="51" creationId="{9C9664EF-0D74-4781-B4B4-646A93B50BC2}"/>
          </ac:spMkLst>
        </pc:spChg>
        <pc:spChg chg="add del">
          <ac:chgData name="Thorlapati, Nishitha" userId="40310d71-a6b4-4967-b2e1-fe14fa48da0b" providerId="ADAL" clId="{8EC988B4-8B3C-4EBA-9B69-0CD9EC75C1D4}" dt="2022-05-06T18:52:26.831" v="1119" actId="26606"/>
          <ac:spMkLst>
            <pc:docMk/>
            <pc:sldMk cId="1050282568" sldId="261"/>
            <ac:spMk id="52" creationId="{854C0CC2-F056-47AD-A361-F33F5EE97696}"/>
          </ac:spMkLst>
        </pc:spChg>
        <pc:spChg chg="add del">
          <ac:chgData name="Thorlapati, Nishitha" userId="40310d71-a6b4-4967-b2e1-fe14fa48da0b" providerId="ADAL" clId="{8EC988B4-8B3C-4EBA-9B69-0CD9EC75C1D4}" dt="2022-05-06T18:52:26.831" v="1119" actId="26606"/>
          <ac:spMkLst>
            <pc:docMk/>
            <pc:sldMk cId="1050282568" sldId="261"/>
            <ac:spMk id="53" creationId="{CD560C9F-7A8F-4FBA-BD3A-EB75B62E45D5}"/>
          </ac:spMkLst>
        </pc:spChg>
        <pc:grpChg chg="add del">
          <ac:chgData name="Thorlapati, Nishitha" userId="40310d71-a6b4-4967-b2e1-fe14fa48da0b" providerId="ADAL" clId="{8EC988B4-8B3C-4EBA-9B69-0CD9EC75C1D4}" dt="2022-05-06T18:51:15.937" v="1106" actId="26606"/>
          <ac:grpSpMkLst>
            <pc:docMk/>
            <pc:sldMk cId="1050282568" sldId="261"/>
            <ac:grpSpMk id="18" creationId="{BCFC42DC-2C46-47C4-BC61-530557385DBD}"/>
          </ac:grpSpMkLst>
        </pc:grpChg>
        <pc:grpChg chg="add del">
          <ac:chgData name="Thorlapati, Nishitha" userId="40310d71-a6b4-4967-b2e1-fe14fa48da0b" providerId="ADAL" clId="{8EC988B4-8B3C-4EBA-9B69-0CD9EC75C1D4}" dt="2022-05-06T18:52:11.016" v="1117" actId="26606"/>
          <ac:grpSpMkLst>
            <pc:docMk/>
            <pc:sldMk cId="1050282568" sldId="261"/>
            <ac:grpSpMk id="40" creationId="{2A313B03-D361-4EC9-AF52-0B3C1C92C26D}"/>
          </ac:grpSpMkLst>
        </pc:grpChg>
        <pc:grpChg chg="add del">
          <ac:chgData name="Thorlapati, Nishitha" userId="40310d71-a6b4-4967-b2e1-fe14fa48da0b" providerId="ADAL" clId="{8EC988B4-8B3C-4EBA-9B69-0CD9EC75C1D4}" dt="2022-05-06T18:52:26.831" v="1119" actId="26606"/>
          <ac:grpSpMkLst>
            <pc:docMk/>
            <pc:sldMk cId="1050282568" sldId="261"/>
            <ac:grpSpMk id="50" creationId="{2A313B03-D361-4EC9-AF52-0B3C1C92C26D}"/>
          </ac:grpSpMkLst>
        </pc:grpChg>
        <pc:grpChg chg="add del">
          <ac:chgData name="Thorlapati, Nishitha" userId="40310d71-a6b4-4967-b2e1-fe14fa48da0b" providerId="ADAL" clId="{8EC988B4-8B3C-4EBA-9B69-0CD9EC75C1D4}" dt="2022-05-06T18:52:30.434" v="1121" actId="26606"/>
          <ac:grpSpMkLst>
            <pc:docMk/>
            <pc:sldMk cId="1050282568" sldId="261"/>
            <ac:grpSpMk id="55" creationId="{EE6C75A5-F4B8-415F-B4EA-A9AD45087E49}"/>
          </ac:grpSpMkLst>
        </pc:grpChg>
        <pc:picChg chg="del mod ord">
          <ac:chgData name="Thorlapati, Nishitha" userId="40310d71-a6b4-4967-b2e1-fe14fa48da0b" providerId="ADAL" clId="{8EC988B4-8B3C-4EBA-9B69-0CD9EC75C1D4}" dt="2022-05-06T18:51:24.131" v="1108" actId="478"/>
          <ac:picMkLst>
            <pc:docMk/>
            <pc:sldMk cId="1050282568" sldId="261"/>
            <ac:picMk id="9" creationId="{5094C106-B382-BD67-F7E4-F4251A1421BE}"/>
          </ac:picMkLst>
        </pc:picChg>
        <pc:picChg chg="add mod">
          <ac:chgData name="Thorlapati, Nishitha" userId="40310d71-a6b4-4967-b2e1-fe14fa48da0b" providerId="ADAL" clId="{8EC988B4-8B3C-4EBA-9B69-0CD9EC75C1D4}" dt="2022-05-09T19:52:50.191" v="2077" actId="14100"/>
          <ac:picMkLst>
            <pc:docMk/>
            <pc:sldMk cId="1050282568" sldId="261"/>
            <ac:picMk id="13" creationId="{FAE2D571-AD74-1B15-3A34-E46AD24C5454}"/>
          </ac:picMkLst>
        </pc:picChg>
        <pc:picChg chg="add del mod ord">
          <ac:chgData name="Thorlapati, Nishitha" userId="40310d71-a6b4-4967-b2e1-fe14fa48da0b" providerId="ADAL" clId="{8EC988B4-8B3C-4EBA-9B69-0CD9EC75C1D4}" dt="2022-05-09T19:52:37.385" v="2073" actId="478"/>
          <ac:picMkLst>
            <pc:docMk/>
            <pc:sldMk cId="1050282568" sldId="261"/>
            <ac:picMk id="14" creationId="{E7FEEE4A-0F8C-A61B-C217-A8A734990CFA}"/>
          </ac:picMkLst>
        </pc:picChg>
      </pc:sldChg>
      <pc:sldChg chg="addSp delSp modSp mod setBg setClrOvrMap modNotesTx">
        <pc:chgData name="Thorlapati, Nishitha" userId="40310d71-a6b4-4967-b2e1-fe14fa48da0b" providerId="ADAL" clId="{8EC988B4-8B3C-4EBA-9B69-0CD9EC75C1D4}" dt="2022-05-10T18:49:43.562" v="3662" actId="20577"/>
        <pc:sldMkLst>
          <pc:docMk/>
          <pc:sldMk cId="2297083386" sldId="265"/>
        </pc:sldMkLst>
        <pc:spChg chg="mod">
          <ac:chgData name="Thorlapati, Nishitha" userId="40310d71-a6b4-4967-b2e1-fe14fa48da0b" providerId="ADAL" clId="{8EC988B4-8B3C-4EBA-9B69-0CD9EC75C1D4}" dt="2022-05-06T18:07:32.680" v="243" actId="1076"/>
          <ac:spMkLst>
            <pc:docMk/>
            <pc:sldMk cId="2297083386" sldId="265"/>
            <ac:spMk id="2" creationId="{BC6F8EEC-D01F-4A54-95FF-6C9E61F73E48}"/>
          </ac:spMkLst>
        </pc:spChg>
        <pc:spChg chg="mod">
          <ac:chgData name="Thorlapati, Nishitha" userId="40310d71-a6b4-4967-b2e1-fe14fa48da0b" providerId="ADAL" clId="{8EC988B4-8B3C-4EBA-9B69-0CD9EC75C1D4}" dt="2022-05-10T18:49:43.562" v="3662" actId="20577"/>
          <ac:spMkLst>
            <pc:docMk/>
            <pc:sldMk cId="2297083386" sldId="265"/>
            <ac:spMk id="3" creationId="{01C348D0-1030-4D27-972F-51B9063DEF19}"/>
          </ac:spMkLst>
        </pc:spChg>
        <pc:spChg chg="mod ord">
          <ac:chgData name="Thorlapati, Nishitha" userId="40310d71-a6b4-4967-b2e1-fe14fa48da0b" providerId="ADAL" clId="{8EC988B4-8B3C-4EBA-9B69-0CD9EC75C1D4}" dt="2022-05-06T17:56:36.371" v="28" actId="26606"/>
          <ac:spMkLst>
            <pc:docMk/>
            <pc:sldMk cId="2297083386" sldId="265"/>
            <ac:spMk id="4" creationId="{2A272CD7-73E0-4DCD-A9EE-8A3E76DBE1AE}"/>
          </ac:spMkLst>
        </pc:spChg>
        <pc:spChg chg="mod">
          <ac:chgData name="Thorlapati, Nishitha" userId="40310d71-a6b4-4967-b2e1-fe14fa48da0b" providerId="ADAL" clId="{8EC988B4-8B3C-4EBA-9B69-0CD9EC75C1D4}" dt="2022-05-06T17:56:36.371" v="28" actId="26606"/>
          <ac:spMkLst>
            <pc:docMk/>
            <pc:sldMk cId="2297083386" sldId="265"/>
            <ac:spMk id="5" creationId="{6E484994-BD0D-4F3F-A402-B08080F87EBC}"/>
          </ac:spMkLst>
        </pc:spChg>
        <pc:spChg chg="add del">
          <ac:chgData name="Thorlapati, Nishitha" userId="40310d71-a6b4-4967-b2e1-fe14fa48da0b" providerId="ADAL" clId="{8EC988B4-8B3C-4EBA-9B69-0CD9EC75C1D4}" dt="2022-05-06T17:56:14.822" v="25" actId="26606"/>
          <ac:spMkLst>
            <pc:docMk/>
            <pc:sldMk cId="2297083386" sldId="265"/>
            <ac:spMk id="14" creationId="{2A0E4E09-FC02-4ADC-951A-3FFA90B6FE39}"/>
          </ac:spMkLst>
        </pc:spChg>
        <pc:spChg chg="add del">
          <ac:chgData name="Thorlapati, Nishitha" userId="40310d71-a6b4-4967-b2e1-fe14fa48da0b" providerId="ADAL" clId="{8EC988B4-8B3C-4EBA-9B69-0CD9EC75C1D4}" dt="2022-05-06T17:56:14.822" v="25" actId="26606"/>
          <ac:spMkLst>
            <pc:docMk/>
            <pc:sldMk cId="2297083386" sldId="265"/>
            <ac:spMk id="16" creationId="{E5821A2D-F010-4C2B-8819-23281D9C770F}"/>
          </ac:spMkLst>
        </pc:spChg>
        <pc:spChg chg="add del">
          <ac:chgData name="Thorlapati, Nishitha" userId="40310d71-a6b4-4967-b2e1-fe14fa48da0b" providerId="ADAL" clId="{8EC988B4-8B3C-4EBA-9B69-0CD9EC75C1D4}" dt="2022-05-06T17:56:36.371" v="28" actId="26606"/>
          <ac:spMkLst>
            <pc:docMk/>
            <pc:sldMk cId="2297083386" sldId="265"/>
            <ac:spMk id="22" creationId="{2A0E4E09-FC02-4ADC-951A-3FFA90B6FE39}"/>
          </ac:spMkLst>
        </pc:spChg>
        <pc:spChg chg="add del">
          <ac:chgData name="Thorlapati, Nishitha" userId="40310d71-a6b4-4967-b2e1-fe14fa48da0b" providerId="ADAL" clId="{8EC988B4-8B3C-4EBA-9B69-0CD9EC75C1D4}" dt="2022-05-06T17:56:36.371" v="28" actId="26606"/>
          <ac:spMkLst>
            <pc:docMk/>
            <pc:sldMk cId="2297083386" sldId="265"/>
            <ac:spMk id="23" creationId="{E5821A2D-F010-4C2B-8819-23281D9C770F}"/>
          </ac:spMkLst>
        </pc:spChg>
        <pc:spChg chg="add">
          <ac:chgData name="Thorlapati, Nishitha" userId="40310d71-a6b4-4967-b2e1-fe14fa48da0b" providerId="ADAL" clId="{8EC988B4-8B3C-4EBA-9B69-0CD9EC75C1D4}" dt="2022-05-06T17:56:36.371" v="28" actId="26606"/>
          <ac:spMkLst>
            <pc:docMk/>
            <pc:sldMk cId="2297083386" sldId="265"/>
            <ac:spMk id="29" creationId="{D2F9B8D9-2A0F-48A2-AD9F-81D8C4970341}"/>
          </ac:spMkLst>
        </pc:spChg>
        <pc:grpChg chg="add del">
          <ac:chgData name="Thorlapati, Nishitha" userId="40310d71-a6b4-4967-b2e1-fe14fa48da0b" providerId="ADAL" clId="{8EC988B4-8B3C-4EBA-9B69-0CD9EC75C1D4}" dt="2022-05-06T17:56:14.822" v="25" actId="26606"/>
          <ac:grpSpMkLst>
            <pc:docMk/>
            <pc:sldMk cId="2297083386" sldId="265"/>
            <ac:grpSpMk id="18" creationId="{D68B9961-F007-40D1-AF51-61B6DE5106CE}"/>
          </ac:grpSpMkLst>
        </pc:grpChg>
        <pc:grpChg chg="add del">
          <ac:chgData name="Thorlapati, Nishitha" userId="40310d71-a6b4-4967-b2e1-fe14fa48da0b" providerId="ADAL" clId="{8EC988B4-8B3C-4EBA-9B69-0CD9EC75C1D4}" dt="2022-05-06T17:56:36.371" v="28" actId="26606"/>
          <ac:grpSpMkLst>
            <pc:docMk/>
            <pc:sldMk cId="2297083386" sldId="265"/>
            <ac:grpSpMk id="24" creationId="{D68B9961-F007-40D1-AF51-61B6DE5106CE}"/>
          </ac:grpSpMkLst>
        </pc:grpChg>
        <pc:grpChg chg="add">
          <ac:chgData name="Thorlapati, Nishitha" userId="40310d71-a6b4-4967-b2e1-fe14fa48da0b" providerId="ADAL" clId="{8EC988B4-8B3C-4EBA-9B69-0CD9EC75C1D4}" dt="2022-05-06T17:56:36.371" v="28" actId="26606"/>
          <ac:grpSpMkLst>
            <pc:docMk/>
            <pc:sldMk cId="2297083386" sldId="265"/>
            <ac:grpSpMk id="31" creationId="{0F7E20FF-7DA6-46B7-AB0E-E6CBFDD07292}"/>
          </ac:grpSpMkLst>
        </pc:grpChg>
        <pc:picChg chg="mod ord">
          <ac:chgData name="Thorlapati, Nishitha" userId="40310d71-a6b4-4967-b2e1-fe14fa48da0b" providerId="ADAL" clId="{8EC988B4-8B3C-4EBA-9B69-0CD9EC75C1D4}" dt="2022-05-06T17:56:36.371" v="28" actId="26606"/>
          <ac:picMkLst>
            <pc:docMk/>
            <pc:sldMk cId="2297083386" sldId="265"/>
            <ac:picMk id="9" creationId="{7F82A80A-EA71-43C2-B1A1-B9AEBBAFDE0C}"/>
          </ac:picMkLst>
        </pc:picChg>
      </pc:sldChg>
      <pc:sldChg chg="addSp delSp modSp mod setBg modNotesTx">
        <pc:chgData name="Thorlapati, Nishitha" userId="40310d71-a6b4-4967-b2e1-fe14fa48da0b" providerId="ADAL" clId="{8EC988B4-8B3C-4EBA-9B69-0CD9EC75C1D4}" dt="2022-05-06T18:58:47.823" v="1276" actId="6549"/>
        <pc:sldMkLst>
          <pc:docMk/>
          <pc:sldMk cId="965207139" sldId="269"/>
        </pc:sldMkLst>
        <pc:spChg chg="mod">
          <ac:chgData name="Thorlapati, Nishitha" userId="40310d71-a6b4-4967-b2e1-fe14fa48da0b" providerId="ADAL" clId="{8EC988B4-8B3C-4EBA-9B69-0CD9EC75C1D4}" dt="2022-05-06T17:42:42.203" v="20" actId="1076"/>
          <ac:spMkLst>
            <pc:docMk/>
            <pc:sldMk cId="965207139" sldId="269"/>
            <ac:spMk id="2" creationId="{20BC9508-BA9F-464D-ACBB-B4F6653B2561}"/>
          </ac:spMkLst>
        </pc:spChg>
        <pc:spChg chg="mod ord">
          <ac:chgData name="Thorlapati, Nishitha" userId="40310d71-a6b4-4967-b2e1-fe14fa48da0b" providerId="ADAL" clId="{8EC988B4-8B3C-4EBA-9B69-0CD9EC75C1D4}" dt="2022-05-06T17:42:34.017" v="19" actId="26606"/>
          <ac:spMkLst>
            <pc:docMk/>
            <pc:sldMk cId="965207139" sldId="269"/>
            <ac:spMk id="5" creationId="{C95F9D0B-850F-48A2-BC72-A802F9CBA9AC}"/>
          </ac:spMkLst>
        </pc:spChg>
        <pc:spChg chg="del mod">
          <ac:chgData name="Thorlapati, Nishitha" userId="40310d71-a6b4-4967-b2e1-fe14fa48da0b" providerId="ADAL" clId="{8EC988B4-8B3C-4EBA-9B69-0CD9EC75C1D4}" dt="2022-05-06T17:42:08.855" v="12" actId="931"/>
          <ac:spMkLst>
            <pc:docMk/>
            <pc:sldMk cId="965207139" sldId="269"/>
            <ac:spMk id="9" creationId="{F4D1A004-D409-9D48-F25C-8B33B16B5649}"/>
          </ac:spMkLst>
        </pc:spChg>
        <pc:spChg chg="add del mod">
          <ac:chgData name="Thorlapati, Nishitha" userId="40310d71-a6b4-4967-b2e1-fe14fa48da0b" providerId="ADAL" clId="{8EC988B4-8B3C-4EBA-9B69-0CD9EC75C1D4}" dt="2022-05-06T17:42:23.861" v="14" actId="931"/>
          <ac:spMkLst>
            <pc:docMk/>
            <pc:sldMk cId="965207139" sldId="269"/>
            <ac:spMk id="13" creationId="{9BE1A787-0DDE-1238-6094-51ED840D2F93}"/>
          </ac:spMkLst>
        </pc:spChg>
        <pc:spChg chg="add del">
          <ac:chgData name="Thorlapati, Nishitha" userId="40310d71-a6b4-4967-b2e1-fe14fa48da0b" providerId="ADAL" clId="{8EC988B4-8B3C-4EBA-9B69-0CD9EC75C1D4}" dt="2022-05-06T17:42:33.974" v="18" actId="26606"/>
          <ac:spMkLst>
            <pc:docMk/>
            <pc:sldMk cId="965207139" sldId="269"/>
            <ac:spMk id="19" creationId="{D14FFB9E-3ED1-1C5D-7611-96E587D02313}"/>
          </ac:spMkLst>
        </pc:spChg>
        <pc:spChg chg="add del">
          <ac:chgData name="Thorlapati, Nishitha" userId="40310d71-a6b4-4967-b2e1-fe14fa48da0b" providerId="ADAL" clId="{8EC988B4-8B3C-4EBA-9B69-0CD9EC75C1D4}" dt="2022-05-06T17:42:33.974" v="18" actId="26606"/>
          <ac:spMkLst>
            <pc:docMk/>
            <pc:sldMk cId="965207139" sldId="269"/>
            <ac:spMk id="26" creationId="{CCF043BA-0C52-4068-BCF5-2B2D89BA9D36}"/>
          </ac:spMkLst>
        </pc:spChg>
        <pc:spChg chg="add mod">
          <ac:chgData name="Thorlapati, Nishitha" userId="40310d71-a6b4-4967-b2e1-fe14fa48da0b" providerId="ADAL" clId="{8EC988B4-8B3C-4EBA-9B69-0CD9EC75C1D4}" dt="2022-05-06T18:05:57.709" v="149" actId="1076"/>
          <ac:spMkLst>
            <pc:docMk/>
            <pc:sldMk cId="965207139" sldId="269"/>
            <ac:spMk id="31" creationId="{67B987BB-1C96-EE2F-C08A-7B7D1D24A776}"/>
          </ac:spMkLst>
        </pc:spChg>
        <pc:spChg chg="add mod">
          <ac:chgData name="Thorlapati, Nishitha" userId="40310d71-a6b4-4967-b2e1-fe14fa48da0b" providerId="ADAL" clId="{8EC988B4-8B3C-4EBA-9B69-0CD9EC75C1D4}" dt="2022-05-06T18:05:51.702" v="148" actId="1076"/>
          <ac:spMkLst>
            <pc:docMk/>
            <pc:sldMk cId="965207139" sldId="269"/>
            <ac:spMk id="33" creationId="{B9CCE1C7-C8C3-AADA-AD00-24FE9352248B}"/>
          </ac:spMkLst>
        </pc:spChg>
        <pc:spChg chg="add">
          <ac:chgData name="Thorlapati, Nishitha" userId="40310d71-a6b4-4967-b2e1-fe14fa48da0b" providerId="ADAL" clId="{8EC988B4-8B3C-4EBA-9B69-0CD9EC75C1D4}" dt="2022-05-06T17:42:34.017" v="19" actId="26606"/>
          <ac:spMkLst>
            <pc:docMk/>
            <pc:sldMk cId="965207139" sldId="269"/>
            <ac:spMk id="34" creationId="{484E34F7-E155-426C-A88E-8AEA6CF3F7EC}"/>
          </ac:spMkLst>
        </pc:spChg>
        <pc:spChg chg="add mod">
          <ac:chgData name="Thorlapati, Nishitha" userId="40310d71-a6b4-4967-b2e1-fe14fa48da0b" providerId="ADAL" clId="{8EC988B4-8B3C-4EBA-9B69-0CD9EC75C1D4}" dt="2022-05-06T18:06:06.055" v="158" actId="5793"/>
          <ac:spMkLst>
            <pc:docMk/>
            <pc:sldMk cId="965207139" sldId="269"/>
            <ac:spMk id="35" creationId="{8DBF0EEC-1E44-FD50-D329-F3A023EE9C3C}"/>
          </ac:spMkLst>
        </pc:spChg>
        <pc:grpChg chg="add del">
          <ac:chgData name="Thorlapati, Nishitha" userId="40310d71-a6b4-4967-b2e1-fe14fa48da0b" providerId="ADAL" clId="{8EC988B4-8B3C-4EBA-9B69-0CD9EC75C1D4}" dt="2022-05-06T17:42:33.974" v="18" actId="26606"/>
          <ac:grpSpMkLst>
            <pc:docMk/>
            <pc:sldMk cId="965207139" sldId="269"/>
            <ac:grpSpMk id="22" creationId="{16DBFAD4-B5FC-442B-A283-381B01B195F7}"/>
          </ac:grpSpMkLst>
        </pc:grpChg>
        <pc:grpChg chg="add del">
          <ac:chgData name="Thorlapati, Nishitha" userId="40310d71-a6b4-4967-b2e1-fe14fa48da0b" providerId="ADAL" clId="{8EC988B4-8B3C-4EBA-9B69-0CD9EC75C1D4}" dt="2022-05-06T17:42:33.974" v="18" actId="26606"/>
          <ac:grpSpMkLst>
            <pc:docMk/>
            <pc:sldMk cId="965207139" sldId="269"/>
            <ac:grpSpMk id="28" creationId="{789ACCC8-A635-400E-B9C0-AD9CA57109CE}"/>
          </ac:grpSpMkLst>
        </pc:grpChg>
        <pc:grpChg chg="add">
          <ac:chgData name="Thorlapati, Nishitha" userId="40310d71-a6b4-4967-b2e1-fe14fa48da0b" providerId="ADAL" clId="{8EC988B4-8B3C-4EBA-9B69-0CD9EC75C1D4}" dt="2022-05-06T17:42:34.017" v="19" actId="26606"/>
          <ac:grpSpMkLst>
            <pc:docMk/>
            <pc:sldMk cId="965207139" sldId="269"/>
            <ac:grpSpMk id="32" creationId="{16DBFAD4-B5FC-442B-A283-381B01B195F7}"/>
          </ac:grpSpMkLst>
        </pc:grpChg>
        <pc:picChg chg="add del mod">
          <ac:chgData name="Thorlapati, Nishitha" userId="40310d71-a6b4-4967-b2e1-fe14fa48da0b" providerId="ADAL" clId="{8EC988B4-8B3C-4EBA-9B69-0CD9EC75C1D4}" dt="2022-05-06T17:42:11.225" v="13" actId="478"/>
          <ac:picMkLst>
            <pc:docMk/>
            <pc:sldMk cId="965207139" sldId="269"/>
            <ac:picMk id="11" creationId="{101C0B9B-FFC1-B325-82B6-CF867E8E0440}"/>
          </ac:picMkLst>
        </pc:picChg>
        <pc:picChg chg="add mod">
          <ac:chgData name="Thorlapati, Nishitha" userId="40310d71-a6b4-4967-b2e1-fe14fa48da0b" providerId="ADAL" clId="{8EC988B4-8B3C-4EBA-9B69-0CD9EC75C1D4}" dt="2022-05-06T17:42:34.017" v="19" actId="26606"/>
          <ac:picMkLst>
            <pc:docMk/>
            <pc:sldMk cId="965207139" sldId="269"/>
            <ac:picMk id="15" creationId="{B1F8C89B-48EC-3430-67B7-C9D529B966AF}"/>
          </ac:picMkLst>
        </pc:picChg>
      </pc:sldChg>
      <pc:sldChg chg="addSp delSp modSp mod setBg setClrOvrMap modShow modNotesTx">
        <pc:chgData name="Thorlapati, Nishitha" userId="40310d71-a6b4-4967-b2e1-fe14fa48da0b" providerId="ADAL" clId="{8EC988B4-8B3C-4EBA-9B69-0CD9EC75C1D4}" dt="2022-05-10T17:26:54.567" v="3462" actId="1076"/>
        <pc:sldMkLst>
          <pc:docMk/>
          <pc:sldMk cId="17070913" sldId="270"/>
        </pc:sldMkLst>
        <pc:spChg chg="mod">
          <ac:chgData name="Thorlapati, Nishitha" userId="40310d71-a6b4-4967-b2e1-fe14fa48da0b" providerId="ADAL" clId="{8EC988B4-8B3C-4EBA-9B69-0CD9EC75C1D4}" dt="2022-05-10T17:18:04.908" v="3224" actId="1076"/>
          <ac:spMkLst>
            <pc:docMk/>
            <pc:sldMk cId="17070913" sldId="270"/>
            <ac:spMk id="2" creationId="{CEBC18F4-B839-41BB-B29B-BEE5FC99600E}"/>
          </ac:spMkLst>
        </pc:spChg>
        <pc:spChg chg="mod ord">
          <ac:chgData name="Thorlapati, Nishitha" userId="40310d71-a6b4-4967-b2e1-fe14fa48da0b" providerId="ADAL" clId="{8EC988B4-8B3C-4EBA-9B69-0CD9EC75C1D4}" dt="2022-05-10T17:17:29.210" v="3156" actId="26606"/>
          <ac:spMkLst>
            <pc:docMk/>
            <pc:sldMk cId="17070913" sldId="270"/>
            <ac:spMk id="4" creationId="{D9ABCBD5-983A-477A-A1C4-40A06F62EB26}"/>
          </ac:spMkLst>
        </pc:spChg>
        <pc:spChg chg="mod ord">
          <ac:chgData name="Thorlapati, Nishitha" userId="40310d71-a6b4-4967-b2e1-fe14fa48da0b" providerId="ADAL" clId="{8EC988B4-8B3C-4EBA-9B69-0CD9EC75C1D4}" dt="2022-05-10T17:17:29.210" v="3156" actId="26606"/>
          <ac:spMkLst>
            <pc:docMk/>
            <pc:sldMk cId="17070913" sldId="270"/>
            <ac:spMk id="5" creationId="{AFED0105-6333-4707-90A8-5D5BBB825952}"/>
          </ac:spMkLst>
        </pc:spChg>
        <pc:spChg chg="mod">
          <ac:chgData name="Thorlapati, Nishitha" userId="40310d71-a6b4-4967-b2e1-fe14fa48da0b" providerId="ADAL" clId="{8EC988B4-8B3C-4EBA-9B69-0CD9EC75C1D4}" dt="2022-05-10T17:17:29.210" v="3156" actId="26606"/>
          <ac:spMkLst>
            <pc:docMk/>
            <pc:sldMk cId="17070913" sldId="270"/>
            <ac:spMk id="6" creationId="{EF40C8BC-920F-4171-A604-D7E3DBA72AFE}"/>
          </ac:spMkLst>
        </pc:spChg>
        <pc:spChg chg="mod ord">
          <ac:chgData name="Thorlapati, Nishitha" userId="40310d71-a6b4-4967-b2e1-fe14fa48da0b" providerId="ADAL" clId="{8EC988B4-8B3C-4EBA-9B69-0CD9EC75C1D4}" dt="2022-05-10T17:26:54.567" v="3462" actId="1076"/>
          <ac:spMkLst>
            <pc:docMk/>
            <pc:sldMk cId="17070913" sldId="270"/>
            <ac:spMk id="7" creationId="{6BFC411E-95B8-8283-E445-F9D28D874F88}"/>
          </ac:spMkLst>
        </pc:spChg>
        <pc:spChg chg="add del mod">
          <ac:chgData name="Thorlapati, Nishitha" userId="40310d71-a6b4-4967-b2e1-fe14fa48da0b" providerId="ADAL" clId="{8EC988B4-8B3C-4EBA-9B69-0CD9EC75C1D4}" dt="2022-05-06T18:23:54.346" v="819"/>
          <ac:spMkLst>
            <pc:docMk/>
            <pc:sldMk cId="17070913" sldId="270"/>
            <ac:spMk id="9" creationId="{D20EBF22-BA62-CD23-FF26-046FA9C5DA18}"/>
          </ac:spMkLst>
        </pc:spChg>
        <pc:spChg chg="add mod">
          <ac:chgData name="Thorlapati, Nishitha" userId="40310d71-a6b4-4967-b2e1-fe14fa48da0b" providerId="ADAL" clId="{8EC988B4-8B3C-4EBA-9B69-0CD9EC75C1D4}" dt="2022-05-10T17:18:55.793" v="3303" actId="13822"/>
          <ac:spMkLst>
            <pc:docMk/>
            <pc:sldMk cId="17070913" sldId="270"/>
            <ac:spMk id="12" creationId="{01A40CAF-DD5E-8166-36B5-707062341B16}"/>
          </ac:spMkLst>
        </pc:spChg>
        <pc:spChg chg="add del">
          <ac:chgData name="Thorlapati, Nishitha" userId="40310d71-a6b4-4967-b2e1-fe14fa48da0b" providerId="ADAL" clId="{8EC988B4-8B3C-4EBA-9B69-0CD9EC75C1D4}" dt="2022-05-06T17:56:26.183" v="27" actId="26606"/>
          <ac:spMkLst>
            <pc:docMk/>
            <pc:sldMk cId="17070913" sldId="270"/>
            <ac:spMk id="16" creationId="{4FCA88C2-C73C-4062-A097-8FBCE3090BEA}"/>
          </ac:spMkLst>
        </pc:spChg>
        <pc:spChg chg="add del">
          <ac:chgData name="Thorlapati, Nishitha" userId="40310d71-a6b4-4967-b2e1-fe14fa48da0b" providerId="ADAL" clId="{8EC988B4-8B3C-4EBA-9B69-0CD9EC75C1D4}" dt="2022-05-06T17:56:26.183" v="27" actId="26606"/>
          <ac:spMkLst>
            <pc:docMk/>
            <pc:sldMk cId="17070913" sldId="270"/>
            <ac:spMk id="18" creationId="{83981C21-E132-4402-B31B-D725C1CE77D2}"/>
          </ac:spMkLst>
        </pc:spChg>
        <pc:spChg chg="add del">
          <ac:chgData name="Thorlapati, Nishitha" userId="40310d71-a6b4-4967-b2e1-fe14fa48da0b" providerId="ADAL" clId="{8EC988B4-8B3C-4EBA-9B69-0CD9EC75C1D4}" dt="2022-05-06T17:56:26.183" v="27" actId="26606"/>
          <ac:spMkLst>
            <pc:docMk/>
            <pc:sldMk cId="17070913" sldId="270"/>
            <ac:spMk id="20" creationId="{6A685C77-4E84-486A-9AE5-F3635BE98EFB}"/>
          </ac:spMkLst>
        </pc:spChg>
        <pc:spChg chg="add del">
          <ac:chgData name="Thorlapati, Nishitha" userId="40310d71-a6b4-4967-b2e1-fe14fa48da0b" providerId="ADAL" clId="{8EC988B4-8B3C-4EBA-9B69-0CD9EC75C1D4}" dt="2022-05-06T17:56:26.183" v="27" actId="26606"/>
          <ac:spMkLst>
            <pc:docMk/>
            <pc:sldMk cId="17070913" sldId="270"/>
            <ac:spMk id="22" creationId="{E55C1C3E-5158-47F3-8FD9-14B22C3E6EAD}"/>
          </ac:spMkLst>
        </pc:spChg>
        <pc:spChg chg="add del">
          <ac:chgData name="Thorlapati, Nishitha" userId="40310d71-a6b4-4967-b2e1-fe14fa48da0b" providerId="ADAL" clId="{8EC988B4-8B3C-4EBA-9B69-0CD9EC75C1D4}" dt="2022-05-06T17:57:40.935" v="40" actId="26606"/>
          <ac:spMkLst>
            <pc:docMk/>
            <pc:sldMk cId="17070913" sldId="270"/>
            <ac:spMk id="31" creationId="{56B66E70-9451-4286-A0C2-6CF108FE8143}"/>
          </ac:spMkLst>
        </pc:spChg>
        <pc:spChg chg="add del">
          <ac:chgData name="Thorlapati, Nishitha" userId="40310d71-a6b4-4967-b2e1-fe14fa48da0b" providerId="ADAL" clId="{8EC988B4-8B3C-4EBA-9B69-0CD9EC75C1D4}" dt="2022-05-06T17:57:40.935" v="40" actId="26606"/>
          <ac:spMkLst>
            <pc:docMk/>
            <pc:sldMk cId="17070913" sldId="270"/>
            <ac:spMk id="33" creationId="{2A4B0696-68E2-40ED-B597-4B8738754428}"/>
          </ac:spMkLst>
        </pc:spChg>
        <pc:spChg chg="add del">
          <ac:chgData name="Thorlapati, Nishitha" userId="40310d71-a6b4-4967-b2e1-fe14fa48da0b" providerId="ADAL" clId="{8EC988B4-8B3C-4EBA-9B69-0CD9EC75C1D4}" dt="2022-05-06T17:57:40.935" v="40" actId="26606"/>
          <ac:spMkLst>
            <pc:docMk/>
            <pc:sldMk cId="17070913" sldId="270"/>
            <ac:spMk id="35" creationId="{A19EF1B4-0F49-44D2-AE21-263819BFBC9B}"/>
          </ac:spMkLst>
        </pc:spChg>
        <pc:spChg chg="add del">
          <ac:chgData name="Thorlapati, Nishitha" userId="40310d71-a6b4-4967-b2e1-fe14fa48da0b" providerId="ADAL" clId="{8EC988B4-8B3C-4EBA-9B69-0CD9EC75C1D4}" dt="2022-05-10T17:15:05.751" v="3102" actId="26606"/>
          <ac:spMkLst>
            <pc:docMk/>
            <pc:sldMk cId="17070913" sldId="270"/>
            <ac:spMk id="48" creationId="{4FCA88C2-C73C-4062-A097-8FBCE3090BEA}"/>
          </ac:spMkLst>
        </pc:spChg>
        <pc:spChg chg="add del">
          <ac:chgData name="Thorlapati, Nishitha" userId="40310d71-a6b4-4967-b2e1-fe14fa48da0b" providerId="ADAL" clId="{8EC988B4-8B3C-4EBA-9B69-0CD9EC75C1D4}" dt="2022-05-10T17:15:05.751" v="3102" actId="26606"/>
          <ac:spMkLst>
            <pc:docMk/>
            <pc:sldMk cId="17070913" sldId="270"/>
            <ac:spMk id="50" creationId="{83981C21-E132-4402-B31B-D725C1CE77D2}"/>
          </ac:spMkLst>
        </pc:spChg>
        <pc:spChg chg="add del">
          <ac:chgData name="Thorlapati, Nishitha" userId="40310d71-a6b4-4967-b2e1-fe14fa48da0b" providerId="ADAL" clId="{8EC988B4-8B3C-4EBA-9B69-0CD9EC75C1D4}" dt="2022-05-10T17:15:05.751" v="3102" actId="26606"/>
          <ac:spMkLst>
            <pc:docMk/>
            <pc:sldMk cId="17070913" sldId="270"/>
            <ac:spMk id="52" creationId="{6A685C77-4E84-486A-9AE5-F3635BE98EFB}"/>
          </ac:spMkLst>
        </pc:spChg>
        <pc:spChg chg="add del">
          <ac:chgData name="Thorlapati, Nishitha" userId="40310d71-a6b4-4967-b2e1-fe14fa48da0b" providerId="ADAL" clId="{8EC988B4-8B3C-4EBA-9B69-0CD9EC75C1D4}" dt="2022-05-10T17:15:05.751" v="3102" actId="26606"/>
          <ac:spMkLst>
            <pc:docMk/>
            <pc:sldMk cId="17070913" sldId="270"/>
            <ac:spMk id="54" creationId="{E55C1C3E-5158-47F3-8FD9-14B22C3E6EAD}"/>
          </ac:spMkLst>
        </pc:spChg>
        <pc:spChg chg="add del">
          <ac:chgData name="Thorlapati, Nishitha" userId="40310d71-a6b4-4967-b2e1-fe14fa48da0b" providerId="ADAL" clId="{8EC988B4-8B3C-4EBA-9B69-0CD9EC75C1D4}" dt="2022-05-10T17:17:29.210" v="3156" actId="26606"/>
          <ac:spMkLst>
            <pc:docMk/>
            <pc:sldMk cId="17070913" sldId="270"/>
            <ac:spMk id="63" creationId="{2A0E4E09-FC02-4ADC-951A-3FFA90B6FE39}"/>
          </ac:spMkLst>
        </pc:spChg>
        <pc:spChg chg="add del">
          <ac:chgData name="Thorlapati, Nishitha" userId="40310d71-a6b4-4967-b2e1-fe14fa48da0b" providerId="ADAL" clId="{8EC988B4-8B3C-4EBA-9B69-0CD9EC75C1D4}" dt="2022-05-10T17:17:29.210" v="3156" actId="26606"/>
          <ac:spMkLst>
            <pc:docMk/>
            <pc:sldMk cId="17070913" sldId="270"/>
            <ac:spMk id="65" creationId="{E7320EF0-BBCF-4227-8108-92736B729D81}"/>
          </ac:spMkLst>
        </pc:spChg>
        <pc:spChg chg="add del">
          <ac:chgData name="Thorlapati, Nishitha" userId="40310d71-a6b4-4967-b2e1-fe14fa48da0b" providerId="ADAL" clId="{8EC988B4-8B3C-4EBA-9B69-0CD9EC75C1D4}" dt="2022-05-10T17:17:29.210" v="3156" actId="26606"/>
          <ac:spMkLst>
            <pc:docMk/>
            <pc:sldMk cId="17070913" sldId="270"/>
            <ac:spMk id="67" creationId="{E5821A2D-F010-4C2B-8819-23281D9C770F}"/>
          </ac:spMkLst>
        </pc:spChg>
        <pc:spChg chg="add">
          <ac:chgData name="Thorlapati, Nishitha" userId="40310d71-a6b4-4967-b2e1-fe14fa48da0b" providerId="ADAL" clId="{8EC988B4-8B3C-4EBA-9B69-0CD9EC75C1D4}" dt="2022-05-10T17:17:29.210" v="3156" actId="26606"/>
          <ac:spMkLst>
            <pc:docMk/>
            <pc:sldMk cId="17070913" sldId="270"/>
            <ac:spMk id="95" creationId="{99830760-26BB-4DF9-938D-77E5D34C8343}"/>
          </ac:spMkLst>
        </pc:spChg>
        <pc:spChg chg="add">
          <ac:chgData name="Thorlapati, Nishitha" userId="40310d71-a6b4-4967-b2e1-fe14fa48da0b" providerId="ADAL" clId="{8EC988B4-8B3C-4EBA-9B69-0CD9EC75C1D4}" dt="2022-05-10T17:17:29.210" v="3156" actId="26606"/>
          <ac:spMkLst>
            <pc:docMk/>
            <pc:sldMk cId="17070913" sldId="270"/>
            <ac:spMk id="96" creationId="{F12B191D-14E0-48C6-9541-2DC3B7D19894}"/>
          </ac:spMkLst>
        </pc:spChg>
        <pc:spChg chg="add">
          <ac:chgData name="Thorlapati, Nishitha" userId="40310d71-a6b4-4967-b2e1-fe14fa48da0b" providerId="ADAL" clId="{8EC988B4-8B3C-4EBA-9B69-0CD9EC75C1D4}" dt="2022-05-10T17:17:29.210" v="3156" actId="26606"/>
          <ac:spMkLst>
            <pc:docMk/>
            <pc:sldMk cId="17070913" sldId="270"/>
            <ac:spMk id="97" creationId="{575806C2-AB07-4F56-936F-6EA1070F7F49}"/>
          </ac:spMkLst>
        </pc:spChg>
        <pc:spChg chg="add">
          <ac:chgData name="Thorlapati, Nishitha" userId="40310d71-a6b4-4967-b2e1-fe14fa48da0b" providerId="ADAL" clId="{8EC988B4-8B3C-4EBA-9B69-0CD9EC75C1D4}" dt="2022-05-10T17:17:29.210" v="3156" actId="26606"/>
          <ac:spMkLst>
            <pc:docMk/>
            <pc:sldMk cId="17070913" sldId="270"/>
            <ac:spMk id="100" creationId="{D55F217F-C24D-4846-B638-491EF6D27703}"/>
          </ac:spMkLst>
        </pc:spChg>
        <pc:grpChg chg="add del">
          <ac:chgData name="Thorlapati, Nishitha" userId="40310d71-a6b4-4967-b2e1-fe14fa48da0b" providerId="ADAL" clId="{8EC988B4-8B3C-4EBA-9B69-0CD9EC75C1D4}" dt="2022-05-06T17:56:26.183" v="27" actId="26606"/>
          <ac:grpSpMkLst>
            <pc:docMk/>
            <pc:sldMk cId="17070913" sldId="270"/>
            <ac:grpSpMk id="12" creationId="{132FD491-28F3-42E7-AEBF-A9E3C462C92A}"/>
          </ac:grpSpMkLst>
        </pc:grpChg>
        <pc:grpChg chg="add del">
          <ac:chgData name="Thorlapati, Nishitha" userId="40310d71-a6b4-4967-b2e1-fe14fa48da0b" providerId="ADAL" clId="{8EC988B4-8B3C-4EBA-9B69-0CD9EC75C1D4}" dt="2022-05-06T17:57:40.935" v="40" actId="26606"/>
          <ac:grpSpMkLst>
            <pc:docMk/>
            <pc:sldMk cId="17070913" sldId="270"/>
            <ac:grpSpMk id="27" creationId="{132FD491-28F3-42E7-AEBF-A9E3C462C92A}"/>
          </ac:grpSpMkLst>
        </pc:grpChg>
        <pc:grpChg chg="add del">
          <ac:chgData name="Thorlapati, Nishitha" userId="40310d71-a6b4-4967-b2e1-fe14fa48da0b" providerId="ADAL" clId="{8EC988B4-8B3C-4EBA-9B69-0CD9EC75C1D4}" dt="2022-05-06T17:57:40.935" v="40" actId="26606"/>
          <ac:grpSpMkLst>
            <pc:docMk/>
            <pc:sldMk cId="17070913" sldId="270"/>
            <ac:grpSpMk id="37" creationId="{2B69B0BE-E00A-432A-98D1-A47B82C1636F}"/>
          </ac:grpSpMkLst>
        </pc:grpChg>
        <pc:grpChg chg="add del">
          <ac:chgData name="Thorlapati, Nishitha" userId="40310d71-a6b4-4967-b2e1-fe14fa48da0b" providerId="ADAL" clId="{8EC988B4-8B3C-4EBA-9B69-0CD9EC75C1D4}" dt="2022-05-10T17:15:05.751" v="3102" actId="26606"/>
          <ac:grpSpMkLst>
            <pc:docMk/>
            <pc:sldMk cId="17070913" sldId="270"/>
            <ac:grpSpMk id="44" creationId="{132FD491-28F3-42E7-AEBF-A9E3C462C92A}"/>
          </ac:grpSpMkLst>
        </pc:grpChg>
        <pc:grpChg chg="add del">
          <ac:chgData name="Thorlapati, Nishitha" userId="40310d71-a6b4-4967-b2e1-fe14fa48da0b" providerId="ADAL" clId="{8EC988B4-8B3C-4EBA-9B69-0CD9EC75C1D4}" dt="2022-05-10T17:17:29.210" v="3156" actId="26606"/>
          <ac:grpSpMkLst>
            <pc:docMk/>
            <pc:sldMk cId="17070913" sldId="270"/>
            <ac:grpSpMk id="59" creationId="{01C40124-1649-4FF2-8F64-C8284EB9FD2C}"/>
          </ac:grpSpMkLst>
        </pc:grpChg>
        <pc:grpChg chg="add del">
          <ac:chgData name="Thorlapati, Nishitha" userId="40310d71-a6b4-4967-b2e1-fe14fa48da0b" providerId="ADAL" clId="{8EC988B4-8B3C-4EBA-9B69-0CD9EC75C1D4}" dt="2022-05-10T17:17:29.210" v="3156" actId="26606"/>
          <ac:grpSpMkLst>
            <pc:docMk/>
            <pc:sldMk cId="17070913" sldId="270"/>
            <ac:grpSpMk id="69" creationId="{D68B9961-F007-40D1-AF51-61B6DE5106CE}"/>
          </ac:grpSpMkLst>
        </pc:grpChg>
        <pc:grpChg chg="add del">
          <ac:chgData name="Thorlapati, Nishitha" userId="40310d71-a6b4-4967-b2e1-fe14fa48da0b" providerId="ADAL" clId="{8EC988B4-8B3C-4EBA-9B69-0CD9EC75C1D4}" dt="2022-05-10T17:17:29.155" v="3155" actId="26606"/>
          <ac:grpSpMkLst>
            <pc:docMk/>
            <pc:sldMk cId="17070913" sldId="270"/>
            <ac:grpSpMk id="76" creationId="{215FFFB0-F23F-4C19-94F1-12A61849426C}"/>
          </ac:grpSpMkLst>
        </pc:grpChg>
        <pc:grpChg chg="add del">
          <ac:chgData name="Thorlapati, Nishitha" userId="40310d71-a6b4-4967-b2e1-fe14fa48da0b" providerId="ADAL" clId="{8EC988B4-8B3C-4EBA-9B69-0CD9EC75C1D4}" dt="2022-05-10T17:17:29.155" v="3155" actId="26606"/>
          <ac:grpSpMkLst>
            <pc:docMk/>
            <pc:sldMk cId="17070913" sldId="270"/>
            <ac:grpSpMk id="80" creationId="{3D837D9D-C83F-4B5F-A3E4-0566BFFDE5BB}"/>
          </ac:grpSpMkLst>
        </pc:grpChg>
        <pc:grpChg chg="add del">
          <ac:chgData name="Thorlapati, Nishitha" userId="40310d71-a6b4-4967-b2e1-fe14fa48da0b" providerId="ADAL" clId="{8EC988B4-8B3C-4EBA-9B69-0CD9EC75C1D4}" dt="2022-05-10T17:17:29.155" v="3155" actId="26606"/>
          <ac:grpSpMkLst>
            <pc:docMk/>
            <pc:sldMk cId="17070913" sldId="270"/>
            <ac:grpSpMk id="84" creationId="{8014E084-82AA-4AF5-8DCD-D78AE42BCCC0}"/>
          </ac:grpSpMkLst>
        </pc:grpChg>
        <pc:grpChg chg="add del">
          <ac:chgData name="Thorlapati, Nishitha" userId="40310d71-a6b4-4967-b2e1-fe14fa48da0b" providerId="ADAL" clId="{8EC988B4-8B3C-4EBA-9B69-0CD9EC75C1D4}" dt="2022-05-10T17:17:29.155" v="3155" actId="26606"/>
          <ac:grpSpMkLst>
            <pc:docMk/>
            <pc:sldMk cId="17070913" sldId="270"/>
            <ac:grpSpMk id="88" creationId="{54FBC6F2-8708-4069-AD0A-911A723CDD02}"/>
          </ac:grpSpMkLst>
        </pc:grpChg>
        <pc:grpChg chg="add">
          <ac:chgData name="Thorlapati, Nishitha" userId="40310d71-a6b4-4967-b2e1-fe14fa48da0b" providerId="ADAL" clId="{8EC988B4-8B3C-4EBA-9B69-0CD9EC75C1D4}" dt="2022-05-10T17:17:29.210" v="3156" actId="26606"/>
          <ac:grpSpMkLst>
            <pc:docMk/>
            <pc:sldMk cId="17070913" sldId="270"/>
            <ac:grpSpMk id="92" creationId="{215FFFB0-F23F-4C19-94F1-12A61849426C}"/>
          </ac:grpSpMkLst>
        </pc:grpChg>
        <pc:grpChg chg="add">
          <ac:chgData name="Thorlapati, Nishitha" userId="40310d71-a6b4-4967-b2e1-fe14fa48da0b" providerId="ADAL" clId="{8EC988B4-8B3C-4EBA-9B69-0CD9EC75C1D4}" dt="2022-05-10T17:17:29.210" v="3156" actId="26606"/>
          <ac:grpSpMkLst>
            <pc:docMk/>
            <pc:sldMk cId="17070913" sldId="270"/>
            <ac:grpSpMk id="98" creationId="{C69923DF-00DF-45A6-86A0-5AD7FE498CFD}"/>
          </ac:grpSpMkLst>
        </pc:grpChg>
        <pc:picChg chg="add mod ord">
          <ac:chgData name="Thorlapati, Nishitha" userId="40310d71-a6b4-4967-b2e1-fe14fa48da0b" providerId="ADAL" clId="{8EC988B4-8B3C-4EBA-9B69-0CD9EC75C1D4}" dt="2022-05-10T17:19:11.045" v="3305" actId="1076"/>
          <ac:picMkLst>
            <pc:docMk/>
            <pc:sldMk cId="17070913" sldId="270"/>
            <ac:picMk id="8" creationId="{4AF13527-324E-086A-772C-0D6C6BF961AB}"/>
          </ac:picMkLst>
        </pc:picChg>
        <pc:picChg chg="add del mod ord">
          <ac:chgData name="Thorlapati, Nishitha" userId="40310d71-a6b4-4967-b2e1-fe14fa48da0b" providerId="ADAL" clId="{8EC988B4-8B3C-4EBA-9B69-0CD9EC75C1D4}" dt="2022-05-10T17:20:17.167" v="3310" actId="478"/>
          <ac:picMkLst>
            <pc:docMk/>
            <pc:sldMk cId="17070913" sldId="270"/>
            <ac:picMk id="10" creationId="{9CB6F153-E3EA-B995-7C7B-DE097BA8CBA8}"/>
          </ac:picMkLst>
        </pc:picChg>
        <pc:picChg chg="add mod ord">
          <ac:chgData name="Thorlapati, Nishitha" userId="40310d71-a6b4-4967-b2e1-fe14fa48da0b" providerId="ADAL" clId="{8EC988B4-8B3C-4EBA-9B69-0CD9EC75C1D4}" dt="2022-05-10T17:18:15.378" v="3227" actId="14100"/>
          <ac:picMkLst>
            <pc:docMk/>
            <pc:sldMk cId="17070913" sldId="270"/>
            <ac:picMk id="11" creationId="{E03618C9-16C4-B664-5A9B-FC0DB76FD75D}"/>
          </ac:picMkLst>
        </pc:picChg>
        <pc:picChg chg="add del">
          <ac:chgData name="Thorlapati, Nishitha" userId="40310d71-a6b4-4967-b2e1-fe14fa48da0b" providerId="ADAL" clId="{8EC988B4-8B3C-4EBA-9B69-0CD9EC75C1D4}" dt="2022-05-06T18:44:16.236" v="985" actId="22"/>
          <ac:picMkLst>
            <pc:docMk/>
            <pc:sldMk cId="17070913" sldId="270"/>
            <ac:picMk id="17" creationId="{BE883C63-A5B8-B120-7A0F-BD69F3059B0A}"/>
          </ac:picMkLst>
        </pc:picChg>
        <pc:picChg chg="add mod">
          <ac:chgData name="Thorlapati, Nishitha" userId="40310d71-a6b4-4967-b2e1-fe14fa48da0b" providerId="ADAL" clId="{8EC988B4-8B3C-4EBA-9B69-0CD9EC75C1D4}" dt="2022-05-10T17:21:11.893" v="3319" actId="14100"/>
          <ac:picMkLst>
            <pc:docMk/>
            <pc:sldMk cId="17070913" sldId="270"/>
            <ac:picMk id="18" creationId="{BD636BFB-59A7-C5C3-2A03-1DD68105C57D}"/>
          </ac:picMkLst>
        </pc:picChg>
        <pc:cxnChg chg="add">
          <ac:chgData name="Thorlapati, Nishitha" userId="40310d71-a6b4-4967-b2e1-fe14fa48da0b" providerId="ADAL" clId="{8EC988B4-8B3C-4EBA-9B69-0CD9EC75C1D4}" dt="2022-05-10T17:19:08.829" v="3304" actId="11529"/>
          <ac:cxnSpMkLst>
            <pc:docMk/>
            <pc:sldMk cId="17070913" sldId="270"/>
            <ac:cxnSpMk id="14" creationId="{E0287E70-676D-F848-80E8-30BA2564A956}"/>
          </ac:cxnSpMkLst>
        </pc:cxnChg>
        <pc:cxnChg chg="add del mod">
          <ac:chgData name="Thorlapati, Nishitha" userId="40310d71-a6b4-4967-b2e1-fe14fa48da0b" providerId="ADAL" clId="{8EC988B4-8B3C-4EBA-9B69-0CD9EC75C1D4}" dt="2022-05-10T17:19:32.675" v="3308" actId="478"/>
          <ac:cxnSpMkLst>
            <pc:docMk/>
            <pc:sldMk cId="17070913" sldId="270"/>
            <ac:cxnSpMk id="16" creationId="{EA49B3D9-A4EF-5C0A-3947-6FD54DB806E1}"/>
          </ac:cxnSpMkLst>
        </pc:cxnChg>
      </pc:sldChg>
      <pc:sldChg chg="del">
        <pc:chgData name="Thorlapati, Nishitha" userId="40310d71-a6b4-4967-b2e1-fe14fa48da0b" providerId="ADAL" clId="{8EC988B4-8B3C-4EBA-9B69-0CD9EC75C1D4}" dt="2022-05-06T18:06:40.776" v="164" actId="47"/>
        <pc:sldMkLst>
          <pc:docMk/>
          <pc:sldMk cId="1271548366" sldId="271"/>
        </pc:sldMkLst>
      </pc:sldChg>
      <pc:sldChg chg="addSp delSp modSp mod setBg setClrOvrMap modNotesTx">
        <pc:chgData name="Thorlapati, Nishitha" userId="40310d71-a6b4-4967-b2e1-fe14fa48da0b" providerId="ADAL" clId="{8EC988B4-8B3C-4EBA-9B69-0CD9EC75C1D4}" dt="2022-05-09T20:57:08.547" v="2147" actId="20577"/>
        <pc:sldMkLst>
          <pc:docMk/>
          <pc:sldMk cId="2550162571" sldId="273"/>
        </pc:sldMkLst>
        <pc:spChg chg="mod">
          <ac:chgData name="Thorlapati, Nishitha" userId="40310d71-a6b4-4967-b2e1-fe14fa48da0b" providerId="ADAL" clId="{8EC988B4-8B3C-4EBA-9B69-0CD9EC75C1D4}" dt="2022-05-06T18:56:36.699" v="1181" actId="108"/>
          <ac:spMkLst>
            <pc:docMk/>
            <pc:sldMk cId="2550162571" sldId="273"/>
            <ac:spMk id="2" creationId="{A5AD418D-123B-4063-8B3A-B9896E959925}"/>
          </ac:spMkLst>
        </pc:spChg>
        <pc:spChg chg="mod ord">
          <ac:chgData name="Thorlapati, Nishitha" userId="40310d71-a6b4-4967-b2e1-fe14fa48da0b" providerId="ADAL" clId="{8EC988B4-8B3C-4EBA-9B69-0CD9EC75C1D4}" dt="2022-05-09T20:57:08.547" v="2147" actId="20577"/>
          <ac:spMkLst>
            <pc:docMk/>
            <pc:sldMk cId="2550162571" sldId="273"/>
            <ac:spMk id="3" creationId="{5E4A86B7-6FE9-46E6-9C0E-110F5E3A3AA6}"/>
          </ac:spMkLst>
        </pc:spChg>
        <pc:spChg chg="mod">
          <ac:chgData name="Thorlapati, Nishitha" userId="40310d71-a6b4-4967-b2e1-fe14fa48da0b" providerId="ADAL" clId="{8EC988B4-8B3C-4EBA-9B69-0CD9EC75C1D4}" dt="2022-05-06T18:55:37.107" v="1169" actId="26606"/>
          <ac:spMkLst>
            <pc:docMk/>
            <pc:sldMk cId="2550162571" sldId="273"/>
            <ac:spMk id="4" creationId="{555F94F1-7B3E-4976-B280-BF628171955F}"/>
          </ac:spMkLst>
        </pc:spChg>
        <pc:spChg chg="mod">
          <ac:chgData name="Thorlapati, Nishitha" userId="40310d71-a6b4-4967-b2e1-fe14fa48da0b" providerId="ADAL" clId="{8EC988B4-8B3C-4EBA-9B69-0CD9EC75C1D4}" dt="2022-05-06T18:55:37.107" v="1169" actId="26606"/>
          <ac:spMkLst>
            <pc:docMk/>
            <pc:sldMk cId="2550162571" sldId="273"/>
            <ac:spMk id="5" creationId="{EEDBDE13-2097-486E-8728-81FCBBF4CB11}"/>
          </ac:spMkLst>
        </pc:spChg>
        <pc:spChg chg="mod">
          <ac:chgData name="Thorlapati, Nishitha" userId="40310d71-a6b4-4967-b2e1-fe14fa48da0b" providerId="ADAL" clId="{8EC988B4-8B3C-4EBA-9B69-0CD9EC75C1D4}" dt="2022-05-06T18:55:03.714" v="1166" actId="26606"/>
          <ac:spMkLst>
            <pc:docMk/>
            <pc:sldMk cId="2550162571" sldId="273"/>
            <ac:spMk id="6" creationId="{E3DA7C6A-1F25-44DB-A790-0E495BCA85E0}"/>
          </ac:spMkLst>
        </pc:spChg>
        <pc:spChg chg="add del">
          <ac:chgData name="Thorlapati, Nishitha" userId="40310d71-a6b4-4967-b2e1-fe14fa48da0b" providerId="ADAL" clId="{8EC988B4-8B3C-4EBA-9B69-0CD9EC75C1D4}" dt="2022-05-06T18:55:02.849" v="1163" actId="26606"/>
          <ac:spMkLst>
            <pc:docMk/>
            <pc:sldMk cId="2550162571" sldId="273"/>
            <ac:spMk id="17" creationId="{2A0E4E09-FC02-4ADC-951A-3FFA90B6FE39}"/>
          </ac:spMkLst>
        </pc:spChg>
        <pc:spChg chg="add del">
          <ac:chgData name="Thorlapati, Nishitha" userId="40310d71-a6b4-4967-b2e1-fe14fa48da0b" providerId="ADAL" clId="{8EC988B4-8B3C-4EBA-9B69-0CD9EC75C1D4}" dt="2022-05-06T18:55:02.849" v="1163" actId="26606"/>
          <ac:spMkLst>
            <pc:docMk/>
            <pc:sldMk cId="2550162571" sldId="273"/>
            <ac:spMk id="19" creationId="{E5821A2D-F010-4C2B-8819-23281D9C770F}"/>
          </ac:spMkLst>
        </pc:spChg>
        <pc:spChg chg="add del">
          <ac:chgData name="Thorlapati, Nishitha" userId="40310d71-a6b4-4967-b2e1-fe14fa48da0b" providerId="ADAL" clId="{8EC988B4-8B3C-4EBA-9B69-0CD9EC75C1D4}" dt="2022-05-06T18:55:03.674" v="1165" actId="26606"/>
          <ac:spMkLst>
            <pc:docMk/>
            <pc:sldMk cId="2550162571" sldId="273"/>
            <ac:spMk id="28" creationId="{D8AFD15B-CF29-4306-884F-47675092F91F}"/>
          </ac:spMkLst>
        </pc:spChg>
        <pc:spChg chg="add del">
          <ac:chgData name="Thorlapati, Nishitha" userId="40310d71-a6b4-4967-b2e1-fe14fa48da0b" providerId="ADAL" clId="{8EC988B4-8B3C-4EBA-9B69-0CD9EC75C1D4}" dt="2022-05-06T18:55:03.674" v="1165" actId="26606"/>
          <ac:spMkLst>
            <pc:docMk/>
            <pc:sldMk cId="2550162571" sldId="273"/>
            <ac:spMk id="29" creationId="{7EC0D68F-F813-4414-800D-F8D4F0AB80BD}"/>
          </ac:spMkLst>
        </pc:spChg>
        <pc:spChg chg="add del">
          <ac:chgData name="Thorlapati, Nishitha" userId="40310d71-a6b4-4967-b2e1-fe14fa48da0b" providerId="ADAL" clId="{8EC988B4-8B3C-4EBA-9B69-0CD9EC75C1D4}" dt="2022-05-06T18:55:37.107" v="1169" actId="26606"/>
          <ac:spMkLst>
            <pc:docMk/>
            <pc:sldMk cId="2550162571" sldId="273"/>
            <ac:spMk id="33" creationId="{2A0E4E09-FC02-4ADC-951A-3FFA90B6FE39}"/>
          </ac:spMkLst>
        </pc:spChg>
        <pc:spChg chg="add del">
          <ac:chgData name="Thorlapati, Nishitha" userId="40310d71-a6b4-4967-b2e1-fe14fa48da0b" providerId="ADAL" clId="{8EC988B4-8B3C-4EBA-9B69-0CD9EC75C1D4}" dt="2022-05-06T18:55:37.107" v="1169" actId="26606"/>
          <ac:spMkLst>
            <pc:docMk/>
            <pc:sldMk cId="2550162571" sldId="273"/>
            <ac:spMk id="34" creationId="{E5821A2D-F010-4C2B-8819-23281D9C770F}"/>
          </ac:spMkLst>
        </pc:spChg>
        <pc:spChg chg="add">
          <ac:chgData name="Thorlapati, Nishitha" userId="40310d71-a6b4-4967-b2e1-fe14fa48da0b" providerId="ADAL" clId="{8EC988B4-8B3C-4EBA-9B69-0CD9EC75C1D4}" dt="2022-05-06T18:55:37.107" v="1169" actId="26606"/>
          <ac:spMkLst>
            <pc:docMk/>
            <pc:sldMk cId="2550162571" sldId="273"/>
            <ac:spMk id="44" creationId="{2A0E4E09-FC02-4ADC-951A-3FFA90B6FE39}"/>
          </ac:spMkLst>
        </pc:spChg>
        <pc:spChg chg="add">
          <ac:chgData name="Thorlapati, Nishitha" userId="40310d71-a6b4-4967-b2e1-fe14fa48da0b" providerId="ADAL" clId="{8EC988B4-8B3C-4EBA-9B69-0CD9EC75C1D4}" dt="2022-05-06T18:55:37.107" v="1169" actId="26606"/>
          <ac:spMkLst>
            <pc:docMk/>
            <pc:sldMk cId="2550162571" sldId="273"/>
            <ac:spMk id="46" creationId="{E5821A2D-F010-4C2B-8819-23281D9C770F}"/>
          </ac:spMkLst>
        </pc:spChg>
        <pc:grpChg chg="add del">
          <ac:chgData name="Thorlapati, Nishitha" userId="40310d71-a6b4-4967-b2e1-fe14fa48da0b" providerId="ADAL" clId="{8EC988B4-8B3C-4EBA-9B69-0CD9EC75C1D4}" dt="2022-05-06T18:55:02.849" v="1163" actId="26606"/>
          <ac:grpSpMkLst>
            <pc:docMk/>
            <pc:sldMk cId="2550162571" sldId="273"/>
            <ac:grpSpMk id="13" creationId="{EC78E3E1-BBBA-4058-AAEB-714F04B0257C}"/>
          </ac:grpSpMkLst>
        </pc:grpChg>
        <pc:grpChg chg="add del">
          <ac:chgData name="Thorlapati, Nishitha" userId="40310d71-a6b4-4967-b2e1-fe14fa48da0b" providerId="ADAL" clId="{8EC988B4-8B3C-4EBA-9B69-0CD9EC75C1D4}" dt="2022-05-06T18:55:02.849" v="1163" actId="26606"/>
          <ac:grpSpMkLst>
            <pc:docMk/>
            <pc:sldMk cId="2550162571" sldId="273"/>
            <ac:grpSpMk id="21" creationId="{D68B9961-F007-40D1-AF51-61B6DE5106CE}"/>
          </ac:grpSpMkLst>
        </pc:grpChg>
        <pc:grpChg chg="add del">
          <ac:chgData name="Thorlapati, Nishitha" userId="40310d71-a6b4-4967-b2e1-fe14fa48da0b" providerId="ADAL" clId="{8EC988B4-8B3C-4EBA-9B69-0CD9EC75C1D4}" dt="2022-05-06T18:55:03.674" v="1165" actId="26606"/>
          <ac:grpSpMkLst>
            <pc:docMk/>
            <pc:sldMk cId="2550162571" sldId="273"/>
            <ac:grpSpMk id="25" creationId="{EC78E3E1-BBBA-4058-AAEB-714F04B0257C}"/>
          </ac:grpSpMkLst>
        </pc:grpChg>
        <pc:grpChg chg="add del">
          <ac:chgData name="Thorlapati, Nishitha" userId="40310d71-a6b4-4967-b2e1-fe14fa48da0b" providerId="ADAL" clId="{8EC988B4-8B3C-4EBA-9B69-0CD9EC75C1D4}" dt="2022-05-06T18:55:03.674" v="1165" actId="26606"/>
          <ac:grpSpMkLst>
            <pc:docMk/>
            <pc:sldMk cId="2550162571" sldId="273"/>
            <ac:grpSpMk id="30" creationId="{54CA915D-BDF0-41F8-B00E-FB186EFF7BD6}"/>
          </ac:grpSpMkLst>
        </pc:grpChg>
        <pc:grpChg chg="add del">
          <ac:chgData name="Thorlapati, Nishitha" userId="40310d71-a6b4-4967-b2e1-fe14fa48da0b" providerId="ADAL" clId="{8EC988B4-8B3C-4EBA-9B69-0CD9EC75C1D4}" dt="2022-05-06T18:55:37.107" v="1169" actId="26606"/>
          <ac:grpSpMkLst>
            <pc:docMk/>
            <pc:sldMk cId="2550162571" sldId="273"/>
            <ac:grpSpMk id="32" creationId="{EC78E3E1-BBBA-4058-AAEB-714F04B0257C}"/>
          </ac:grpSpMkLst>
        </pc:grpChg>
        <pc:grpChg chg="add del">
          <ac:chgData name="Thorlapati, Nishitha" userId="40310d71-a6b4-4967-b2e1-fe14fa48da0b" providerId="ADAL" clId="{8EC988B4-8B3C-4EBA-9B69-0CD9EC75C1D4}" dt="2022-05-06T18:55:37.107" v="1169" actId="26606"/>
          <ac:grpSpMkLst>
            <pc:docMk/>
            <pc:sldMk cId="2550162571" sldId="273"/>
            <ac:grpSpMk id="35" creationId="{D68B9961-F007-40D1-AF51-61B6DE5106CE}"/>
          </ac:grpSpMkLst>
        </pc:grpChg>
        <pc:grpChg chg="add">
          <ac:chgData name="Thorlapati, Nishitha" userId="40310d71-a6b4-4967-b2e1-fe14fa48da0b" providerId="ADAL" clId="{8EC988B4-8B3C-4EBA-9B69-0CD9EC75C1D4}" dt="2022-05-06T18:55:37.107" v="1169" actId="26606"/>
          <ac:grpSpMkLst>
            <pc:docMk/>
            <pc:sldMk cId="2550162571" sldId="273"/>
            <ac:grpSpMk id="40" creationId="{EC78E3E1-BBBA-4058-AAEB-714F04B0257C}"/>
          </ac:grpSpMkLst>
        </pc:grpChg>
        <pc:grpChg chg="add">
          <ac:chgData name="Thorlapati, Nishitha" userId="40310d71-a6b4-4967-b2e1-fe14fa48da0b" providerId="ADAL" clId="{8EC988B4-8B3C-4EBA-9B69-0CD9EC75C1D4}" dt="2022-05-06T18:55:37.107" v="1169" actId="26606"/>
          <ac:grpSpMkLst>
            <pc:docMk/>
            <pc:sldMk cId="2550162571" sldId="273"/>
            <ac:grpSpMk id="48" creationId="{D68B9961-F007-40D1-AF51-61B6DE5106CE}"/>
          </ac:grpSpMkLst>
        </pc:grpChg>
        <pc:picChg chg="mod ord">
          <ac:chgData name="Thorlapati, Nishitha" userId="40310d71-a6b4-4967-b2e1-fe14fa48da0b" providerId="ADAL" clId="{8EC988B4-8B3C-4EBA-9B69-0CD9EC75C1D4}" dt="2022-05-06T18:55:03.714" v="1166" actId="26606"/>
          <ac:picMkLst>
            <pc:docMk/>
            <pc:sldMk cId="2550162571" sldId="273"/>
            <ac:picMk id="8" creationId="{DFA16710-7FB0-486D-8339-14F256B548CF}"/>
          </ac:picMkLst>
        </pc:picChg>
      </pc:sldChg>
      <pc:sldChg chg="addSp delSp modSp mod setBg delDesignElem">
        <pc:chgData name="Thorlapati, Nishitha" userId="40310d71-a6b4-4967-b2e1-fe14fa48da0b" providerId="ADAL" clId="{8EC988B4-8B3C-4EBA-9B69-0CD9EC75C1D4}" dt="2022-05-06T19:10:51.310" v="1281" actId="20577"/>
        <pc:sldMkLst>
          <pc:docMk/>
          <pc:sldMk cId="2382430589" sldId="274"/>
        </pc:sldMkLst>
        <pc:spChg chg="mod">
          <ac:chgData name="Thorlapati, Nishitha" userId="40310d71-a6b4-4967-b2e1-fe14fa48da0b" providerId="ADAL" clId="{8EC988B4-8B3C-4EBA-9B69-0CD9EC75C1D4}" dt="2022-05-06T17:56:51.143" v="29" actId="26606"/>
          <ac:spMkLst>
            <pc:docMk/>
            <pc:sldMk cId="2382430589" sldId="274"/>
            <ac:spMk id="2" creationId="{1C6A3BAB-DE47-F3E3-8A2E-888D24AB7686}"/>
          </ac:spMkLst>
        </pc:spChg>
        <pc:spChg chg="del mod">
          <ac:chgData name="Thorlapati, Nishitha" userId="40310d71-a6b4-4967-b2e1-fe14fa48da0b" providerId="ADAL" clId="{8EC988B4-8B3C-4EBA-9B69-0CD9EC75C1D4}" dt="2022-05-06T18:09:17.377" v="376" actId="478"/>
          <ac:spMkLst>
            <pc:docMk/>
            <pc:sldMk cId="2382430589" sldId="274"/>
            <ac:spMk id="3" creationId="{6B16F07A-F349-1641-1F6D-B630D2CDF48D}"/>
          </ac:spMkLst>
        </pc:spChg>
        <pc:spChg chg="mod ord">
          <ac:chgData name="Thorlapati, Nishitha" userId="40310d71-a6b4-4967-b2e1-fe14fa48da0b" providerId="ADAL" clId="{8EC988B4-8B3C-4EBA-9B69-0CD9EC75C1D4}" dt="2022-05-06T18:56:32.639" v="1180"/>
          <ac:spMkLst>
            <pc:docMk/>
            <pc:sldMk cId="2382430589" sldId="274"/>
            <ac:spMk id="4" creationId="{7BDB8FAA-4A8B-225F-2BF6-24696EF62258}"/>
          </ac:spMkLst>
        </pc:spChg>
        <pc:spChg chg="mod">
          <ac:chgData name="Thorlapati, Nishitha" userId="40310d71-a6b4-4967-b2e1-fe14fa48da0b" providerId="ADAL" clId="{8EC988B4-8B3C-4EBA-9B69-0CD9EC75C1D4}" dt="2022-05-06T18:56:32.639" v="1180"/>
          <ac:spMkLst>
            <pc:docMk/>
            <pc:sldMk cId="2382430589" sldId="274"/>
            <ac:spMk id="5" creationId="{5AC0B979-D96E-0500-D3A7-4660D1D04DB9}"/>
          </ac:spMkLst>
        </pc:spChg>
        <pc:spChg chg="mod">
          <ac:chgData name="Thorlapati, Nishitha" userId="40310d71-a6b4-4967-b2e1-fe14fa48da0b" providerId="ADAL" clId="{8EC988B4-8B3C-4EBA-9B69-0CD9EC75C1D4}" dt="2022-05-06T18:56:32.639" v="1180"/>
          <ac:spMkLst>
            <pc:docMk/>
            <pc:sldMk cId="2382430589" sldId="274"/>
            <ac:spMk id="6" creationId="{BE4B6FFA-0A34-5FA3-2C54-35A8465C92C0}"/>
          </ac:spMkLst>
        </pc:spChg>
        <pc:spChg chg="add del mod">
          <ac:chgData name="Thorlapati, Nishitha" userId="40310d71-a6b4-4967-b2e1-fe14fa48da0b" providerId="ADAL" clId="{8EC988B4-8B3C-4EBA-9B69-0CD9EC75C1D4}" dt="2022-05-06T18:19:28.116" v="807" actId="12084"/>
          <ac:spMkLst>
            <pc:docMk/>
            <pc:sldMk cId="2382430589" sldId="274"/>
            <ac:spMk id="7" creationId="{FED6B19B-D979-9D06-50BF-1936EDFC2A74}"/>
          </ac:spMkLst>
        </pc:spChg>
        <pc:spChg chg="add del">
          <ac:chgData name="Thorlapati, Nishitha" userId="40310d71-a6b4-4967-b2e1-fe14fa48da0b" providerId="ADAL" clId="{8EC988B4-8B3C-4EBA-9B69-0CD9EC75C1D4}" dt="2022-05-06T17:56:51.143" v="29" actId="26606"/>
          <ac:spMkLst>
            <pc:docMk/>
            <pc:sldMk cId="2382430589" sldId="274"/>
            <ac:spMk id="11" creationId="{56B66E70-9451-4286-A0C2-6CF108FE8143}"/>
          </ac:spMkLst>
        </pc:spChg>
        <pc:spChg chg="add del">
          <ac:chgData name="Thorlapati, Nishitha" userId="40310d71-a6b4-4967-b2e1-fe14fa48da0b" providerId="ADAL" clId="{8EC988B4-8B3C-4EBA-9B69-0CD9EC75C1D4}" dt="2022-05-06T17:56:51.143" v="29" actId="26606"/>
          <ac:spMkLst>
            <pc:docMk/>
            <pc:sldMk cId="2382430589" sldId="274"/>
            <ac:spMk id="13" creationId="{2A4B0696-68E2-40ED-B597-4B8738754428}"/>
          </ac:spMkLst>
        </pc:spChg>
        <pc:spChg chg="add del">
          <ac:chgData name="Thorlapati, Nishitha" userId="40310d71-a6b4-4967-b2e1-fe14fa48da0b" providerId="ADAL" clId="{8EC988B4-8B3C-4EBA-9B69-0CD9EC75C1D4}" dt="2022-05-06T17:56:51.143" v="29" actId="26606"/>
          <ac:spMkLst>
            <pc:docMk/>
            <pc:sldMk cId="2382430589" sldId="274"/>
            <ac:spMk id="15" creationId="{A19EF1B4-0F49-44D2-AE21-263819BFBC9B}"/>
          </ac:spMkLst>
        </pc:spChg>
        <pc:spChg chg="add del">
          <ac:chgData name="Thorlapati, Nishitha" userId="40310d71-a6b4-4967-b2e1-fe14fa48da0b" providerId="ADAL" clId="{8EC988B4-8B3C-4EBA-9B69-0CD9EC75C1D4}" dt="2022-05-06T18:56:32.639" v="1180"/>
          <ac:spMkLst>
            <pc:docMk/>
            <pc:sldMk cId="2382430589" sldId="274"/>
            <ac:spMk id="24" creationId="{4FCA88C2-C73C-4062-A097-8FBCE3090BEA}"/>
          </ac:spMkLst>
        </pc:spChg>
        <pc:spChg chg="add del">
          <ac:chgData name="Thorlapati, Nishitha" userId="40310d71-a6b4-4967-b2e1-fe14fa48da0b" providerId="ADAL" clId="{8EC988B4-8B3C-4EBA-9B69-0CD9EC75C1D4}" dt="2022-05-06T18:56:32.639" v="1180"/>
          <ac:spMkLst>
            <pc:docMk/>
            <pc:sldMk cId="2382430589" sldId="274"/>
            <ac:spMk id="26" creationId="{83981C21-E132-4402-B31B-D725C1CE77D2}"/>
          </ac:spMkLst>
        </pc:spChg>
        <pc:spChg chg="add del">
          <ac:chgData name="Thorlapati, Nishitha" userId="40310d71-a6b4-4967-b2e1-fe14fa48da0b" providerId="ADAL" clId="{8EC988B4-8B3C-4EBA-9B69-0CD9EC75C1D4}" dt="2022-05-06T18:56:32.639" v="1180"/>
          <ac:spMkLst>
            <pc:docMk/>
            <pc:sldMk cId="2382430589" sldId="274"/>
            <ac:spMk id="28" creationId="{6A685C77-4E84-486A-9AE5-F3635BE98EFB}"/>
          </ac:spMkLst>
        </pc:spChg>
        <pc:spChg chg="add del">
          <ac:chgData name="Thorlapati, Nishitha" userId="40310d71-a6b4-4967-b2e1-fe14fa48da0b" providerId="ADAL" clId="{8EC988B4-8B3C-4EBA-9B69-0CD9EC75C1D4}" dt="2022-05-06T18:56:32.639" v="1180"/>
          <ac:spMkLst>
            <pc:docMk/>
            <pc:sldMk cId="2382430589" sldId="274"/>
            <ac:spMk id="30" creationId="{E55C1C3E-5158-47F3-8FD9-14B22C3E6EAD}"/>
          </ac:spMkLst>
        </pc:spChg>
        <pc:grpChg chg="add del">
          <ac:chgData name="Thorlapati, Nishitha" userId="40310d71-a6b4-4967-b2e1-fe14fa48da0b" providerId="ADAL" clId="{8EC988B4-8B3C-4EBA-9B69-0CD9EC75C1D4}" dt="2022-05-06T17:56:51.143" v="29" actId="26606"/>
          <ac:grpSpMkLst>
            <pc:docMk/>
            <pc:sldMk cId="2382430589" sldId="274"/>
            <ac:grpSpMk id="17" creationId="{2B69B0BE-E00A-432A-98D1-A47B82C1636F}"/>
          </ac:grpSpMkLst>
        </pc:grpChg>
        <pc:graphicFrameChg chg="add mod modGraphic">
          <ac:chgData name="Thorlapati, Nishitha" userId="40310d71-a6b4-4967-b2e1-fe14fa48da0b" providerId="ADAL" clId="{8EC988B4-8B3C-4EBA-9B69-0CD9EC75C1D4}" dt="2022-05-06T19:10:51.310" v="1281" actId="20577"/>
          <ac:graphicFrameMkLst>
            <pc:docMk/>
            <pc:sldMk cId="2382430589" sldId="274"/>
            <ac:graphicFrameMk id="8" creationId="{A6C137A4-AF79-A7C4-D5A8-DD43E388D8A9}"/>
          </ac:graphicFrameMkLst>
        </pc:graphicFrameChg>
      </pc:sldChg>
      <pc:sldChg chg="addSp delSp modSp new mod setBg">
        <pc:chgData name="Thorlapati, Nishitha" userId="40310d71-a6b4-4967-b2e1-fe14fa48da0b" providerId="ADAL" clId="{8EC988B4-8B3C-4EBA-9B69-0CD9EC75C1D4}" dt="2022-05-10T17:11:03.069" v="3056" actId="20577"/>
        <pc:sldMkLst>
          <pc:docMk/>
          <pc:sldMk cId="1564928257" sldId="275"/>
        </pc:sldMkLst>
        <pc:spChg chg="mod">
          <ac:chgData name="Thorlapati, Nishitha" userId="40310d71-a6b4-4967-b2e1-fe14fa48da0b" providerId="ADAL" clId="{8EC988B4-8B3C-4EBA-9B69-0CD9EC75C1D4}" dt="2022-05-10T16:09:23.123" v="2291" actId="14100"/>
          <ac:spMkLst>
            <pc:docMk/>
            <pc:sldMk cId="1564928257" sldId="275"/>
            <ac:spMk id="2" creationId="{3170752C-187F-61C9-8A37-9E248ADE481F}"/>
          </ac:spMkLst>
        </pc:spChg>
        <pc:spChg chg="del">
          <ac:chgData name="Thorlapati, Nishitha" userId="40310d71-a6b4-4967-b2e1-fe14fa48da0b" providerId="ADAL" clId="{8EC988B4-8B3C-4EBA-9B69-0CD9EC75C1D4}" dt="2022-05-10T16:04:29.578" v="2149" actId="22"/>
          <ac:spMkLst>
            <pc:docMk/>
            <pc:sldMk cId="1564928257" sldId="275"/>
            <ac:spMk id="3" creationId="{A1C9351F-8B14-4836-C369-FA8707D50286}"/>
          </ac:spMkLst>
        </pc:spChg>
        <pc:spChg chg="mod ord">
          <ac:chgData name="Thorlapati, Nishitha" userId="40310d71-a6b4-4967-b2e1-fe14fa48da0b" providerId="ADAL" clId="{8EC988B4-8B3C-4EBA-9B69-0CD9EC75C1D4}" dt="2022-05-10T16:07:48.445" v="2211" actId="26606"/>
          <ac:spMkLst>
            <pc:docMk/>
            <pc:sldMk cId="1564928257" sldId="275"/>
            <ac:spMk id="4" creationId="{E13ED713-A764-8F03-720B-0B2AEC23060A}"/>
          </ac:spMkLst>
        </pc:spChg>
        <pc:spChg chg="mod">
          <ac:chgData name="Thorlapati, Nishitha" userId="40310d71-a6b4-4967-b2e1-fe14fa48da0b" providerId="ADAL" clId="{8EC988B4-8B3C-4EBA-9B69-0CD9EC75C1D4}" dt="2022-05-10T16:07:48.445" v="2211" actId="26606"/>
          <ac:spMkLst>
            <pc:docMk/>
            <pc:sldMk cId="1564928257" sldId="275"/>
            <ac:spMk id="5" creationId="{BB22BACB-FF0B-593B-FBE4-C28E2EF9537D}"/>
          </ac:spMkLst>
        </pc:spChg>
        <pc:spChg chg="mod">
          <ac:chgData name="Thorlapati, Nishitha" userId="40310d71-a6b4-4967-b2e1-fe14fa48da0b" providerId="ADAL" clId="{8EC988B4-8B3C-4EBA-9B69-0CD9EC75C1D4}" dt="2022-05-10T16:05:17.811" v="2158" actId="26606"/>
          <ac:spMkLst>
            <pc:docMk/>
            <pc:sldMk cId="1564928257" sldId="275"/>
            <ac:spMk id="6" creationId="{0EF38E3B-13C1-806D-472E-153B8D2033DE}"/>
          </ac:spMkLst>
        </pc:spChg>
        <pc:spChg chg="add del">
          <ac:chgData name="Thorlapati, Nishitha" userId="40310d71-a6b4-4967-b2e1-fe14fa48da0b" providerId="ADAL" clId="{8EC988B4-8B3C-4EBA-9B69-0CD9EC75C1D4}" dt="2022-05-10T16:07:48.445" v="2211" actId="26606"/>
          <ac:spMkLst>
            <pc:docMk/>
            <pc:sldMk cId="1564928257" sldId="275"/>
            <ac:spMk id="10" creationId="{F3AF35CD-DA30-4E34-B0F3-32C27766DA05}"/>
          </ac:spMkLst>
        </pc:spChg>
        <pc:spChg chg="add mod">
          <ac:chgData name="Thorlapati, Nishitha" userId="40310d71-a6b4-4967-b2e1-fe14fa48da0b" providerId="ADAL" clId="{8EC988B4-8B3C-4EBA-9B69-0CD9EC75C1D4}" dt="2022-05-10T17:11:03.069" v="3056" actId="20577"/>
          <ac:spMkLst>
            <pc:docMk/>
            <pc:sldMk cId="1564928257" sldId="275"/>
            <ac:spMk id="11" creationId="{6BC4202C-D853-A9F1-5296-582737255A05}"/>
          </ac:spMkLst>
        </pc:spChg>
        <pc:spChg chg="add del">
          <ac:chgData name="Thorlapati, Nishitha" userId="40310d71-a6b4-4967-b2e1-fe14fa48da0b" providerId="ADAL" clId="{8EC988B4-8B3C-4EBA-9B69-0CD9EC75C1D4}" dt="2022-05-10T16:04:58.246" v="2154" actId="26606"/>
          <ac:spMkLst>
            <pc:docMk/>
            <pc:sldMk cId="1564928257" sldId="275"/>
            <ac:spMk id="12" creationId="{00C7F9E1-16DF-6E47-957E-CF222922037D}"/>
          </ac:spMkLst>
        </pc:spChg>
        <pc:spChg chg="add del">
          <ac:chgData name="Thorlapati, Nishitha" userId="40310d71-a6b4-4967-b2e1-fe14fa48da0b" providerId="ADAL" clId="{8EC988B4-8B3C-4EBA-9B69-0CD9EC75C1D4}" dt="2022-05-10T16:04:58.246" v="2154" actId="26606"/>
          <ac:spMkLst>
            <pc:docMk/>
            <pc:sldMk cId="1564928257" sldId="275"/>
            <ac:spMk id="15" creationId="{CCF043BA-0C52-4068-BCF5-2B2D89BA9D36}"/>
          </ac:spMkLst>
        </pc:spChg>
        <pc:spChg chg="add">
          <ac:chgData name="Thorlapati, Nishitha" userId="40310d71-a6b4-4967-b2e1-fe14fa48da0b" providerId="ADAL" clId="{8EC988B4-8B3C-4EBA-9B69-0CD9EC75C1D4}" dt="2022-05-10T16:07:48.445" v="2211" actId="26606"/>
          <ac:spMkLst>
            <pc:docMk/>
            <pc:sldMk cId="1564928257" sldId="275"/>
            <ac:spMk id="24" creationId="{E009DD9B-5EE2-4C0D-8B2B-351C8C102205}"/>
          </ac:spMkLst>
        </pc:spChg>
        <pc:spChg chg="add">
          <ac:chgData name="Thorlapati, Nishitha" userId="40310d71-a6b4-4967-b2e1-fe14fa48da0b" providerId="ADAL" clId="{8EC988B4-8B3C-4EBA-9B69-0CD9EC75C1D4}" dt="2022-05-10T16:07:48.445" v="2211" actId="26606"/>
          <ac:spMkLst>
            <pc:docMk/>
            <pc:sldMk cId="1564928257" sldId="275"/>
            <ac:spMk id="26" creationId="{E720DB99-7745-4E75-9D96-AAB6D55C531E}"/>
          </ac:spMkLst>
        </pc:spChg>
        <pc:spChg chg="add">
          <ac:chgData name="Thorlapati, Nishitha" userId="40310d71-a6b4-4967-b2e1-fe14fa48da0b" providerId="ADAL" clId="{8EC988B4-8B3C-4EBA-9B69-0CD9EC75C1D4}" dt="2022-05-10T16:07:48.445" v="2211" actId="26606"/>
          <ac:spMkLst>
            <pc:docMk/>
            <pc:sldMk cId="1564928257" sldId="275"/>
            <ac:spMk id="28" creationId="{D68803C4-E159-4360-B7BB-74205C8F782D}"/>
          </ac:spMkLst>
        </pc:spChg>
        <pc:spChg chg="add">
          <ac:chgData name="Thorlapati, Nishitha" userId="40310d71-a6b4-4967-b2e1-fe14fa48da0b" providerId="ADAL" clId="{8EC988B4-8B3C-4EBA-9B69-0CD9EC75C1D4}" dt="2022-05-10T16:07:48.445" v="2211" actId="26606"/>
          <ac:spMkLst>
            <pc:docMk/>
            <pc:sldMk cId="1564928257" sldId="275"/>
            <ac:spMk id="30" creationId="{504B0465-3B07-49BF-BEA7-D81476246293}"/>
          </ac:spMkLst>
        </pc:spChg>
        <pc:spChg chg="add">
          <ac:chgData name="Thorlapati, Nishitha" userId="40310d71-a6b4-4967-b2e1-fe14fa48da0b" providerId="ADAL" clId="{8EC988B4-8B3C-4EBA-9B69-0CD9EC75C1D4}" dt="2022-05-10T16:07:48.445" v="2211" actId="26606"/>
          <ac:spMkLst>
            <pc:docMk/>
            <pc:sldMk cId="1564928257" sldId="275"/>
            <ac:spMk id="32" creationId="{49B7FFA5-14CB-4A4F-9BCC-CA3AA5D9D276}"/>
          </ac:spMkLst>
        </pc:spChg>
        <pc:spChg chg="add">
          <ac:chgData name="Thorlapati, Nishitha" userId="40310d71-a6b4-4967-b2e1-fe14fa48da0b" providerId="ADAL" clId="{8EC988B4-8B3C-4EBA-9B69-0CD9EC75C1D4}" dt="2022-05-10T16:07:48.445" v="2211" actId="26606"/>
          <ac:spMkLst>
            <pc:docMk/>
            <pc:sldMk cId="1564928257" sldId="275"/>
            <ac:spMk id="34" creationId="{04E48745-7512-4EC2-9E20-9092D12150CA}"/>
          </ac:spMkLst>
        </pc:spChg>
        <pc:grpChg chg="add del">
          <ac:chgData name="Thorlapati, Nishitha" userId="40310d71-a6b4-4967-b2e1-fe14fa48da0b" providerId="ADAL" clId="{8EC988B4-8B3C-4EBA-9B69-0CD9EC75C1D4}" dt="2022-05-10T16:07:48.445" v="2211" actId="26606"/>
          <ac:grpSpMkLst>
            <pc:docMk/>
            <pc:sldMk cId="1564928257" sldId="275"/>
            <ac:grpSpMk id="13" creationId="{BCFC42DC-2C46-47C4-BC61-530557385DBD}"/>
          </ac:grpSpMkLst>
        </pc:grpChg>
        <pc:grpChg chg="add del">
          <ac:chgData name="Thorlapati, Nishitha" userId="40310d71-a6b4-4967-b2e1-fe14fa48da0b" providerId="ADAL" clId="{8EC988B4-8B3C-4EBA-9B69-0CD9EC75C1D4}" dt="2022-05-10T16:04:58.246" v="2154" actId="26606"/>
          <ac:grpSpMkLst>
            <pc:docMk/>
            <pc:sldMk cId="1564928257" sldId="275"/>
            <ac:grpSpMk id="17" creationId="{789ACCC8-A635-400E-B9C0-AD9CA57109CE}"/>
          </ac:grpSpMkLst>
        </pc:grpChg>
        <pc:picChg chg="add mod ord">
          <ac:chgData name="Thorlapati, Nishitha" userId="40310d71-a6b4-4967-b2e1-fe14fa48da0b" providerId="ADAL" clId="{8EC988B4-8B3C-4EBA-9B69-0CD9EC75C1D4}" dt="2022-05-10T16:09:34.681" v="2295" actId="14100"/>
          <ac:picMkLst>
            <pc:docMk/>
            <pc:sldMk cId="1564928257" sldId="275"/>
            <ac:picMk id="8" creationId="{54F07073-2F93-F032-A3D9-CD109961CA14}"/>
          </ac:picMkLst>
        </pc:picChg>
        <pc:picChg chg="add del mod ord">
          <ac:chgData name="Thorlapati, Nishitha" userId="40310d71-a6b4-4967-b2e1-fe14fa48da0b" providerId="ADAL" clId="{8EC988B4-8B3C-4EBA-9B69-0CD9EC75C1D4}" dt="2022-05-10T16:10:21.833" v="2297" actId="478"/>
          <ac:picMkLst>
            <pc:docMk/>
            <pc:sldMk cId="1564928257" sldId="275"/>
            <ac:picMk id="14" creationId="{131DAEF5-69AF-E9BF-99D1-4B6DC5F4D84F}"/>
          </ac:picMkLst>
        </pc:picChg>
        <pc:picChg chg="add mod">
          <ac:chgData name="Thorlapati, Nishitha" userId="40310d71-a6b4-4967-b2e1-fe14fa48da0b" providerId="ADAL" clId="{8EC988B4-8B3C-4EBA-9B69-0CD9EC75C1D4}" dt="2022-05-10T16:10:49.098" v="2305" actId="14100"/>
          <ac:picMkLst>
            <pc:docMk/>
            <pc:sldMk cId="1564928257" sldId="275"/>
            <ac:picMk id="20" creationId="{43C8DC6A-3192-B3F4-CB83-08012FBDF003}"/>
          </ac:picMkLst>
        </pc:picChg>
      </pc:sldChg>
      <pc:sldChg chg="new del">
        <pc:chgData name="Thorlapati, Nishitha" userId="40310d71-a6b4-4967-b2e1-fe14fa48da0b" providerId="ADAL" clId="{8EC988B4-8B3C-4EBA-9B69-0CD9EC75C1D4}" dt="2022-05-06T20:04:49.604" v="2071" actId="47"/>
        <pc:sldMkLst>
          <pc:docMk/>
          <pc:sldMk cId="2298193563" sldId="275"/>
        </pc:sldMkLst>
      </pc:sldChg>
      <pc:sldChg chg="addSp delSp modSp new del mod">
        <pc:chgData name="Thorlapati, Nishitha" userId="40310d71-a6b4-4967-b2e1-fe14fa48da0b" providerId="ADAL" clId="{8EC988B4-8B3C-4EBA-9B69-0CD9EC75C1D4}" dt="2022-05-06T18:45:45.611" v="989" actId="47"/>
        <pc:sldMkLst>
          <pc:docMk/>
          <pc:sldMk cId="2711509944" sldId="275"/>
        </pc:sldMkLst>
        <pc:spChg chg="del">
          <ac:chgData name="Thorlapati, Nishitha" userId="40310d71-a6b4-4967-b2e1-fe14fa48da0b" providerId="ADAL" clId="{8EC988B4-8B3C-4EBA-9B69-0CD9EC75C1D4}" dt="2022-05-06T18:44:30.029" v="987" actId="22"/>
          <ac:spMkLst>
            <pc:docMk/>
            <pc:sldMk cId="2711509944" sldId="275"/>
            <ac:spMk id="3" creationId="{E68FF900-4CBE-A7D0-EEEB-DB6E825A4758}"/>
          </ac:spMkLst>
        </pc:spChg>
        <pc:spChg chg="add mod">
          <ac:chgData name="Thorlapati, Nishitha" userId="40310d71-a6b4-4967-b2e1-fe14fa48da0b" providerId="ADAL" clId="{8EC988B4-8B3C-4EBA-9B69-0CD9EC75C1D4}" dt="2022-05-06T18:44:33.955" v="988" actId="478"/>
          <ac:spMkLst>
            <pc:docMk/>
            <pc:sldMk cId="2711509944" sldId="275"/>
            <ac:spMk id="11" creationId="{91AE2009-B3C8-8531-67BF-2767B84BE952}"/>
          </ac:spMkLst>
        </pc:spChg>
        <pc:picChg chg="add del mod ord">
          <ac:chgData name="Thorlapati, Nishitha" userId="40310d71-a6b4-4967-b2e1-fe14fa48da0b" providerId="ADAL" clId="{8EC988B4-8B3C-4EBA-9B69-0CD9EC75C1D4}" dt="2022-05-06T18:44:33.955" v="988" actId="478"/>
          <ac:picMkLst>
            <pc:docMk/>
            <pc:sldMk cId="2711509944" sldId="275"/>
            <ac:picMk id="9" creationId="{C88A1AC8-B0A2-7F00-E128-B7CBC0A6D73D}"/>
          </ac:picMkLst>
        </pc:picChg>
      </pc:sldChg>
      <pc:sldChg chg="delSp del mod">
        <pc:chgData name="Thorlapati, Nishitha" userId="40310d71-a6b4-4967-b2e1-fe14fa48da0b" providerId="ADAL" clId="{8EC988B4-8B3C-4EBA-9B69-0CD9EC75C1D4}" dt="2022-05-06T18:45:55.561" v="991" actId="2696"/>
        <pc:sldMkLst>
          <pc:docMk/>
          <pc:sldMk cId="95992585" sldId="276"/>
        </pc:sldMkLst>
        <pc:picChg chg="del">
          <ac:chgData name="Thorlapati, Nishitha" userId="40310d71-a6b4-4967-b2e1-fe14fa48da0b" providerId="ADAL" clId="{8EC988B4-8B3C-4EBA-9B69-0CD9EC75C1D4}" dt="2022-05-06T18:45:50.376" v="990" actId="478"/>
          <ac:picMkLst>
            <pc:docMk/>
            <pc:sldMk cId="95992585" sldId="276"/>
            <ac:picMk id="2" creationId="{6ABDA7FC-7483-481E-A2B1-19F2C4184B97}"/>
          </ac:picMkLst>
        </pc:picChg>
      </pc:sldChg>
      <pc:sldChg chg="addSp delSp modSp new mod setBg">
        <pc:chgData name="Thorlapati, Nishitha" userId="40310d71-a6b4-4967-b2e1-fe14fa48da0b" providerId="ADAL" clId="{8EC988B4-8B3C-4EBA-9B69-0CD9EC75C1D4}" dt="2022-05-10T17:28:23.806" v="3473" actId="1076"/>
        <pc:sldMkLst>
          <pc:docMk/>
          <pc:sldMk cId="3900027519" sldId="276"/>
        </pc:sldMkLst>
        <pc:spChg chg="mod">
          <ac:chgData name="Thorlapati, Nishitha" userId="40310d71-a6b4-4967-b2e1-fe14fa48da0b" providerId="ADAL" clId="{8EC988B4-8B3C-4EBA-9B69-0CD9EC75C1D4}" dt="2022-05-10T17:10:20.417" v="2916" actId="20577"/>
          <ac:spMkLst>
            <pc:docMk/>
            <pc:sldMk cId="3900027519" sldId="276"/>
            <ac:spMk id="2" creationId="{7F3E0EFB-8C16-C65C-7492-C865B1A2867C}"/>
          </ac:spMkLst>
        </pc:spChg>
        <pc:spChg chg="del">
          <ac:chgData name="Thorlapati, Nishitha" userId="40310d71-a6b4-4967-b2e1-fe14fa48da0b" providerId="ADAL" clId="{8EC988B4-8B3C-4EBA-9B69-0CD9EC75C1D4}" dt="2022-05-10T16:28:40.561" v="2307" actId="22"/>
          <ac:spMkLst>
            <pc:docMk/>
            <pc:sldMk cId="3900027519" sldId="276"/>
            <ac:spMk id="3" creationId="{DA8CD1FE-1BC5-F741-B9D9-8E9A21710122}"/>
          </ac:spMkLst>
        </pc:spChg>
        <pc:spChg chg="add del mod">
          <ac:chgData name="Thorlapati, Nishitha" userId="40310d71-a6b4-4967-b2e1-fe14fa48da0b" providerId="ADAL" clId="{8EC988B4-8B3C-4EBA-9B69-0CD9EC75C1D4}" dt="2022-05-10T16:39:57.532" v="2329" actId="478"/>
          <ac:spMkLst>
            <pc:docMk/>
            <pc:sldMk cId="3900027519" sldId="276"/>
            <ac:spMk id="12" creationId="{CEE7242B-BF31-155B-3B59-9AEDD1024560}"/>
          </ac:spMkLst>
        </pc:spChg>
        <pc:spChg chg="add mod">
          <ac:chgData name="Thorlapati, Nishitha" userId="40310d71-a6b4-4967-b2e1-fe14fa48da0b" providerId="ADAL" clId="{8EC988B4-8B3C-4EBA-9B69-0CD9EC75C1D4}" dt="2022-05-10T17:01:53.880" v="2438" actId="404"/>
          <ac:spMkLst>
            <pc:docMk/>
            <pc:sldMk cId="3900027519" sldId="276"/>
            <ac:spMk id="15" creationId="{9D9093C2-3BAB-8CBE-9632-AED4A52B3EF5}"/>
          </ac:spMkLst>
        </pc:spChg>
        <pc:spChg chg="add mod">
          <ac:chgData name="Thorlapati, Nishitha" userId="40310d71-a6b4-4967-b2e1-fe14fa48da0b" providerId="ADAL" clId="{8EC988B4-8B3C-4EBA-9B69-0CD9EC75C1D4}" dt="2022-05-10T17:28:15.939" v="3472" actId="255"/>
          <ac:spMkLst>
            <pc:docMk/>
            <pc:sldMk cId="3900027519" sldId="276"/>
            <ac:spMk id="16" creationId="{62348C60-A1CC-F3B8-28AC-8F7AEB4B7BBB}"/>
          </ac:spMkLst>
        </pc:spChg>
        <pc:spChg chg="add mod">
          <ac:chgData name="Thorlapati, Nishitha" userId="40310d71-a6b4-4967-b2e1-fe14fa48da0b" providerId="ADAL" clId="{8EC988B4-8B3C-4EBA-9B69-0CD9EC75C1D4}" dt="2022-05-10T17:28:23.806" v="3473" actId="1076"/>
          <ac:spMkLst>
            <pc:docMk/>
            <pc:sldMk cId="3900027519" sldId="276"/>
            <ac:spMk id="17" creationId="{88A39D2C-C1D8-AB85-6489-8AEE045A7E65}"/>
          </ac:spMkLst>
        </pc:spChg>
        <pc:picChg chg="add mod modCrop">
          <ac:chgData name="Thorlapati, Nishitha" userId="40310d71-a6b4-4967-b2e1-fe14fa48da0b" providerId="ADAL" clId="{8EC988B4-8B3C-4EBA-9B69-0CD9EC75C1D4}" dt="2022-05-10T16:40:25.441" v="2336" actId="14100"/>
          <ac:picMkLst>
            <pc:docMk/>
            <pc:sldMk cId="3900027519" sldId="276"/>
            <ac:picMk id="8" creationId="{0D9E4898-985A-18EF-F832-616D854855EA}"/>
          </ac:picMkLst>
        </pc:picChg>
        <pc:picChg chg="add del mod ord">
          <ac:chgData name="Thorlapati, Nishitha" userId="40310d71-a6b4-4967-b2e1-fe14fa48da0b" providerId="ADAL" clId="{8EC988B4-8B3C-4EBA-9B69-0CD9EC75C1D4}" dt="2022-05-10T16:39:22.715" v="2317" actId="478"/>
          <ac:picMkLst>
            <pc:docMk/>
            <pc:sldMk cId="3900027519" sldId="276"/>
            <ac:picMk id="10" creationId="{51A449CB-ECFB-6671-1262-390869F94271}"/>
          </ac:picMkLst>
        </pc:picChg>
        <pc:picChg chg="add mod">
          <ac:chgData name="Thorlapati, Nishitha" userId="40310d71-a6b4-4967-b2e1-fe14fa48da0b" providerId="ADAL" clId="{8EC988B4-8B3C-4EBA-9B69-0CD9EC75C1D4}" dt="2022-05-10T16:40:58.701" v="2339" actId="14100"/>
          <ac:picMkLst>
            <pc:docMk/>
            <pc:sldMk cId="3900027519" sldId="276"/>
            <ac:picMk id="14" creationId="{2D0F1700-8269-2AF5-4F47-ADC622CDA294}"/>
          </ac:picMkLst>
        </pc:picChg>
      </pc:sldChg>
      <pc:sldChg chg="addSp delSp modSp new mod setBg">
        <pc:chgData name="Thorlapati, Nishitha" userId="40310d71-a6b4-4967-b2e1-fe14fa48da0b" providerId="ADAL" clId="{8EC988B4-8B3C-4EBA-9B69-0CD9EC75C1D4}" dt="2022-05-10T17:39:21.152" v="3582" actId="20577"/>
        <pc:sldMkLst>
          <pc:docMk/>
          <pc:sldMk cId="226513934" sldId="277"/>
        </pc:sldMkLst>
        <pc:spChg chg="mod">
          <ac:chgData name="Thorlapati, Nishitha" userId="40310d71-a6b4-4967-b2e1-fe14fa48da0b" providerId="ADAL" clId="{8EC988B4-8B3C-4EBA-9B69-0CD9EC75C1D4}" dt="2022-05-10T17:30:19.824" v="3557" actId="26606"/>
          <ac:spMkLst>
            <pc:docMk/>
            <pc:sldMk cId="226513934" sldId="277"/>
            <ac:spMk id="2" creationId="{8D62C9D8-10E8-DB3A-7D4B-13FC5F347F09}"/>
          </ac:spMkLst>
        </pc:spChg>
        <pc:spChg chg="add del mod">
          <ac:chgData name="Thorlapati, Nishitha" userId="40310d71-a6b4-4967-b2e1-fe14fa48da0b" providerId="ADAL" clId="{8EC988B4-8B3C-4EBA-9B69-0CD9EC75C1D4}" dt="2022-05-10T17:39:21.152" v="3582" actId="20577"/>
          <ac:spMkLst>
            <pc:docMk/>
            <pc:sldMk cId="226513934" sldId="277"/>
            <ac:spMk id="3" creationId="{0BB9E2A6-D7B6-4759-BC6E-E43382724D93}"/>
          </ac:spMkLst>
        </pc:spChg>
        <pc:spChg chg="del">
          <ac:chgData name="Thorlapati, Nishitha" userId="40310d71-a6b4-4967-b2e1-fe14fa48da0b" providerId="ADAL" clId="{8EC988B4-8B3C-4EBA-9B69-0CD9EC75C1D4}" dt="2022-05-10T17:29:03.309" v="3475" actId="478"/>
          <ac:spMkLst>
            <pc:docMk/>
            <pc:sldMk cId="226513934" sldId="277"/>
            <ac:spMk id="4" creationId="{CD3D34E1-B4D1-7F65-DD94-9EBD08AAEBC3}"/>
          </ac:spMkLst>
        </pc:spChg>
        <pc:spChg chg="mod ord">
          <ac:chgData name="Thorlapati, Nishitha" userId="40310d71-a6b4-4967-b2e1-fe14fa48da0b" providerId="ADAL" clId="{8EC988B4-8B3C-4EBA-9B69-0CD9EC75C1D4}" dt="2022-05-10T17:30:19.824" v="3557" actId="26606"/>
          <ac:spMkLst>
            <pc:docMk/>
            <pc:sldMk cId="226513934" sldId="277"/>
            <ac:spMk id="5" creationId="{384721BC-BEA4-8739-B8EE-61C39669F9B2}"/>
          </ac:spMkLst>
        </pc:spChg>
        <pc:spChg chg="mod">
          <ac:chgData name="Thorlapati, Nishitha" userId="40310d71-a6b4-4967-b2e1-fe14fa48da0b" providerId="ADAL" clId="{8EC988B4-8B3C-4EBA-9B69-0CD9EC75C1D4}" dt="2022-05-10T17:30:19.824" v="3557" actId="26606"/>
          <ac:spMkLst>
            <pc:docMk/>
            <pc:sldMk cId="226513934" sldId="277"/>
            <ac:spMk id="6" creationId="{6091BEE1-0F60-BF05-16AE-325C1A4B9BAD}"/>
          </ac:spMkLst>
        </pc:spChg>
        <pc:spChg chg="mod">
          <ac:chgData name="Thorlapati, Nishitha" userId="40310d71-a6b4-4967-b2e1-fe14fa48da0b" providerId="ADAL" clId="{8EC988B4-8B3C-4EBA-9B69-0CD9EC75C1D4}" dt="2022-05-10T17:30:19.824" v="3557" actId="26606"/>
          <ac:spMkLst>
            <pc:docMk/>
            <pc:sldMk cId="226513934" sldId="277"/>
            <ac:spMk id="7" creationId="{FF3A69C4-1597-8370-6BBC-C27FE4261066}"/>
          </ac:spMkLst>
        </pc:spChg>
        <pc:spChg chg="add del">
          <ac:chgData name="Thorlapati, Nishitha" userId="40310d71-a6b4-4967-b2e1-fe14fa48da0b" providerId="ADAL" clId="{8EC988B4-8B3C-4EBA-9B69-0CD9EC75C1D4}" dt="2022-05-10T17:30:19.770" v="3556" actId="26606"/>
          <ac:spMkLst>
            <pc:docMk/>
            <pc:sldMk cId="226513934" sldId="277"/>
            <ac:spMk id="16" creationId="{4FCA88C2-C73C-4062-A097-8FBCE3090BEA}"/>
          </ac:spMkLst>
        </pc:spChg>
        <pc:spChg chg="add del">
          <ac:chgData name="Thorlapati, Nishitha" userId="40310d71-a6b4-4967-b2e1-fe14fa48da0b" providerId="ADAL" clId="{8EC988B4-8B3C-4EBA-9B69-0CD9EC75C1D4}" dt="2022-05-10T17:30:09.334" v="3554" actId="26606"/>
          <ac:spMkLst>
            <pc:docMk/>
            <pc:sldMk cId="226513934" sldId="277"/>
            <ac:spMk id="17" creationId="{5118BA95-03E7-41B7-B442-0AF8C0A7FF68}"/>
          </ac:spMkLst>
        </pc:spChg>
        <pc:spChg chg="add del">
          <ac:chgData name="Thorlapati, Nishitha" userId="40310d71-a6b4-4967-b2e1-fe14fa48da0b" providerId="ADAL" clId="{8EC988B4-8B3C-4EBA-9B69-0CD9EC75C1D4}" dt="2022-05-10T17:30:19.770" v="3556" actId="26606"/>
          <ac:spMkLst>
            <pc:docMk/>
            <pc:sldMk cId="226513934" sldId="277"/>
            <ac:spMk id="18" creationId="{83981C21-E132-4402-B31B-D725C1CE77D2}"/>
          </ac:spMkLst>
        </pc:spChg>
        <pc:spChg chg="add del">
          <ac:chgData name="Thorlapati, Nishitha" userId="40310d71-a6b4-4967-b2e1-fe14fa48da0b" providerId="ADAL" clId="{8EC988B4-8B3C-4EBA-9B69-0CD9EC75C1D4}" dt="2022-05-10T17:30:09.334" v="3554" actId="26606"/>
          <ac:spMkLst>
            <pc:docMk/>
            <pc:sldMk cId="226513934" sldId="277"/>
            <ac:spMk id="19" creationId="{059D8741-EAD6-41B1-A882-70D70FC35821}"/>
          </ac:spMkLst>
        </pc:spChg>
        <pc:spChg chg="add del">
          <ac:chgData name="Thorlapati, Nishitha" userId="40310d71-a6b4-4967-b2e1-fe14fa48da0b" providerId="ADAL" clId="{8EC988B4-8B3C-4EBA-9B69-0CD9EC75C1D4}" dt="2022-05-10T17:30:19.770" v="3556" actId="26606"/>
          <ac:spMkLst>
            <pc:docMk/>
            <pc:sldMk cId="226513934" sldId="277"/>
            <ac:spMk id="20" creationId="{6A685C77-4E84-486A-9AE5-F3635BE98EFB}"/>
          </ac:spMkLst>
        </pc:spChg>
        <pc:spChg chg="add del">
          <ac:chgData name="Thorlapati, Nishitha" userId="40310d71-a6b4-4967-b2e1-fe14fa48da0b" providerId="ADAL" clId="{8EC988B4-8B3C-4EBA-9B69-0CD9EC75C1D4}" dt="2022-05-10T17:30:09.334" v="3554" actId="26606"/>
          <ac:spMkLst>
            <pc:docMk/>
            <pc:sldMk cId="226513934" sldId="277"/>
            <ac:spMk id="21" creationId="{45444F36-3103-4D11-A25F-C054D4606DA4}"/>
          </ac:spMkLst>
        </pc:spChg>
        <pc:spChg chg="add del">
          <ac:chgData name="Thorlapati, Nishitha" userId="40310d71-a6b4-4967-b2e1-fe14fa48da0b" providerId="ADAL" clId="{8EC988B4-8B3C-4EBA-9B69-0CD9EC75C1D4}" dt="2022-05-10T17:30:19.770" v="3556" actId="26606"/>
          <ac:spMkLst>
            <pc:docMk/>
            <pc:sldMk cId="226513934" sldId="277"/>
            <ac:spMk id="22" creationId="{E55C1C3E-5158-47F3-8FD9-14B22C3E6EAD}"/>
          </ac:spMkLst>
        </pc:spChg>
        <pc:spChg chg="add del">
          <ac:chgData name="Thorlapati, Nishitha" userId="40310d71-a6b4-4967-b2e1-fe14fa48da0b" providerId="ADAL" clId="{8EC988B4-8B3C-4EBA-9B69-0CD9EC75C1D4}" dt="2022-05-10T17:30:09.334" v="3554" actId="26606"/>
          <ac:spMkLst>
            <pc:docMk/>
            <pc:sldMk cId="226513934" sldId="277"/>
            <ac:spMk id="23" creationId="{AD9B3EAD-A2B3-42C4-927C-3455E3E69EE6}"/>
          </ac:spMkLst>
        </pc:spChg>
        <pc:spChg chg="add">
          <ac:chgData name="Thorlapati, Nishitha" userId="40310d71-a6b4-4967-b2e1-fe14fa48da0b" providerId="ADAL" clId="{8EC988B4-8B3C-4EBA-9B69-0CD9EC75C1D4}" dt="2022-05-10T17:30:19.824" v="3557" actId="26606"/>
          <ac:spMkLst>
            <pc:docMk/>
            <pc:sldMk cId="226513934" sldId="277"/>
            <ac:spMk id="27" creationId="{56B66E70-9451-4286-A0C2-6CF108FE8143}"/>
          </ac:spMkLst>
        </pc:spChg>
        <pc:spChg chg="add">
          <ac:chgData name="Thorlapati, Nishitha" userId="40310d71-a6b4-4967-b2e1-fe14fa48da0b" providerId="ADAL" clId="{8EC988B4-8B3C-4EBA-9B69-0CD9EC75C1D4}" dt="2022-05-10T17:30:19.824" v="3557" actId="26606"/>
          <ac:spMkLst>
            <pc:docMk/>
            <pc:sldMk cId="226513934" sldId="277"/>
            <ac:spMk id="28" creationId="{2A4B0696-68E2-40ED-B597-4B8738754428}"/>
          </ac:spMkLst>
        </pc:spChg>
        <pc:spChg chg="add">
          <ac:chgData name="Thorlapati, Nishitha" userId="40310d71-a6b4-4967-b2e1-fe14fa48da0b" providerId="ADAL" clId="{8EC988B4-8B3C-4EBA-9B69-0CD9EC75C1D4}" dt="2022-05-10T17:30:19.824" v="3557" actId="26606"/>
          <ac:spMkLst>
            <pc:docMk/>
            <pc:sldMk cId="226513934" sldId="277"/>
            <ac:spMk id="29" creationId="{A19EF1B4-0F49-44D2-AE21-263819BFBC9B}"/>
          </ac:spMkLst>
        </pc:spChg>
        <pc:grpChg chg="add del">
          <ac:chgData name="Thorlapati, Nishitha" userId="40310d71-a6b4-4967-b2e1-fe14fa48da0b" providerId="ADAL" clId="{8EC988B4-8B3C-4EBA-9B69-0CD9EC75C1D4}" dt="2022-05-10T17:30:19.770" v="3556" actId="26606"/>
          <ac:grpSpMkLst>
            <pc:docMk/>
            <pc:sldMk cId="226513934" sldId="277"/>
            <ac:grpSpMk id="12" creationId="{132FD491-28F3-42E7-AEBF-A9E3C462C92A}"/>
          </ac:grpSpMkLst>
        </pc:grpChg>
        <pc:grpChg chg="add del">
          <ac:chgData name="Thorlapati, Nishitha" userId="40310d71-a6b4-4967-b2e1-fe14fa48da0b" providerId="ADAL" clId="{8EC988B4-8B3C-4EBA-9B69-0CD9EC75C1D4}" dt="2022-05-10T17:30:09.334" v="3554" actId="26606"/>
          <ac:grpSpMkLst>
            <pc:docMk/>
            <pc:sldMk cId="226513934" sldId="277"/>
            <ac:grpSpMk id="13" creationId="{F85E0883-9001-4D4E-9C91-E8D165DAF9C1}"/>
          </ac:grpSpMkLst>
        </pc:grpChg>
        <pc:grpChg chg="add">
          <ac:chgData name="Thorlapati, Nishitha" userId="40310d71-a6b4-4967-b2e1-fe14fa48da0b" providerId="ADAL" clId="{8EC988B4-8B3C-4EBA-9B69-0CD9EC75C1D4}" dt="2022-05-10T17:30:19.824" v="3557" actId="26606"/>
          <ac:grpSpMkLst>
            <pc:docMk/>
            <pc:sldMk cId="226513934" sldId="277"/>
            <ac:grpSpMk id="25" creationId="{132FD491-28F3-42E7-AEBF-A9E3C462C92A}"/>
          </ac:grpSpMkLst>
        </pc:grpChg>
        <pc:grpChg chg="add">
          <ac:chgData name="Thorlapati, Nishitha" userId="40310d71-a6b4-4967-b2e1-fe14fa48da0b" providerId="ADAL" clId="{8EC988B4-8B3C-4EBA-9B69-0CD9EC75C1D4}" dt="2022-05-10T17:30:19.824" v="3557" actId="26606"/>
          <ac:grpSpMkLst>
            <pc:docMk/>
            <pc:sldMk cId="226513934" sldId="277"/>
            <ac:grpSpMk id="30" creationId="{2B69B0BE-E00A-432A-98D1-A47B82C1636F}"/>
          </ac:grpSpMkLst>
        </pc:grpChg>
        <pc:graphicFrameChg chg="add del">
          <ac:chgData name="Thorlapati, Nishitha" userId="40310d71-a6b4-4967-b2e1-fe14fa48da0b" providerId="ADAL" clId="{8EC988B4-8B3C-4EBA-9B69-0CD9EC75C1D4}" dt="2022-05-10T17:30:09.334" v="3554" actId="26606"/>
          <ac:graphicFrameMkLst>
            <pc:docMk/>
            <pc:sldMk cId="226513934" sldId="277"/>
            <ac:graphicFrameMk id="9" creationId="{D4BD088E-4EB3-6F11-326A-3144561513D2}"/>
          </ac:graphicFrameMkLst>
        </pc:graphicFrameChg>
      </pc:sldChg>
      <pc:sldMasterChg chg="del delSldLayout">
        <pc:chgData name="Thorlapati, Nishitha" userId="40310d71-a6b4-4967-b2e1-fe14fa48da0b" providerId="ADAL" clId="{8EC988B4-8B3C-4EBA-9B69-0CD9EC75C1D4}" dt="2022-05-06T18:45:55.561" v="991" actId="2696"/>
        <pc:sldMasterMkLst>
          <pc:docMk/>
          <pc:sldMasterMk cId="1051339712" sldId="2147483720"/>
        </pc:sldMasterMkLst>
        <pc:sldLayoutChg chg="del">
          <pc:chgData name="Thorlapati, Nishitha" userId="40310d71-a6b4-4967-b2e1-fe14fa48da0b" providerId="ADAL" clId="{8EC988B4-8B3C-4EBA-9B69-0CD9EC75C1D4}" dt="2022-05-06T18:45:55.561" v="991" actId="2696"/>
          <pc:sldLayoutMkLst>
            <pc:docMk/>
            <pc:sldMasterMk cId="1051339712" sldId="2147483720"/>
            <pc:sldLayoutMk cId="4216448933" sldId="2147483721"/>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1623141654" sldId="2147483722"/>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2270246867" sldId="2147483723"/>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1875823008" sldId="2147483724"/>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1301660471" sldId="2147483725"/>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2839782749" sldId="2147483726"/>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4043835358" sldId="2147483727"/>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1683516393" sldId="2147483728"/>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2873530913" sldId="2147483729"/>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655401778" sldId="2147483730"/>
          </pc:sldLayoutMkLst>
        </pc:sldLayoutChg>
        <pc:sldLayoutChg chg="del">
          <pc:chgData name="Thorlapati, Nishitha" userId="40310d71-a6b4-4967-b2e1-fe14fa48da0b" providerId="ADAL" clId="{8EC988B4-8B3C-4EBA-9B69-0CD9EC75C1D4}" dt="2022-05-06T18:45:55.561" v="991" actId="2696"/>
          <pc:sldLayoutMkLst>
            <pc:docMk/>
            <pc:sldMasterMk cId="1051339712" sldId="2147483720"/>
            <pc:sldLayoutMk cId="3654716009" sldId="214748373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F10E07-AFBF-4166-8C26-80CB835C681D}"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9B1E0F9E-C2EE-483C-9AFF-8AADB4BB8EA4}">
      <dgm:prSet custT="1"/>
      <dgm:spPr>
        <a:solidFill>
          <a:srgbClr val="005696"/>
        </a:solidFill>
      </dgm:spPr>
      <dgm:t>
        <a:bodyPr/>
        <a:lstStyle/>
        <a:p>
          <a:r>
            <a:rPr lang="en-US" sz="1400" dirty="0"/>
            <a:t>1. Prescribers and their respective claims by location</a:t>
          </a:r>
        </a:p>
      </dgm:t>
    </dgm:pt>
    <dgm:pt modelId="{AC5B2EE5-3D1A-4932-B17C-A60360B4B011}" type="parTrans" cxnId="{FA11D3FA-6BF9-49FE-9D01-56F7B8E6E4C1}">
      <dgm:prSet/>
      <dgm:spPr/>
      <dgm:t>
        <a:bodyPr/>
        <a:lstStyle/>
        <a:p>
          <a:endParaRPr lang="en-US"/>
        </a:p>
      </dgm:t>
    </dgm:pt>
    <dgm:pt modelId="{33B3A9CC-CD80-411A-9400-BBD45A22B935}" type="sibTrans" cxnId="{FA11D3FA-6BF9-49FE-9D01-56F7B8E6E4C1}">
      <dgm:prSet/>
      <dgm:spPr/>
      <dgm:t>
        <a:bodyPr/>
        <a:lstStyle/>
        <a:p>
          <a:endParaRPr lang="en-US"/>
        </a:p>
      </dgm:t>
    </dgm:pt>
    <dgm:pt modelId="{B82DE5A9-E2CD-44B7-A635-3C40526C934D}">
      <dgm:prSet custT="1"/>
      <dgm:spPr>
        <a:solidFill>
          <a:srgbClr val="50B4AF"/>
        </a:solidFill>
      </dgm:spPr>
      <dgm:t>
        <a:bodyPr/>
        <a:lstStyle/>
        <a:p>
          <a:r>
            <a:rPr lang="en-US" sz="1400" dirty="0"/>
            <a:t>2. Trends in Prescriber types</a:t>
          </a:r>
        </a:p>
      </dgm:t>
    </dgm:pt>
    <dgm:pt modelId="{751A855D-51B9-4E88-A4C9-64ABDA1981AB}" type="parTrans" cxnId="{EDDCB19D-CDB4-4113-8FCD-CD2C4190D46C}">
      <dgm:prSet/>
      <dgm:spPr/>
      <dgm:t>
        <a:bodyPr/>
        <a:lstStyle/>
        <a:p>
          <a:endParaRPr lang="en-US"/>
        </a:p>
      </dgm:t>
    </dgm:pt>
    <dgm:pt modelId="{E8A2C608-BC9D-4B72-ABA7-199D0E338B8B}" type="sibTrans" cxnId="{EDDCB19D-CDB4-4113-8FCD-CD2C4190D46C}">
      <dgm:prSet/>
      <dgm:spPr/>
      <dgm:t>
        <a:bodyPr/>
        <a:lstStyle/>
        <a:p>
          <a:endParaRPr lang="en-US"/>
        </a:p>
      </dgm:t>
    </dgm:pt>
    <dgm:pt modelId="{A0A79DD8-9CC5-4A37-B8F5-5CDC57AD7CE9}">
      <dgm:prSet custT="1"/>
      <dgm:spPr>
        <a:solidFill>
          <a:srgbClr val="33A9C1"/>
        </a:solidFill>
      </dgm:spPr>
      <dgm:t>
        <a:bodyPr/>
        <a:lstStyle/>
        <a:p>
          <a:r>
            <a:rPr lang="en-US" sz="1400" dirty="0"/>
            <a:t>3. Anomalies in No of patients Vs Opioid Drugs (lower the number of patients, higher the cost.. </a:t>
          </a:r>
          <a:r>
            <a:rPr lang="en-US" sz="1400" dirty="0" err="1"/>
            <a:t>hmm..suspicious</a:t>
          </a:r>
          <a:r>
            <a:rPr lang="en-US" sz="1400" dirty="0"/>
            <a:t>!)</a:t>
          </a:r>
        </a:p>
      </dgm:t>
    </dgm:pt>
    <dgm:pt modelId="{B33FFD9A-75ED-425E-9B2B-36E97D1D4723}" type="parTrans" cxnId="{8AB7ABB4-EB82-4FCD-9B54-F5D9839BC19A}">
      <dgm:prSet/>
      <dgm:spPr/>
      <dgm:t>
        <a:bodyPr/>
        <a:lstStyle/>
        <a:p>
          <a:endParaRPr lang="en-US"/>
        </a:p>
      </dgm:t>
    </dgm:pt>
    <dgm:pt modelId="{2463671C-9661-440B-AB76-FA8DE3219739}" type="sibTrans" cxnId="{8AB7ABB4-EB82-4FCD-9B54-F5D9839BC19A}">
      <dgm:prSet/>
      <dgm:spPr/>
      <dgm:t>
        <a:bodyPr/>
        <a:lstStyle/>
        <a:p>
          <a:endParaRPr lang="en-US"/>
        </a:p>
      </dgm:t>
    </dgm:pt>
    <dgm:pt modelId="{94A47205-3C76-4D94-A850-B6BBF1C8DC49}">
      <dgm:prSet custT="1"/>
      <dgm:spPr>
        <a:solidFill>
          <a:srgbClr val="80A7E0"/>
        </a:solidFill>
      </dgm:spPr>
      <dgm:t>
        <a:bodyPr/>
        <a:lstStyle/>
        <a:p>
          <a:r>
            <a:rPr lang="en-US" sz="1400" dirty="0"/>
            <a:t>4. Main goal is to find out fraudulent behavior by NPI’s </a:t>
          </a:r>
        </a:p>
      </dgm:t>
    </dgm:pt>
    <dgm:pt modelId="{A974974E-C6AC-40B1-97AF-B9D0CB67B9A2}" type="parTrans" cxnId="{B81B08C1-9A26-4886-A6F2-F65DC85DD88A}">
      <dgm:prSet/>
      <dgm:spPr/>
      <dgm:t>
        <a:bodyPr/>
        <a:lstStyle/>
        <a:p>
          <a:endParaRPr lang="en-US"/>
        </a:p>
      </dgm:t>
    </dgm:pt>
    <dgm:pt modelId="{B0CA02E4-46C3-4105-B329-A710F44DC7DC}" type="sibTrans" cxnId="{B81B08C1-9A26-4886-A6F2-F65DC85DD88A}">
      <dgm:prSet/>
      <dgm:spPr/>
      <dgm:t>
        <a:bodyPr/>
        <a:lstStyle/>
        <a:p>
          <a:endParaRPr lang="en-US"/>
        </a:p>
      </dgm:t>
    </dgm:pt>
    <dgm:pt modelId="{3D0912E9-8003-41A4-960A-786DAA76580F}" type="pres">
      <dgm:prSet presAssocID="{9FF10E07-AFBF-4166-8C26-80CB835C681D}" presName="matrix" presStyleCnt="0">
        <dgm:presLayoutVars>
          <dgm:chMax val="1"/>
          <dgm:dir/>
          <dgm:resizeHandles val="exact"/>
        </dgm:presLayoutVars>
      </dgm:prSet>
      <dgm:spPr/>
    </dgm:pt>
    <dgm:pt modelId="{BBF73946-C4C9-48AD-A045-08C6587D2F17}" type="pres">
      <dgm:prSet presAssocID="{9FF10E07-AFBF-4166-8C26-80CB835C681D}" presName="diamond" presStyleLbl="bgShp" presStyleIdx="0" presStyleCnt="1"/>
      <dgm:spPr/>
    </dgm:pt>
    <dgm:pt modelId="{6B6381E0-D274-4CDE-BBF4-53EE015211D4}" type="pres">
      <dgm:prSet presAssocID="{9FF10E07-AFBF-4166-8C26-80CB835C681D}" presName="quad1" presStyleLbl="node1" presStyleIdx="0" presStyleCnt="4">
        <dgm:presLayoutVars>
          <dgm:chMax val="0"/>
          <dgm:chPref val="0"/>
          <dgm:bulletEnabled val="1"/>
        </dgm:presLayoutVars>
      </dgm:prSet>
      <dgm:spPr/>
    </dgm:pt>
    <dgm:pt modelId="{85DE1833-E59B-4A23-9786-77D4ACC8AB04}" type="pres">
      <dgm:prSet presAssocID="{9FF10E07-AFBF-4166-8C26-80CB835C681D}" presName="quad2" presStyleLbl="node1" presStyleIdx="1" presStyleCnt="4">
        <dgm:presLayoutVars>
          <dgm:chMax val="0"/>
          <dgm:chPref val="0"/>
          <dgm:bulletEnabled val="1"/>
        </dgm:presLayoutVars>
      </dgm:prSet>
      <dgm:spPr/>
    </dgm:pt>
    <dgm:pt modelId="{DDD57B78-F2FF-4429-AFC4-7AB00CFE2FA5}" type="pres">
      <dgm:prSet presAssocID="{9FF10E07-AFBF-4166-8C26-80CB835C681D}" presName="quad3" presStyleLbl="node1" presStyleIdx="2" presStyleCnt="4">
        <dgm:presLayoutVars>
          <dgm:chMax val="0"/>
          <dgm:chPref val="0"/>
          <dgm:bulletEnabled val="1"/>
        </dgm:presLayoutVars>
      </dgm:prSet>
      <dgm:spPr/>
    </dgm:pt>
    <dgm:pt modelId="{3CAA5E50-2E7E-4E26-8EA4-D0A4D531888D}" type="pres">
      <dgm:prSet presAssocID="{9FF10E07-AFBF-4166-8C26-80CB835C681D}" presName="quad4" presStyleLbl="node1" presStyleIdx="3" presStyleCnt="4">
        <dgm:presLayoutVars>
          <dgm:chMax val="0"/>
          <dgm:chPref val="0"/>
          <dgm:bulletEnabled val="1"/>
        </dgm:presLayoutVars>
      </dgm:prSet>
      <dgm:spPr/>
    </dgm:pt>
  </dgm:ptLst>
  <dgm:cxnLst>
    <dgm:cxn modelId="{19B97006-4543-4E60-ADCE-7312946C0DCB}" type="presOf" srcId="{9FF10E07-AFBF-4166-8C26-80CB835C681D}" destId="{3D0912E9-8003-41A4-960A-786DAA76580F}" srcOrd="0" destOrd="0" presId="urn:microsoft.com/office/officeart/2005/8/layout/matrix3"/>
    <dgm:cxn modelId="{A602CC07-8519-4E42-A47F-1A13A05CA18D}" type="presOf" srcId="{94A47205-3C76-4D94-A850-B6BBF1C8DC49}" destId="{3CAA5E50-2E7E-4E26-8EA4-D0A4D531888D}" srcOrd="0" destOrd="0" presId="urn:microsoft.com/office/officeart/2005/8/layout/matrix3"/>
    <dgm:cxn modelId="{E34E8F45-E66B-489B-AA1D-1623A0FD0E74}" type="presOf" srcId="{B82DE5A9-E2CD-44B7-A635-3C40526C934D}" destId="{85DE1833-E59B-4A23-9786-77D4ACC8AB04}" srcOrd="0" destOrd="0" presId="urn:microsoft.com/office/officeart/2005/8/layout/matrix3"/>
    <dgm:cxn modelId="{1969A57D-D29D-46B1-ADBE-425CF15A8B6E}" type="presOf" srcId="{A0A79DD8-9CC5-4A37-B8F5-5CDC57AD7CE9}" destId="{DDD57B78-F2FF-4429-AFC4-7AB00CFE2FA5}" srcOrd="0" destOrd="0" presId="urn:microsoft.com/office/officeart/2005/8/layout/matrix3"/>
    <dgm:cxn modelId="{EDDCB19D-CDB4-4113-8FCD-CD2C4190D46C}" srcId="{9FF10E07-AFBF-4166-8C26-80CB835C681D}" destId="{B82DE5A9-E2CD-44B7-A635-3C40526C934D}" srcOrd="1" destOrd="0" parTransId="{751A855D-51B9-4E88-A4C9-64ABDA1981AB}" sibTransId="{E8A2C608-BC9D-4B72-ABA7-199D0E338B8B}"/>
    <dgm:cxn modelId="{8AB7ABB4-EB82-4FCD-9B54-F5D9839BC19A}" srcId="{9FF10E07-AFBF-4166-8C26-80CB835C681D}" destId="{A0A79DD8-9CC5-4A37-B8F5-5CDC57AD7CE9}" srcOrd="2" destOrd="0" parTransId="{B33FFD9A-75ED-425E-9B2B-36E97D1D4723}" sibTransId="{2463671C-9661-440B-AB76-FA8DE3219739}"/>
    <dgm:cxn modelId="{B81B08C1-9A26-4886-A6F2-F65DC85DD88A}" srcId="{9FF10E07-AFBF-4166-8C26-80CB835C681D}" destId="{94A47205-3C76-4D94-A850-B6BBF1C8DC49}" srcOrd="3" destOrd="0" parTransId="{A974974E-C6AC-40B1-97AF-B9D0CB67B9A2}" sibTransId="{B0CA02E4-46C3-4105-B329-A710F44DC7DC}"/>
    <dgm:cxn modelId="{EEBD9CF8-2F83-4603-BB99-FCBCE69A2B3A}" type="presOf" srcId="{9B1E0F9E-C2EE-483C-9AFF-8AADB4BB8EA4}" destId="{6B6381E0-D274-4CDE-BBF4-53EE015211D4}" srcOrd="0" destOrd="0" presId="urn:microsoft.com/office/officeart/2005/8/layout/matrix3"/>
    <dgm:cxn modelId="{FA11D3FA-6BF9-49FE-9D01-56F7B8E6E4C1}" srcId="{9FF10E07-AFBF-4166-8C26-80CB835C681D}" destId="{9B1E0F9E-C2EE-483C-9AFF-8AADB4BB8EA4}" srcOrd="0" destOrd="0" parTransId="{AC5B2EE5-3D1A-4932-B17C-A60360B4B011}" sibTransId="{33B3A9CC-CD80-411A-9400-BBD45A22B935}"/>
    <dgm:cxn modelId="{777008CF-8350-4575-9E4A-52E6C06FA9CB}" type="presParOf" srcId="{3D0912E9-8003-41A4-960A-786DAA76580F}" destId="{BBF73946-C4C9-48AD-A045-08C6587D2F17}" srcOrd="0" destOrd="0" presId="urn:microsoft.com/office/officeart/2005/8/layout/matrix3"/>
    <dgm:cxn modelId="{8204616B-9D58-4EE5-AD98-7CD7B6E6BC21}" type="presParOf" srcId="{3D0912E9-8003-41A4-960A-786DAA76580F}" destId="{6B6381E0-D274-4CDE-BBF4-53EE015211D4}" srcOrd="1" destOrd="0" presId="urn:microsoft.com/office/officeart/2005/8/layout/matrix3"/>
    <dgm:cxn modelId="{24ED0EB8-E77F-4ADE-97B5-AA9189BDED2C}" type="presParOf" srcId="{3D0912E9-8003-41A4-960A-786DAA76580F}" destId="{85DE1833-E59B-4A23-9786-77D4ACC8AB04}" srcOrd="2" destOrd="0" presId="urn:microsoft.com/office/officeart/2005/8/layout/matrix3"/>
    <dgm:cxn modelId="{C03F4DE1-A0F9-4688-A5D8-35A60CDF1D62}" type="presParOf" srcId="{3D0912E9-8003-41A4-960A-786DAA76580F}" destId="{DDD57B78-F2FF-4429-AFC4-7AB00CFE2FA5}" srcOrd="3" destOrd="0" presId="urn:microsoft.com/office/officeart/2005/8/layout/matrix3"/>
    <dgm:cxn modelId="{179D4BCC-F464-41F7-875A-97A21CEC9E9B}" type="presParOf" srcId="{3D0912E9-8003-41A4-960A-786DAA76580F}" destId="{3CAA5E50-2E7E-4E26-8EA4-D0A4D531888D}"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73946-C4C9-48AD-A045-08C6587D2F17}">
      <dsp:nvSpPr>
        <dsp:cNvPr id="0" name=""/>
        <dsp:cNvSpPr/>
      </dsp:nvSpPr>
      <dsp:spPr>
        <a:xfrm>
          <a:off x="60157" y="0"/>
          <a:ext cx="5029281" cy="5029281"/>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381E0-D274-4CDE-BBF4-53EE015211D4}">
      <dsp:nvSpPr>
        <dsp:cNvPr id="0" name=""/>
        <dsp:cNvSpPr/>
      </dsp:nvSpPr>
      <dsp:spPr>
        <a:xfrm>
          <a:off x="537938" y="477781"/>
          <a:ext cx="1961419" cy="1961419"/>
        </a:xfrm>
        <a:prstGeom prst="roundRect">
          <a:avLst/>
        </a:prstGeom>
        <a:solidFill>
          <a:srgbClr val="00569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 Prescribers and their respective claims by location</a:t>
          </a:r>
        </a:p>
      </dsp:txBody>
      <dsp:txXfrm>
        <a:off x="633687" y="573530"/>
        <a:ext cx="1769921" cy="1769921"/>
      </dsp:txXfrm>
    </dsp:sp>
    <dsp:sp modelId="{85DE1833-E59B-4A23-9786-77D4ACC8AB04}">
      <dsp:nvSpPr>
        <dsp:cNvPr id="0" name=""/>
        <dsp:cNvSpPr/>
      </dsp:nvSpPr>
      <dsp:spPr>
        <a:xfrm>
          <a:off x="2650237" y="477781"/>
          <a:ext cx="1961419" cy="1961419"/>
        </a:xfrm>
        <a:prstGeom prst="roundRect">
          <a:avLst/>
        </a:prstGeom>
        <a:solidFill>
          <a:srgbClr val="50B4AF"/>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2. Trends in Prescriber types</a:t>
          </a:r>
        </a:p>
      </dsp:txBody>
      <dsp:txXfrm>
        <a:off x="2745986" y="573530"/>
        <a:ext cx="1769921" cy="1769921"/>
      </dsp:txXfrm>
    </dsp:sp>
    <dsp:sp modelId="{DDD57B78-F2FF-4429-AFC4-7AB00CFE2FA5}">
      <dsp:nvSpPr>
        <dsp:cNvPr id="0" name=""/>
        <dsp:cNvSpPr/>
      </dsp:nvSpPr>
      <dsp:spPr>
        <a:xfrm>
          <a:off x="537938" y="2590080"/>
          <a:ext cx="1961419" cy="1961419"/>
        </a:xfrm>
        <a:prstGeom prst="roundRect">
          <a:avLst/>
        </a:prstGeom>
        <a:solidFill>
          <a:srgbClr val="33A9C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3. Anomalies in No of patients Vs Opioid Drugs (lower the number of patients, higher the cost.. </a:t>
          </a:r>
          <a:r>
            <a:rPr lang="en-US" sz="1400" kern="1200" dirty="0" err="1"/>
            <a:t>hmm..suspicious</a:t>
          </a:r>
          <a:r>
            <a:rPr lang="en-US" sz="1400" kern="1200" dirty="0"/>
            <a:t>!)</a:t>
          </a:r>
        </a:p>
      </dsp:txBody>
      <dsp:txXfrm>
        <a:off x="633687" y="2685829"/>
        <a:ext cx="1769921" cy="1769921"/>
      </dsp:txXfrm>
    </dsp:sp>
    <dsp:sp modelId="{3CAA5E50-2E7E-4E26-8EA4-D0A4D531888D}">
      <dsp:nvSpPr>
        <dsp:cNvPr id="0" name=""/>
        <dsp:cNvSpPr/>
      </dsp:nvSpPr>
      <dsp:spPr>
        <a:xfrm>
          <a:off x="2650237" y="2590080"/>
          <a:ext cx="1961419" cy="1961419"/>
        </a:xfrm>
        <a:prstGeom prst="roundRect">
          <a:avLst/>
        </a:prstGeom>
        <a:solidFill>
          <a:srgbClr val="80A7E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4. Main goal is to find out fraudulent behavior by NPI’s </a:t>
          </a:r>
        </a:p>
      </dsp:txBody>
      <dsp:txXfrm>
        <a:off x="2745986" y="2685829"/>
        <a:ext cx="1769921" cy="176992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3763" cy="46340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9466" y="1"/>
            <a:ext cx="3013763" cy="463408"/>
          </a:xfrm>
          <a:prstGeom prst="rect">
            <a:avLst/>
          </a:prstGeom>
        </p:spPr>
        <p:txBody>
          <a:bodyPr vert="horz" lIns="91440" tIns="45720" rIns="91440" bIns="45720" rtlCol="0"/>
          <a:lstStyle>
            <a:lvl1pPr algn="r">
              <a:defRPr sz="1200"/>
            </a:lvl1pPr>
          </a:lstStyle>
          <a:p>
            <a:fld id="{2E9E53F0-1608-064C-9A5F-63FCDCF17C64}" type="datetimeFigureOut">
              <a:rPr lang="en-US" smtClean="0"/>
              <a:t>5/10/2022</a:t>
            </a:fld>
            <a:endParaRPr lang="en-US"/>
          </a:p>
        </p:txBody>
      </p:sp>
      <p:sp>
        <p:nvSpPr>
          <p:cNvPr id="4" name="Slide Image Placeholder 3"/>
          <p:cNvSpPr>
            <a:spLocks noGrp="1" noRot="1" noChangeAspect="1"/>
          </p:cNvSpPr>
          <p:nvPr>
            <p:ph type="sldImg" idx="2"/>
          </p:nvPr>
        </p:nvSpPr>
        <p:spPr>
          <a:xfrm>
            <a:off x="708025" y="1155700"/>
            <a:ext cx="5538788" cy="31162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484" y="4444861"/>
            <a:ext cx="5563870" cy="36367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3763" cy="46340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2669"/>
            <a:ext cx="3013763" cy="463407"/>
          </a:xfrm>
          <a:prstGeom prst="rect">
            <a:avLst/>
          </a:prstGeom>
        </p:spPr>
        <p:txBody>
          <a:bodyPr vert="horz" lIns="91440" tIns="45720" rIns="91440" bIns="45720" rtlCol="0" anchor="b"/>
          <a:lstStyle>
            <a:lvl1pPr algn="r">
              <a:defRPr sz="1200"/>
            </a:lvl1pPr>
          </a:lstStyle>
          <a:p>
            <a:fld id="{E27B6A29-85E2-F149-9544-8FBEEB6EA4F3}" type="slidenum">
              <a:rPr lang="en-US" smtClean="0"/>
              <a:t>‹#›</a:t>
            </a:fld>
            <a:endParaRPr lang="en-US"/>
          </a:p>
        </p:txBody>
      </p:sp>
    </p:spTree>
    <p:extLst>
      <p:ext uri="{BB962C8B-B14F-4D97-AF65-F5344CB8AC3E}">
        <p14:creationId xmlns:p14="http://schemas.microsoft.com/office/powerpoint/2010/main" val="30957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7B6A29-85E2-F149-9544-8FBEEB6EA4F3}" type="slidenum">
              <a:rPr lang="en-US" smtClean="0"/>
              <a:t>1</a:t>
            </a:fld>
            <a:endParaRPr lang="en-US"/>
          </a:p>
        </p:txBody>
      </p:sp>
    </p:spTree>
    <p:extLst>
      <p:ext uri="{BB962C8B-B14F-4D97-AF65-F5344CB8AC3E}">
        <p14:creationId xmlns:p14="http://schemas.microsoft.com/office/powerpoint/2010/main" val="582536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Drug overdose deaths involving psychostimulants such as methamphetamine are increasing with synthetic opioid involvement.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800"/>
              </a:spcAft>
              <a:buClrTx/>
              <a:buSzPts val="1000"/>
              <a:buFont typeface="Symbol" panose="05050102010706020507" pitchFamily="18" charset="2"/>
              <a:buChar char=""/>
              <a:tabLst>
                <a:tab pos="457200" algn="l"/>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Especially here in my current role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HealthFirst</a:t>
            </a:r>
            <a:r>
              <a:rPr lang="en-US" sz="1800" dirty="0">
                <a:effectLst/>
                <a:latin typeface="Calibri" panose="020F0502020204030204" pitchFamily="34" charset="0"/>
                <a:ea typeface="Calibri" panose="020F0502020204030204" pitchFamily="34" charset="0"/>
                <a:cs typeface="Times New Roman" panose="02020603050405020304" pitchFamily="18" charset="0"/>
              </a:rPr>
              <a:t>, I must work with large clinical claims datasets for various nuances and one such important factor is Opiate usage and other topics related to clinical Fraud, Waste and Abuse (FWA) which are really analytic in nature. This is a wonderful opportunity to work on something that brings more value to my role at HF.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 have selected the dataset that has scope for analysis on Fraudulent Prescriber trends and hopefully vital information on opioids.</a:t>
            </a:r>
            <a:r>
              <a:rPr lang="en-US" sz="1800" dirty="0">
                <a:effectLst/>
                <a:latin typeface="Calibri" panose="020F0502020204030204" pitchFamily="34" charset="0"/>
                <a:ea typeface="Calibri" panose="020F0502020204030204" pitchFamily="34" charset="0"/>
                <a:cs typeface="Times New Roman" panose="02020603050405020304" pitchFamily="18" charset="0"/>
              </a:rPr>
              <a:t> I believe this will help me in applying the knowledge gained through this DA course to real time issues at hand. </a:t>
            </a:r>
          </a:p>
          <a:p>
            <a:pPr marL="342900" marR="0" lvl="0" indent="-342900" algn="just" defTabSz="914400" rtl="0" eaLnBrk="1" fontAlgn="auto" latinLnBrk="0" hangingPunct="1">
              <a:lnSpc>
                <a:spcPct val="107000"/>
              </a:lnSpc>
              <a:spcBef>
                <a:spcPts val="0"/>
              </a:spcBef>
              <a:spcAft>
                <a:spcPts val="800"/>
              </a:spcAft>
              <a:buClrTx/>
              <a:buSzPts val="1000"/>
              <a:buFont typeface="Symbol" panose="05050102010706020507" pitchFamily="18" charset="2"/>
              <a:buChar char=""/>
              <a:tabLst>
                <a:tab pos="457200" algn="l"/>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I would be working on for this capstone project is from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CMS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contains detailed summary of Prescribers/Providers in the CMS system and their corresponding claims details by geography and type of drugs. </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7B6A29-85E2-F149-9544-8FBEEB6EA4F3}" type="slidenum">
              <a:rPr lang="en-US" smtClean="0"/>
              <a:t>2</a:t>
            </a:fld>
            <a:endParaRPr lang="en-US"/>
          </a:p>
        </p:txBody>
      </p:sp>
    </p:spTree>
    <p:extLst>
      <p:ext uri="{BB962C8B-B14F-4D97-AF65-F5344CB8AC3E}">
        <p14:creationId xmlns:p14="http://schemas.microsoft.com/office/powerpoint/2010/main" val="2535318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12121"/>
                </a:solidFill>
                <a:effectLst/>
                <a:latin typeface="Roboto" panose="02000000000000000000" pitchFamily="2" charset="0"/>
              </a:rPr>
              <a:t>I have used python to pre process the data set that </a:t>
            </a:r>
            <a:r>
              <a:rPr lang="en-US" b="0" i="0" dirty="0" err="1">
                <a:solidFill>
                  <a:srgbClr val="212121"/>
                </a:solidFill>
                <a:effectLst/>
                <a:latin typeface="Roboto" panose="02000000000000000000" pitchFamily="2" charset="0"/>
              </a:rPr>
              <a:t>i</a:t>
            </a:r>
            <a:r>
              <a:rPr lang="en-US" b="0" i="0" dirty="0">
                <a:solidFill>
                  <a:srgbClr val="212121"/>
                </a:solidFill>
                <a:effectLst/>
                <a:latin typeface="Roboto" panose="02000000000000000000" pitchFamily="2" charset="0"/>
              </a:rPr>
              <a:t> am using. I cleaned it to remove any nulls and checked for datatypes as well. The statistical analysis portion from python has also been presented in tableau.  I have chosen the columns that are vital for my analysis.  researched the ratios, grouped data using clusters. I downloaded this cleaned dataset to CSV and used the same file in Tableau for my further analysis.</a:t>
            </a:r>
            <a:endParaRPr lang="en-US" dirty="0"/>
          </a:p>
        </p:txBody>
      </p:sp>
      <p:sp>
        <p:nvSpPr>
          <p:cNvPr id="4" name="Slide Number Placeholder 3"/>
          <p:cNvSpPr>
            <a:spLocks noGrp="1"/>
          </p:cNvSpPr>
          <p:nvPr>
            <p:ph type="sldNum" sz="quarter" idx="5"/>
          </p:nvPr>
        </p:nvSpPr>
        <p:spPr/>
        <p:txBody>
          <a:bodyPr/>
          <a:lstStyle/>
          <a:p>
            <a:fld id="{E27B6A29-85E2-F149-9544-8FBEEB6EA4F3}" type="slidenum">
              <a:rPr lang="en-US" smtClean="0"/>
              <a:t>3</a:t>
            </a:fld>
            <a:endParaRPr lang="en-US"/>
          </a:p>
        </p:txBody>
      </p:sp>
    </p:spTree>
    <p:extLst>
      <p:ext uri="{BB962C8B-B14F-4D97-AF65-F5344CB8AC3E}">
        <p14:creationId xmlns:p14="http://schemas.microsoft.com/office/powerpoint/2010/main" val="71620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7B6A29-85E2-F149-9544-8FBEEB6EA4F3}" type="slidenum">
              <a:rPr lang="en-US" smtClean="0"/>
              <a:t>4</a:t>
            </a:fld>
            <a:endParaRPr lang="en-US"/>
          </a:p>
        </p:txBody>
      </p:sp>
    </p:spTree>
    <p:extLst>
      <p:ext uri="{BB962C8B-B14F-4D97-AF65-F5344CB8AC3E}">
        <p14:creationId xmlns:p14="http://schemas.microsoft.com/office/powerpoint/2010/main" val="545202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Few snags like the scatter plot, cannot really show any of the labels that I wanted… </a:t>
            </a:r>
          </a:p>
        </p:txBody>
      </p:sp>
      <p:sp>
        <p:nvSpPr>
          <p:cNvPr id="4" name="Slide Number Placeholder 3"/>
          <p:cNvSpPr>
            <a:spLocks noGrp="1"/>
          </p:cNvSpPr>
          <p:nvPr>
            <p:ph type="sldNum" sz="quarter" idx="5"/>
          </p:nvPr>
        </p:nvSpPr>
        <p:spPr/>
        <p:txBody>
          <a:bodyPr/>
          <a:lstStyle/>
          <a:p>
            <a:fld id="{E27B6A29-85E2-F149-9544-8FBEEB6EA4F3}" type="slidenum">
              <a:rPr lang="en-US" smtClean="0"/>
              <a:t>5</a:t>
            </a:fld>
            <a:endParaRPr lang="en-US"/>
          </a:p>
        </p:txBody>
      </p:sp>
    </p:spTree>
    <p:extLst>
      <p:ext uri="{BB962C8B-B14F-4D97-AF65-F5344CB8AC3E}">
        <p14:creationId xmlns:p14="http://schemas.microsoft.com/office/powerpoint/2010/main" val="637502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7B6A29-85E2-F149-9544-8FBEEB6EA4F3}" type="slidenum">
              <a:rPr lang="en-US" smtClean="0"/>
              <a:t>6</a:t>
            </a:fld>
            <a:endParaRPr lang="en-US"/>
          </a:p>
        </p:txBody>
      </p:sp>
    </p:spTree>
    <p:extLst>
      <p:ext uri="{BB962C8B-B14F-4D97-AF65-F5344CB8AC3E}">
        <p14:creationId xmlns:p14="http://schemas.microsoft.com/office/powerpoint/2010/main" val="376158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expected to see Cardiology or emergency medicines to have higher rates of opioid usage but Nurse practitioners have the highest range</a:t>
            </a:r>
          </a:p>
        </p:txBody>
      </p:sp>
      <p:sp>
        <p:nvSpPr>
          <p:cNvPr id="4" name="Slide Number Placeholder 3"/>
          <p:cNvSpPr>
            <a:spLocks noGrp="1"/>
          </p:cNvSpPr>
          <p:nvPr>
            <p:ph type="sldNum" sz="quarter" idx="5"/>
          </p:nvPr>
        </p:nvSpPr>
        <p:spPr/>
        <p:txBody>
          <a:bodyPr/>
          <a:lstStyle/>
          <a:p>
            <a:fld id="{E27B6A29-85E2-F149-9544-8FBEEB6EA4F3}" type="slidenum">
              <a:rPr lang="en-US" smtClean="0"/>
              <a:t>9</a:t>
            </a:fld>
            <a:endParaRPr lang="en-US"/>
          </a:p>
        </p:txBody>
      </p:sp>
    </p:spTree>
    <p:extLst>
      <p:ext uri="{BB962C8B-B14F-4D97-AF65-F5344CB8AC3E}">
        <p14:creationId xmlns:p14="http://schemas.microsoft.com/office/powerpoint/2010/main" val="11139869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C3EA35-A23B-784D-939F-1AD8AFF8881C}" type="datetime1">
              <a:rPr lang="en-US" smtClean="0"/>
              <a:t>5/10/2022</a:t>
            </a:fld>
            <a:endParaRPr lang="en-US"/>
          </a:p>
        </p:txBody>
      </p:sp>
      <p:sp>
        <p:nvSpPr>
          <p:cNvPr id="5" name="Footer Placeholder 4"/>
          <p:cNvSpPr>
            <a:spLocks noGrp="1"/>
          </p:cNvSpPr>
          <p:nvPr>
            <p:ph type="ftr" sz="quarter" idx="11"/>
          </p:nvPr>
        </p:nvSpPr>
        <p:spPr/>
        <p:txBody>
          <a:bodyPr/>
          <a:lstStyle/>
          <a:p>
            <a:r>
              <a:rPr lang="en-US"/>
              <a:t>© 2019 HF Management Services, LLC </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A7D6AC2-351A-3E41-82AC-AFAAA533F9AA}" type="slidenum">
              <a:rPr lang="en-US" smtClean="0"/>
              <a:t>‹#›</a:t>
            </a:fld>
            <a:endParaRPr lang="en-US"/>
          </a:p>
        </p:txBody>
      </p:sp>
      <p:sp>
        <p:nvSpPr>
          <p:cNvPr id="13" name="Rectangle 12">
            <a:extLst>
              <a:ext uri="{FF2B5EF4-FFF2-40B4-BE49-F238E27FC236}">
                <a16:creationId xmlns:a16="http://schemas.microsoft.com/office/drawing/2014/main" id="{49FC7D19-C3DF-E07C-635A-86E30C02E878}"/>
              </a:ext>
            </a:extLst>
          </p:cNvPr>
          <p:cNvSpPr/>
          <p:nvPr userDrawn="1"/>
        </p:nvSpPr>
        <p:spPr>
          <a:xfrm>
            <a:off x="6278" y="2637692"/>
            <a:ext cx="11552676" cy="86418"/>
          </a:xfrm>
          <a:prstGeom prst="rect">
            <a:avLst/>
          </a:prstGeom>
          <a:gradFill>
            <a:gsLst>
              <a:gs pos="0">
                <a:schemeClr val="accent1">
                  <a:lumMod val="5000"/>
                  <a:lumOff val="95000"/>
                </a:schemeClr>
              </a:gs>
              <a:gs pos="20000">
                <a:srgbClr val="82C34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8C37FF11-D329-5FCD-AFD8-443AEB41106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7696200" y="4800600"/>
            <a:ext cx="4366288" cy="1882651"/>
          </a:xfrm>
          <a:prstGeom prst="rect">
            <a:avLst/>
          </a:prstGeom>
        </p:spPr>
      </p:pic>
    </p:spTree>
    <p:extLst>
      <p:ext uri="{BB962C8B-B14F-4D97-AF65-F5344CB8AC3E}">
        <p14:creationId xmlns:p14="http://schemas.microsoft.com/office/powerpoint/2010/main" val="10699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D1753-8210-8A4C-AD51-C67AC9FC50AB}" type="datetime1">
              <a:rPr lang="en-US" smtClean="0"/>
              <a:t>5/10/2022</a:t>
            </a:fld>
            <a:endParaRPr lang="en-US"/>
          </a:p>
        </p:txBody>
      </p:sp>
      <p:sp>
        <p:nvSpPr>
          <p:cNvPr id="5" name="Footer Placeholder 4"/>
          <p:cNvSpPr>
            <a:spLocks noGrp="1"/>
          </p:cNvSpPr>
          <p:nvPr>
            <p:ph type="ftr" sz="quarter" idx="11"/>
          </p:nvPr>
        </p:nvSpPr>
        <p:spPr/>
        <p:txBody>
          <a:bodyPr/>
          <a:lstStyle/>
          <a:p>
            <a:r>
              <a:rPr lang="en-US"/>
              <a:t>© 2019 HF Management Services, LLC </a:t>
            </a:r>
            <a:endParaRPr lang="en-US" dirty="0"/>
          </a:p>
        </p:txBody>
      </p:sp>
      <p:sp>
        <p:nvSpPr>
          <p:cNvPr id="6" name="Slide Number Placeholder 5"/>
          <p:cNvSpPr>
            <a:spLocks noGrp="1"/>
          </p:cNvSpPr>
          <p:nvPr>
            <p:ph type="sldNum" sz="quarter" idx="12"/>
          </p:nvPr>
        </p:nvSpPr>
        <p:spPr/>
        <p:txBody>
          <a:bodyPr/>
          <a:lstStyle/>
          <a:p>
            <a:fld id="{8A7D6AC2-351A-3E41-82AC-AFAAA533F9AA}" type="slidenum">
              <a:rPr lang="en-US" smtClean="0"/>
              <a:t>‹#›</a:t>
            </a:fld>
            <a:endParaRPr lang="en-US" dirty="0"/>
          </a:p>
        </p:txBody>
      </p:sp>
    </p:spTree>
    <p:extLst>
      <p:ext uri="{BB962C8B-B14F-4D97-AF65-F5344CB8AC3E}">
        <p14:creationId xmlns:p14="http://schemas.microsoft.com/office/powerpoint/2010/main" val="388259906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D1753-8210-8A4C-AD51-C67AC9FC50AB}" type="datetime1">
              <a:rPr lang="en-US" smtClean="0"/>
              <a:t>5/10/2022</a:t>
            </a:fld>
            <a:endParaRPr lang="en-US"/>
          </a:p>
        </p:txBody>
      </p:sp>
      <p:sp>
        <p:nvSpPr>
          <p:cNvPr id="5" name="Footer Placeholder 4"/>
          <p:cNvSpPr>
            <a:spLocks noGrp="1"/>
          </p:cNvSpPr>
          <p:nvPr>
            <p:ph type="ftr" sz="quarter" idx="11"/>
          </p:nvPr>
        </p:nvSpPr>
        <p:spPr/>
        <p:txBody>
          <a:bodyPr/>
          <a:lstStyle/>
          <a:p>
            <a:r>
              <a:rPr lang="en-US"/>
              <a:t>© 2019 HF Management Services, LLC </a:t>
            </a:r>
            <a:endParaRPr lang="en-US" dirty="0"/>
          </a:p>
        </p:txBody>
      </p:sp>
      <p:sp>
        <p:nvSpPr>
          <p:cNvPr id="6" name="Slide Number Placeholder 5"/>
          <p:cNvSpPr>
            <a:spLocks noGrp="1"/>
          </p:cNvSpPr>
          <p:nvPr>
            <p:ph type="sldNum" sz="quarter" idx="12"/>
          </p:nvPr>
        </p:nvSpPr>
        <p:spPr/>
        <p:txBody>
          <a:bodyPr/>
          <a:lstStyle/>
          <a:p>
            <a:fld id="{8A7D6AC2-351A-3E41-82AC-AFAAA533F9AA}" type="slidenum">
              <a:rPr lang="en-US" smtClean="0"/>
              <a:t>‹#›</a:t>
            </a:fld>
            <a:endParaRPr lang="en-US" dirty="0"/>
          </a:p>
        </p:txBody>
      </p:sp>
    </p:spTree>
    <p:extLst>
      <p:ext uri="{BB962C8B-B14F-4D97-AF65-F5344CB8AC3E}">
        <p14:creationId xmlns:p14="http://schemas.microsoft.com/office/powerpoint/2010/main" val="7791369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a:xfrm>
            <a:off x="604434" y="1973943"/>
            <a:ext cx="11251769" cy="4017040"/>
          </a:xfrm>
        </p:spPr>
        <p:txBody>
          <a:bodyPr/>
          <a:lstStyle>
            <a:lvl1pPr>
              <a:spcBef>
                <a:spcPts val="16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2A902-7FE7-354F-A6A2-033D70DACC8E}" type="datetime1">
              <a:rPr lang="en-US" smtClean="0"/>
              <a:t>5/10/2022</a:t>
            </a:fld>
            <a:endParaRPr lang="en-US"/>
          </a:p>
        </p:txBody>
      </p:sp>
      <p:sp>
        <p:nvSpPr>
          <p:cNvPr id="5" name="Footer Placeholder 4"/>
          <p:cNvSpPr>
            <a:spLocks noGrp="1"/>
          </p:cNvSpPr>
          <p:nvPr>
            <p:ph type="ftr" sz="quarter" idx="11"/>
          </p:nvPr>
        </p:nvSpPr>
        <p:spPr/>
        <p:txBody>
          <a:bodyPr/>
          <a:lstStyle/>
          <a:p>
            <a:r>
              <a:rPr lang="en-US" dirty="0"/>
              <a:t>© 2019 HF Management Services, LLC </a:t>
            </a:r>
          </a:p>
        </p:txBody>
      </p:sp>
      <p:sp>
        <p:nvSpPr>
          <p:cNvPr id="6" name="Slide Number Placeholder 5"/>
          <p:cNvSpPr>
            <a:spLocks noGrp="1"/>
          </p:cNvSpPr>
          <p:nvPr>
            <p:ph type="sldNum" sz="quarter" idx="12"/>
          </p:nvPr>
        </p:nvSpPr>
        <p:spPr/>
        <p:txBody>
          <a:bodyPr/>
          <a:lstStyle/>
          <a:p>
            <a:fld id="{8A7D6AC2-351A-3E41-82AC-AFAAA533F9AA}" type="slidenum">
              <a:rPr lang="en-US" smtClean="0"/>
              <a:t>‹#›</a:t>
            </a:fld>
            <a:endParaRPr lang="en-US"/>
          </a:p>
        </p:txBody>
      </p:sp>
      <p:sp>
        <p:nvSpPr>
          <p:cNvPr id="8" name="Text Placeholder 7"/>
          <p:cNvSpPr>
            <a:spLocks noGrp="1"/>
          </p:cNvSpPr>
          <p:nvPr>
            <p:ph type="body" sz="quarter" idx="13"/>
          </p:nvPr>
        </p:nvSpPr>
        <p:spPr>
          <a:xfrm>
            <a:off x="609600" y="1277938"/>
            <a:ext cx="11582400" cy="565150"/>
          </a:xfrm>
        </p:spPr>
        <p:txBody>
          <a:bodyPr/>
          <a:lstStyle>
            <a:lvl1pPr marL="0" indent="0">
              <a:buNone/>
              <a:defRPr sz="2800" b="1">
                <a:solidFill>
                  <a:schemeClr val="tx1"/>
                </a:solidFill>
              </a:defRPr>
            </a:lvl1pPr>
          </a:lstStyle>
          <a:p>
            <a:pPr lvl="0"/>
            <a:r>
              <a:rPr lang="en-US"/>
              <a:t>Edit Master text styles</a:t>
            </a:r>
          </a:p>
        </p:txBody>
      </p:sp>
    </p:spTree>
    <p:extLst>
      <p:ext uri="{BB962C8B-B14F-4D97-AF65-F5344CB8AC3E}">
        <p14:creationId xmlns:p14="http://schemas.microsoft.com/office/powerpoint/2010/main" val="302554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3DC4441A-80C6-2442-8861-7CE489EC5EEA}" type="slidenum">
              <a:rPr lang="en-US" smtClean="0"/>
              <a:t>‹#›</a:t>
            </a:fld>
            <a:endParaRPr lang="en-US" dirty="0"/>
          </a:p>
        </p:txBody>
      </p:sp>
      <p:sp>
        <p:nvSpPr>
          <p:cNvPr id="7" name="Text Placeholder 6"/>
          <p:cNvSpPr>
            <a:spLocks noGrp="1"/>
          </p:cNvSpPr>
          <p:nvPr>
            <p:ph type="body" sz="quarter" idx="13"/>
          </p:nvPr>
        </p:nvSpPr>
        <p:spPr>
          <a:xfrm>
            <a:off x="609600" y="1178152"/>
            <a:ext cx="10972800" cy="505904"/>
          </a:xfrm>
        </p:spPr>
        <p:txBody>
          <a:bodyPr>
            <a:noAutofit/>
          </a:bodyPr>
          <a:lstStyle>
            <a:lvl1pPr marL="0" indent="0">
              <a:buNone/>
              <a:defRPr sz="2400" b="1">
                <a:solidFill>
                  <a:schemeClr val="accent3">
                    <a:lumMod val="50000"/>
                  </a:schemeClr>
                </a:solidFill>
                <a:latin typeface="Calibri" charset="0"/>
                <a:ea typeface="Calibri" charset="0"/>
                <a:cs typeface="Calibri" charset="0"/>
              </a:defRPr>
            </a:lvl1pPr>
          </a:lstStyle>
          <a:p>
            <a:pPr lvl="0"/>
            <a:r>
              <a:rPr lang="en-US"/>
              <a:t>Edit Master text styles</a:t>
            </a:r>
          </a:p>
        </p:txBody>
      </p:sp>
    </p:spTree>
    <p:extLst>
      <p:ext uri="{BB962C8B-B14F-4D97-AF65-F5344CB8AC3E}">
        <p14:creationId xmlns:p14="http://schemas.microsoft.com/office/powerpoint/2010/main" val="9374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67422-13BB-CB4A-B4B7-3567BFEEB904}" type="datetime1">
              <a:rPr lang="en-US" smtClean="0"/>
              <a:t>5/10/2022</a:t>
            </a:fld>
            <a:endParaRPr lang="en-US"/>
          </a:p>
        </p:txBody>
      </p:sp>
      <p:sp>
        <p:nvSpPr>
          <p:cNvPr id="5" name="Footer Placeholder 4"/>
          <p:cNvSpPr>
            <a:spLocks noGrp="1"/>
          </p:cNvSpPr>
          <p:nvPr>
            <p:ph type="ftr" sz="quarter" idx="11"/>
          </p:nvPr>
        </p:nvSpPr>
        <p:spPr/>
        <p:txBody>
          <a:bodyPr/>
          <a:lstStyle/>
          <a:p>
            <a:r>
              <a:rPr lang="en-US"/>
              <a:t>© 2019 HF Management Services, LLC </a:t>
            </a:r>
            <a:endParaRPr lang="en-US" dirty="0"/>
          </a:p>
        </p:txBody>
      </p:sp>
      <p:sp>
        <p:nvSpPr>
          <p:cNvPr id="6" name="Slide Number Placeholder 5"/>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400359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CBD1753-8210-8A4C-AD51-C67AC9FC50AB}" type="datetime1">
              <a:rPr lang="en-US" smtClean="0"/>
              <a:t>5/10/2022</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 2019 HF Management Services, LLC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A7D6AC2-351A-3E41-82AC-AFAAA533F9AA}" type="slidenum">
              <a:rPr lang="en-US" smtClean="0"/>
              <a:t>‹#›</a:t>
            </a:fld>
            <a:endParaRPr lang="en-US" dirty="0"/>
          </a:p>
        </p:txBody>
      </p:sp>
    </p:spTree>
    <p:extLst>
      <p:ext uri="{BB962C8B-B14F-4D97-AF65-F5344CB8AC3E}">
        <p14:creationId xmlns:p14="http://schemas.microsoft.com/office/powerpoint/2010/main" val="54798774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CB0F6-0D6F-A945-913A-3DEFB0F3DB32}" type="datetime1">
              <a:rPr lang="en-US" smtClean="0"/>
              <a:t>5/10/2022</a:t>
            </a:fld>
            <a:endParaRPr lang="en-US"/>
          </a:p>
        </p:txBody>
      </p:sp>
      <p:sp>
        <p:nvSpPr>
          <p:cNvPr id="6" name="Footer Placeholder 5"/>
          <p:cNvSpPr>
            <a:spLocks noGrp="1"/>
          </p:cNvSpPr>
          <p:nvPr>
            <p:ph type="ftr" sz="quarter" idx="11"/>
          </p:nvPr>
        </p:nvSpPr>
        <p:spPr/>
        <p:txBody>
          <a:bodyPr/>
          <a:lstStyle/>
          <a:p>
            <a:r>
              <a:rPr lang="en-US"/>
              <a:t>© 2019 HF Management Services, LLC </a:t>
            </a:r>
            <a:endParaRPr lang="en-US" dirty="0"/>
          </a:p>
        </p:txBody>
      </p:sp>
      <p:sp>
        <p:nvSpPr>
          <p:cNvPr id="7" name="Slide Number Placeholder 6"/>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287273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F3080-2321-444F-9BA2-D4A9F25368C0}" type="datetime1">
              <a:rPr lang="en-US" smtClean="0"/>
              <a:t>5/10/2022</a:t>
            </a:fld>
            <a:endParaRPr lang="en-US"/>
          </a:p>
        </p:txBody>
      </p:sp>
      <p:sp>
        <p:nvSpPr>
          <p:cNvPr id="8" name="Footer Placeholder 7"/>
          <p:cNvSpPr>
            <a:spLocks noGrp="1"/>
          </p:cNvSpPr>
          <p:nvPr>
            <p:ph type="ftr" sz="quarter" idx="11"/>
          </p:nvPr>
        </p:nvSpPr>
        <p:spPr/>
        <p:txBody>
          <a:bodyPr/>
          <a:lstStyle/>
          <a:p>
            <a:r>
              <a:rPr lang="en-US"/>
              <a:t>© 2019 HF Management Services, LLC </a:t>
            </a:r>
            <a:endParaRPr lang="en-US" dirty="0"/>
          </a:p>
        </p:txBody>
      </p:sp>
      <p:sp>
        <p:nvSpPr>
          <p:cNvPr id="9" name="Slide Number Placeholder 8"/>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33830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7A76C9-0928-AB48-8C3D-160D09E3C626}" type="datetime1">
              <a:rPr lang="en-US" smtClean="0"/>
              <a:t>5/10/2022</a:t>
            </a:fld>
            <a:endParaRPr lang="en-US"/>
          </a:p>
        </p:txBody>
      </p:sp>
      <p:sp>
        <p:nvSpPr>
          <p:cNvPr id="4" name="Footer Placeholder 3"/>
          <p:cNvSpPr>
            <a:spLocks noGrp="1"/>
          </p:cNvSpPr>
          <p:nvPr>
            <p:ph type="ftr" sz="quarter" idx="11"/>
          </p:nvPr>
        </p:nvSpPr>
        <p:spPr/>
        <p:txBody>
          <a:bodyPr/>
          <a:lstStyle/>
          <a:p>
            <a:r>
              <a:rPr lang="en-US"/>
              <a:t>© 2019 HF Management Services, LLC </a:t>
            </a:r>
            <a:endParaRPr lang="en-US" dirty="0"/>
          </a:p>
        </p:txBody>
      </p:sp>
      <p:sp>
        <p:nvSpPr>
          <p:cNvPr id="5" name="Slide Number Placeholder 4"/>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114709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ED95-A232-C34B-BD2A-732B081F0861}" type="datetime1">
              <a:rPr lang="en-US" smtClean="0"/>
              <a:t>5/10/2022</a:t>
            </a:fld>
            <a:endParaRPr lang="en-US"/>
          </a:p>
        </p:txBody>
      </p:sp>
      <p:sp>
        <p:nvSpPr>
          <p:cNvPr id="3" name="Footer Placeholder 2"/>
          <p:cNvSpPr>
            <a:spLocks noGrp="1"/>
          </p:cNvSpPr>
          <p:nvPr>
            <p:ph type="ftr" sz="quarter" idx="11"/>
          </p:nvPr>
        </p:nvSpPr>
        <p:spPr/>
        <p:txBody>
          <a:bodyPr/>
          <a:lstStyle/>
          <a:p>
            <a:r>
              <a:rPr lang="en-US"/>
              <a:t>© 2019 HF Management Services, LLC </a:t>
            </a:r>
            <a:endParaRPr lang="en-US" dirty="0"/>
          </a:p>
        </p:txBody>
      </p:sp>
      <p:sp>
        <p:nvSpPr>
          <p:cNvPr id="4" name="Slide Number Placeholder 3"/>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326681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D1753-8210-8A4C-AD51-C67AC9FC50AB}" type="datetime1">
              <a:rPr lang="en-US" smtClean="0"/>
              <a:t>5/10/2022</a:t>
            </a:fld>
            <a:endParaRPr lang="en-US"/>
          </a:p>
        </p:txBody>
      </p:sp>
      <p:sp>
        <p:nvSpPr>
          <p:cNvPr id="6" name="Footer Placeholder 5"/>
          <p:cNvSpPr>
            <a:spLocks noGrp="1"/>
          </p:cNvSpPr>
          <p:nvPr>
            <p:ph type="ftr" sz="quarter" idx="11"/>
          </p:nvPr>
        </p:nvSpPr>
        <p:spPr/>
        <p:txBody>
          <a:bodyPr/>
          <a:lstStyle/>
          <a:p>
            <a:r>
              <a:rPr lang="en-US"/>
              <a:t>© 2019 HF Management Services, LLC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7D6AC2-351A-3E41-82AC-AFAAA533F9AA}" type="slidenum">
              <a:rPr lang="en-US" smtClean="0"/>
              <a:t>‹#›</a:t>
            </a:fld>
            <a:endParaRPr lang="en-US" dirty="0"/>
          </a:p>
        </p:txBody>
      </p:sp>
    </p:spTree>
    <p:extLst>
      <p:ext uri="{BB962C8B-B14F-4D97-AF65-F5344CB8AC3E}">
        <p14:creationId xmlns:p14="http://schemas.microsoft.com/office/powerpoint/2010/main" val="15917151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D1753-8210-8A4C-AD51-C67AC9FC50AB}" type="datetime1">
              <a:rPr lang="en-US" smtClean="0"/>
              <a:t>5/10/2022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7D6AC2-351A-3E41-82AC-AFAAA533F9AA}" type="slidenum">
              <a:rPr lang="en-US" smtClean="0"/>
              <a:t>‹#›</a:t>
            </a:fld>
            <a:endParaRPr lang="en-US" dirty="0"/>
          </a:p>
        </p:txBody>
      </p:sp>
    </p:spTree>
    <p:extLst>
      <p:ext uri="{BB962C8B-B14F-4D97-AF65-F5344CB8AC3E}">
        <p14:creationId xmlns:p14="http://schemas.microsoft.com/office/powerpoint/2010/main" val="72537085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BD1753-8210-8A4C-AD51-C67AC9FC50AB}" type="datetime1">
              <a:rPr lang="en-US" smtClean="0"/>
              <a:t>5/10/2022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 2019 HF Management Services, LLC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A7D6AC2-351A-3E41-82AC-AFAAA533F9AA}" type="slidenum">
              <a:rPr lang="en-US" smtClean="0"/>
              <a:t>‹#›</a:t>
            </a:fld>
            <a:endParaRPr lang="en-US" dirty="0"/>
          </a:p>
        </p:txBody>
      </p:sp>
      <p:sp>
        <p:nvSpPr>
          <p:cNvPr id="10" name="Rectangle 9">
            <a:extLst>
              <a:ext uri="{FF2B5EF4-FFF2-40B4-BE49-F238E27FC236}">
                <a16:creationId xmlns:a16="http://schemas.microsoft.com/office/drawing/2014/main" id="{2F04FEA1-0880-D930-5D55-EFD971417B58}"/>
              </a:ext>
            </a:extLst>
          </p:cNvPr>
          <p:cNvSpPr/>
          <p:nvPr userDrawn="1"/>
        </p:nvSpPr>
        <p:spPr>
          <a:xfrm>
            <a:off x="6279" y="1041856"/>
            <a:ext cx="9059355" cy="87720"/>
          </a:xfrm>
          <a:prstGeom prst="rect">
            <a:avLst/>
          </a:prstGeom>
          <a:gradFill>
            <a:gsLst>
              <a:gs pos="0">
                <a:schemeClr val="accent1">
                  <a:lumMod val="5000"/>
                  <a:lumOff val="95000"/>
                </a:schemeClr>
              </a:gs>
              <a:gs pos="20000">
                <a:srgbClr val="82C34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AC637245-7C08-315F-7C95-0B561444F8D3}"/>
              </a:ext>
            </a:extLst>
          </p:cNvPr>
          <p:cNvPicPr>
            <a:picLocks noChangeAspect="1"/>
          </p:cNvPicPr>
          <p:nvPr userDrawn="1"/>
        </p:nvPicPr>
        <p:blipFill>
          <a:blip r:embed="rId17">
            <a:extLst>
              <a:ext uri="{28A0092B-C50C-407E-A947-70E740481C1C}">
                <a14:useLocalDpi xmlns:a14="http://schemas.microsoft.com/office/drawing/2010/main"/>
              </a:ext>
            </a:extLst>
          </a:blip>
          <a:stretch>
            <a:fillRect/>
          </a:stretch>
        </p:blipFill>
        <p:spPr>
          <a:xfrm>
            <a:off x="9522570" y="5873858"/>
            <a:ext cx="2681985" cy="1156415"/>
          </a:xfrm>
          <a:prstGeom prst="rect">
            <a:avLst/>
          </a:prstGeom>
        </p:spPr>
      </p:pic>
    </p:spTree>
    <p:extLst>
      <p:ext uri="{BB962C8B-B14F-4D97-AF65-F5344CB8AC3E}">
        <p14:creationId xmlns:p14="http://schemas.microsoft.com/office/powerpoint/2010/main" val="110736501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66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3.wdp"/></Relationships>
</file>

<file path=ppt/slides/_rels/slide10.xml.rels><?xml version="1.0" encoding="UTF-8" standalone="yes"?>
<Relationships xmlns="http://schemas.openxmlformats.org/package/2006/relationships"><Relationship Id="rId8" Type="http://schemas.openxmlformats.org/officeDocument/2006/relationships/hyperlink" Target="https://www.geeksforgeeks.org/elbow-method-for-optimal-value-of-k-in-kmeans/" TargetMode="External"/><Relationship Id="rId3" Type="http://schemas.microsoft.com/office/2007/relationships/hdphoto" Target="../media/hdphoto1.wdp"/><Relationship Id="rId7" Type="http://schemas.openxmlformats.org/officeDocument/2006/relationships/hyperlink" Target="https://www.cms.gov/blog/continuing-progress-fight-against-opioid-crisis" TargetMode="Externa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s://data.cms.gov/provider-summary-by-type-of-service/medicare-part-d-prescribers/medicare-part-d-prescribers-by-provider" TargetMode="External"/><Relationship Id="rId5" Type="http://schemas.microsoft.com/office/2007/relationships/hdphoto" Target="../media/hdphoto2.wdp"/><Relationship Id="rId10" Type="http://schemas.openxmlformats.org/officeDocument/2006/relationships/hyperlink" Target="https://www.scikit-yb.org/en/latest/api/cluster/elbow.html" TargetMode="External"/><Relationship Id="rId4" Type="http://schemas.openxmlformats.org/officeDocument/2006/relationships/image" Target="../media/image5.png"/><Relationship Id="rId9" Type="http://schemas.openxmlformats.org/officeDocument/2006/relationships/hyperlink" Target="https://www.analyticsvidhya.com/blog/2021/01/in-depth-intuition-of-k-means-clustering-algorithm-in-machine-learning/" TargetMode="Externa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2.svg"/><Relationship Id="rId5" Type="http://schemas.openxmlformats.org/officeDocument/2006/relationships/image" Target="../media/image2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extLst>
              <a:ext uri="{BEBA8EAE-BF5A-486C-A8C5-ECC9F3942E4B}">
                <a14:imgProps xmlns:a14="http://schemas.microsoft.com/office/drawing/2010/main">
                  <a14:imgLayer r:embed="rId4">
                    <a14:imgEffect>
                      <a14:sharpenSoften amount="-100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9228" y="1273387"/>
            <a:ext cx="9796108" cy="1694147"/>
          </a:xfrm>
        </p:spPr>
        <p:txBody>
          <a:bodyPr>
            <a:noAutofit/>
          </a:bodyPr>
          <a:lstStyle/>
          <a:p>
            <a:pPr algn="l"/>
            <a:r>
              <a:rPr lang="en-US" sz="4800" dirty="0">
                <a:solidFill>
                  <a:schemeClr val="tx1"/>
                </a:solidFill>
                <a:highlight>
                  <a:srgbClr val="C0C0C0"/>
                </a:highlight>
              </a:rPr>
              <a:t>FRAUDULENT PRESCRIBERS – </a:t>
            </a:r>
            <a:r>
              <a:rPr lang="en-US" sz="4800" dirty="0">
                <a:solidFill>
                  <a:srgbClr val="C00000"/>
                </a:solidFill>
                <a:highlight>
                  <a:srgbClr val="C0C0C0"/>
                </a:highlight>
              </a:rPr>
              <a:t>OPIOID</a:t>
            </a:r>
            <a:r>
              <a:rPr lang="en-US" sz="4800" dirty="0">
                <a:solidFill>
                  <a:schemeClr val="tx1"/>
                </a:solidFill>
                <a:highlight>
                  <a:srgbClr val="C0C0C0"/>
                </a:highlight>
              </a:rPr>
              <a:t> TRENDS</a:t>
            </a:r>
          </a:p>
        </p:txBody>
      </p:sp>
      <p:sp>
        <p:nvSpPr>
          <p:cNvPr id="7" name="Subtitle 2">
            <a:extLst>
              <a:ext uri="{FF2B5EF4-FFF2-40B4-BE49-F238E27FC236}">
                <a16:creationId xmlns:a16="http://schemas.microsoft.com/office/drawing/2014/main" id="{3A1EB7FC-17DF-9DD7-48C4-0E3C1C59A030}"/>
              </a:ext>
            </a:extLst>
          </p:cNvPr>
          <p:cNvSpPr>
            <a:spLocks noGrp="1"/>
          </p:cNvSpPr>
          <p:nvPr>
            <p:ph type="subTitle" idx="1"/>
          </p:nvPr>
        </p:nvSpPr>
        <p:spPr>
          <a:xfrm>
            <a:off x="1575816" y="2966992"/>
            <a:ext cx="1846653" cy="652977"/>
          </a:xfrm>
        </p:spPr>
        <p:txBody>
          <a:bodyPr>
            <a:normAutofit fontScale="85000" lnSpcReduction="20000"/>
          </a:bodyPr>
          <a:lstStyle/>
          <a:p>
            <a:r>
              <a:rPr lang="en-US" sz="2000" dirty="0">
                <a:solidFill>
                  <a:schemeClr val="tx1"/>
                </a:solidFill>
              </a:rPr>
              <a:t>Nishi Thorlapati</a:t>
            </a:r>
          </a:p>
          <a:p>
            <a:r>
              <a:rPr lang="en-US" sz="2000" dirty="0">
                <a:solidFill>
                  <a:schemeClr val="tx1"/>
                </a:solidFill>
              </a:rPr>
              <a:t>Date: 5/9/2022</a:t>
            </a:r>
          </a:p>
        </p:txBody>
      </p:sp>
      <p:sp>
        <p:nvSpPr>
          <p:cNvPr id="4" name="Date Placeholder 3"/>
          <p:cNvSpPr>
            <a:spLocks noGrp="1"/>
          </p:cNvSpPr>
          <p:nvPr>
            <p:ph type="dt" sz="half" idx="10"/>
          </p:nvPr>
        </p:nvSpPr>
        <p:spPr/>
        <p:txBody>
          <a:bodyPr/>
          <a:lstStyle/>
          <a:p>
            <a:fld id="{9C1D901A-E57E-1C4E-9F66-D1FFE906B624}" type="datetime1">
              <a:rPr lang="en-US" smtClean="0"/>
              <a:t>5/10/2022</a:t>
            </a:fld>
            <a:endParaRPr lang="en-US"/>
          </a:p>
        </p:txBody>
      </p:sp>
      <p:sp>
        <p:nvSpPr>
          <p:cNvPr id="5" name="Footer Placeholder 4"/>
          <p:cNvSpPr>
            <a:spLocks noGrp="1"/>
          </p:cNvSpPr>
          <p:nvPr>
            <p:ph type="ftr" sz="quarter" idx="11"/>
          </p:nvPr>
        </p:nvSpPr>
        <p:spPr/>
        <p:txBody>
          <a:bodyPr/>
          <a:lstStyle/>
          <a:p>
            <a:r>
              <a:rPr lang="en-US"/>
              <a:t>© 2019 HF Management Services, LLC </a:t>
            </a:r>
            <a:endParaRPr lang="en-US" dirty="0"/>
          </a:p>
        </p:txBody>
      </p:sp>
      <p:pic>
        <p:nvPicPr>
          <p:cNvPr id="8" name="Graphic 7" descr="Medicine outline">
            <a:extLst>
              <a:ext uri="{FF2B5EF4-FFF2-40B4-BE49-F238E27FC236}">
                <a16:creationId xmlns:a16="http://schemas.microsoft.com/office/drawing/2014/main" id="{F740FEF4-B57C-6682-242D-D6DD822147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16525" y="4351395"/>
            <a:ext cx="634244" cy="537527"/>
          </a:xfrm>
          <a:prstGeom prst="rect">
            <a:avLst/>
          </a:prstGeom>
        </p:spPr>
      </p:pic>
      <p:sp>
        <p:nvSpPr>
          <p:cNvPr id="9" name="Subtitle 2">
            <a:extLst>
              <a:ext uri="{FF2B5EF4-FFF2-40B4-BE49-F238E27FC236}">
                <a16:creationId xmlns:a16="http://schemas.microsoft.com/office/drawing/2014/main" id="{E339E367-D6D6-4ECD-46E8-8A8212BCC99C}"/>
              </a:ext>
            </a:extLst>
          </p:cNvPr>
          <p:cNvSpPr txBox="1">
            <a:spLocks/>
          </p:cNvSpPr>
          <p:nvPr/>
        </p:nvSpPr>
        <p:spPr>
          <a:xfrm>
            <a:off x="1575815" y="3563978"/>
            <a:ext cx="5030084" cy="6529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1700" dirty="0"/>
              <a:t>HF/LGACC DA Program</a:t>
            </a:r>
          </a:p>
        </p:txBody>
      </p:sp>
    </p:spTree>
    <p:extLst>
      <p:ext uri="{BB962C8B-B14F-4D97-AF65-F5344CB8AC3E}">
        <p14:creationId xmlns:p14="http://schemas.microsoft.com/office/powerpoint/2010/main" val="58834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1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1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7" name="Rectangle 15">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9" name="Rectangle 19">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4">
              <a:alphaModFix amt="4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2C9D8-10E8-DB3A-7D4B-13FC5F347F09}"/>
              </a:ext>
            </a:extLst>
          </p:cNvPr>
          <p:cNvSpPr>
            <a:spLocks noGrp="1"/>
          </p:cNvSpPr>
          <p:nvPr>
            <p:ph type="title"/>
          </p:nvPr>
        </p:nvSpPr>
        <p:spPr>
          <a:xfrm>
            <a:off x="2082119" y="643466"/>
            <a:ext cx="3348017" cy="5571067"/>
          </a:xfrm>
        </p:spPr>
        <p:txBody>
          <a:bodyPr vert="horz" lIns="91440" tIns="45720" rIns="91440" bIns="45720" rtlCol="0" anchor="ctr">
            <a:normAutofit/>
          </a:bodyPr>
          <a:lstStyle/>
          <a:p>
            <a:r>
              <a:rPr lang="en-US" sz="4800">
                <a:solidFill>
                  <a:schemeClr val="tx1"/>
                </a:solidFill>
              </a:rPr>
              <a:t>References</a:t>
            </a:r>
          </a:p>
        </p:txBody>
      </p:sp>
      <p:sp>
        <p:nvSpPr>
          <p:cNvPr id="3" name="Content Placeholder 2">
            <a:extLst>
              <a:ext uri="{FF2B5EF4-FFF2-40B4-BE49-F238E27FC236}">
                <a16:creationId xmlns:a16="http://schemas.microsoft.com/office/drawing/2014/main" id="{0BB9E2A6-D7B6-4759-BC6E-E43382724D93}"/>
              </a:ext>
            </a:extLst>
          </p:cNvPr>
          <p:cNvSpPr>
            <a:spLocks noGrp="1"/>
          </p:cNvSpPr>
          <p:nvPr>
            <p:ph sz="half" idx="1"/>
          </p:nvPr>
        </p:nvSpPr>
        <p:spPr>
          <a:xfrm>
            <a:off x="6772315" y="643467"/>
            <a:ext cx="4534781" cy="5571066"/>
          </a:xfrm>
        </p:spPr>
        <p:txBody>
          <a:bodyPr vert="horz" lIns="91440" tIns="45720" rIns="91440" bIns="45720" rtlCol="0" anchor="ctr">
            <a:normAutofit/>
          </a:bodyPr>
          <a:lstStyle/>
          <a:p>
            <a:r>
              <a:rPr lang="en-US" sz="1800" dirty="0"/>
              <a:t>Data source: </a:t>
            </a:r>
            <a:br>
              <a:rPr lang="en-US" sz="1800" dirty="0"/>
            </a:br>
            <a:r>
              <a:rPr lang="en-US" sz="1600" dirty="0">
                <a:hlinkClick r:id="rId6"/>
              </a:rPr>
              <a:t>Medicare Part D Prescribers - by Provider - Centers for Medicare &amp; Medicaid Services Data (cms.gov)</a:t>
            </a:r>
            <a:endParaRPr lang="en-US" sz="1800" dirty="0"/>
          </a:p>
          <a:p>
            <a:r>
              <a:rPr lang="en-US" sz="1800" dirty="0"/>
              <a:t>Opioids information:</a:t>
            </a:r>
            <a:br>
              <a:rPr lang="en-US" sz="1800" dirty="0"/>
            </a:br>
            <a:r>
              <a:rPr lang="en-US" sz="1600" dirty="0">
                <a:hlinkClick r:id="rId7"/>
              </a:rPr>
              <a:t>Continuing Progress in the Fight against the Opioid Crisis | CMS</a:t>
            </a:r>
            <a:endParaRPr lang="en-US" sz="1800" dirty="0"/>
          </a:p>
          <a:p>
            <a:r>
              <a:rPr lang="en-US" sz="1800" dirty="0"/>
              <a:t>Clusters:</a:t>
            </a:r>
            <a:br>
              <a:rPr lang="en-US" sz="1800" dirty="0"/>
            </a:br>
            <a:r>
              <a:rPr lang="en-US" sz="1600" dirty="0">
                <a:hlinkClick r:id="rId8"/>
              </a:rPr>
              <a:t>Elbow Method for optimal value of k in </a:t>
            </a:r>
            <a:r>
              <a:rPr lang="en-US" sz="1600" dirty="0" err="1">
                <a:hlinkClick r:id="rId8"/>
              </a:rPr>
              <a:t>KMeans</a:t>
            </a:r>
            <a:r>
              <a:rPr lang="en-US" sz="1600" dirty="0">
                <a:hlinkClick r:id="rId8"/>
              </a:rPr>
              <a:t> – </a:t>
            </a:r>
            <a:r>
              <a:rPr lang="en-US" sz="1600" dirty="0" err="1">
                <a:hlinkClick r:id="rId8"/>
              </a:rPr>
              <a:t>GeeksforGeeks</a:t>
            </a:r>
            <a:br>
              <a:rPr lang="en-US" sz="1600" dirty="0"/>
            </a:br>
            <a:br>
              <a:rPr lang="en-US" sz="1600" dirty="0"/>
            </a:br>
            <a:r>
              <a:rPr lang="en-US" sz="1600" dirty="0">
                <a:hlinkClick r:id="rId9"/>
              </a:rPr>
              <a:t>K Means Clustering | K Means Clustering Algorithm in Machine Learning (analyticsvidhya.com)</a:t>
            </a:r>
            <a:br>
              <a:rPr lang="en-US" sz="1600" dirty="0"/>
            </a:br>
            <a:br>
              <a:rPr lang="en-US" sz="1600" dirty="0"/>
            </a:br>
            <a:r>
              <a:rPr lang="en-US" sz="1600" dirty="0">
                <a:hlinkClick r:id="rId10"/>
              </a:rPr>
              <a:t>https://www.scikit-yb.org/en/latest/api/cluster/elbow.html</a:t>
            </a:r>
            <a:endParaRPr lang="en-US" sz="1600" dirty="0"/>
          </a:p>
          <a:p>
            <a:endParaRPr lang="en-US" sz="1800" dirty="0"/>
          </a:p>
          <a:p>
            <a:endParaRPr lang="en-US" sz="1800" dirty="0"/>
          </a:p>
        </p:txBody>
      </p:sp>
      <p:sp>
        <p:nvSpPr>
          <p:cNvPr id="5" name="Date Placeholder 4">
            <a:extLst>
              <a:ext uri="{FF2B5EF4-FFF2-40B4-BE49-F238E27FC236}">
                <a16:creationId xmlns:a16="http://schemas.microsoft.com/office/drawing/2014/main" id="{384721BC-BEA4-8739-B8EE-61C39669F9B2}"/>
              </a:ext>
            </a:extLst>
          </p:cNvPr>
          <p:cNvSpPr>
            <a:spLocks noGrp="1"/>
          </p:cNvSpPr>
          <p:nvPr>
            <p:ph type="dt" sz="half" idx="10"/>
          </p:nvPr>
        </p:nvSpPr>
        <p:spPr>
          <a:xfrm>
            <a:off x="2082120" y="6272784"/>
            <a:ext cx="3273552" cy="365125"/>
          </a:xfrm>
        </p:spPr>
        <p:txBody>
          <a:bodyPr vert="horz" lIns="91440" tIns="45720" rIns="91440" bIns="45720" rtlCol="0" anchor="ctr">
            <a:normAutofit/>
          </a:bodyPr>
          <a:lstStyle/>
          <a:p>
            <a:pPr algn="l">
              <a:spcAft>
                <a:spcPts val="600"/>
              </a:spcAft>
            </a:pPr>
            <a:fld id="{684CB0F6-0D6F-A945-913A-3DEFB0F3DB32}" type="datetime1">
              <a:rPr lang="en-US" kern="1200" dirty="0">
                <a:solidFill>
                  <a:schemeClr val="tx2"/>
                </a:solidFill>
                <a:latin typeface="+mn-lt"/>
                <a:ea typeface="+mn-ea"/>
                <a:cs typeface="+mn-cs"/>
              </a:rPr>
              <a:pPr algn="l">
                <a:spcAft>
                  <a:spcPts val="600"/>
                </a:spcAft>
              </a:pPr>
              <a:t>5/10/2022</a:t>
            </a:fld>
            <a:endParaRPr lang="en-US" kern="1200" dirty="0">
              <a:solidFill>
                <a:schemeClr val="tx2"/>
              </a:solidFill>
              <a:latin typeface="+mn-lt"/>
              <a:ea typeface="+mn-ea"/>
              <a:cs typeface="+mn-cs"/>
            </a:endParaRPr>
          </a:p>
        </p:txBody>
      </p:sp>
      <p:sp>
        <p:nvSpPr>
          <p:cNvPr id="6" name="Footer Placeholder 5">
            <a:extLst>
              <a:ext uri="{FF2B5EF4-FFF2-40B4-BE49-F238E27FC236}">
                <a16:creationId xmlns:a16="http://schemas.microsoft.com/office/drawing/2014/main" id="{6091BEE1-0F60-BF05-16AE-325C1A4B9BAD}"/>
              </a:ext>
            </a:extLst>
          </p:cNvPr>
          <p:cNvSpPr>
            <a:spLocks noGrp="1"/>
          </p:cNvSpPr>
          <p:nvPr>
            <p:ph type="ftr" sz="quarter" idx="11"/>
          </p:nvPr>
        </p:nvSpPr>
        <p:spPr>
          <a:xfrm>
            <a:off x="6754108" y="6272784"/>
            <a:ext cx="4374140" cy="365125"/>
          </a:xfrm>
        </p:spPr>
        <p:txBody>
          <a:bodyPr vert="horz" lIns="91440" tIns="45720" rIns="91440" bIns="45720" rtlCol="0" anchor="ctr">
            <a:normAutofit/>
          </a:bodyPr>
          <a:lstStyle/>
          <a:p>
            <a:pPr>
              <a:spcAft>
                <a:spcPts val="600"/>
              </a:spcAft>
            </a:pPr>
            <a:r>
              <a:rPr lang="en-US" kern="1200" dirty="0">
                <a:solidFill>
                  <a:schemeClr val="tx2"/>
                </a:solidFill>
                <a:latin typeface="+mn-lt"/>
                <a:ea typeface="+mn-ea"/>
                <a:cs typeface="+mn-cs"/>
              </a:rPr>
              <a:t>© 2019 HF Management Services, LLC </a:t>
            </a:r>
          </a:p>
        </p:txBody>
      </p:sp>
      <p:grpSp>
        <p:nvGrpSpPr>
          <p:cNvPr id="30" name="Group 21">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31" name="Oval 22">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a:extLst>
              <a:ext uri="{FF2B5EF4-FFF2-40B4-BE49-F238E27FC236}">
                <a16:creationId xmlns:a16="http://schemas.microsoft.com/office/drawing/2014/main" id="{FF3A69C4-1597-8370-6BBC-C27FE4261066}"/>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fld id="{8A7D6AC2-351A-3E41-82AC-AFAAA533F9AA}" type="slidenum">
              <a:rPr lang="en-US" b="1" kern="1200" dirty="0">
                <a:solidFill>
                  <a:srgbClr val="FFFFFF"/>
                </a:solidFill>
                <a:latin typeface="+mj-lt"/>
                <a:ea typeface="+mn-ea"/>
                <a:cs typeface="+mn-cs"/>
              </a:rPr>
              <a:pPr>
                <a:spcAft>
                  <a:spcPts val="600"/>
                </a:spcAft>
              </a:pPr>
              <a:t>10</a:t>
            </a:fld>
            <a:endParaRPr lang="en-US" b="1" kern="1200" dirty="0">
              <a:solidFill>
                <a:srgbClr val="FFFFFF"/>
              </a:solidFill>
              <a:latin typeface="+mj-lt"/>
              <a:ea typeface="+mn-ea"/>
              <a:cs typeface="+mn-cs"/>
            </a:endParaRPr>
          </a:p>
        </p:txBody>
      </p:sp>
    </p:spTree>
    <p:extLst>
      <p:ext uri="{BB962C8B-B14F-4D97-AF65-F5344CB8AC3E}">
        <p14:creationId xmlns:p14="http://schemas.microsoft.com/office/powerpoint/2010/main" val="22651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21">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4" name="Oval 2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id="{20BC9508-BA9F-464D-ACBB-B4F6653B2561}"/>
              </a:ext>
            </a:extLst>
          </p:cNvPr>
          <p:cNvSpPr>
            <a:spLocks noGrp="1"/>
          </p:cNvSpPr>
          <p:nvPr>
            <p:ph type="title"/>
          </p:nvPr>
        </p:nvSpPr>
        <p:spPr>
          <a:xfrm>
            <a:off x="541528" y="736861"/>
            <a:ext cx="4730451" cy="1637730"/>
          </a:xfrm>
        </p:spPr>
        <p:txBody>
          <a:bodyPr vert="horz" lIns="91440" tIns="45720" rIns="91440" bIns="45720" rtlCol="0" anchor="ctr">
            <a:normAutofit/>
          </a:bodyPr>
          <a:lstStyle/>
          <a:p>
            <a:r>
              <a:rPr lang="en-US" sz="4400" dirty="0">
                <a:blipFill>
                  <a:blip r:embed="rId5">
                    <a:extLst>
                      <a:ext uri="{28A0092B-C50C-407E-A947-70E740481C1C}">
                        <a14:useLocalDpi xmlns:a14="http://schemas.microsoft.com/office/drawing/2010/main" val="0"/>
                      </a:ext>
                    </a:extLst>
                  </a:blip>
                  <a:tile tx="6350" ty="-127000" sx="65000" sy="64000" flip="none" algn="tl"/>
                </a:blipFill>
              </a:rPr>
              <a:t>MOTIVATION AND GOAL</a:t>
            </a:r>
          </a:p>
        </p:txBody>
      </p:sp>
      <p:sp>
        <p:nvSpPr>
          <p:cNvPr id="33" name="Content Placeholder 18">
            <a:extLst>
              <a:ext uri="{FF2B5EF4-FFF2-40B4-BE49-F238E27FC236}">
                <a16:creationId xmlns:a16="http://schemas.microsoft.com/office/drawing/2014/main" id="{B9CCE1C7-C8C3-AADA-AD00-24FE9352248B}"/>
              </a:ext>
            </a:extLst>
          </p:cNvPr>
          <p:cNvSpPr>
            <a:spLocks noGrp="1"/>
          </p:cNvSpPr>
          <p:nvPr>
            <p:ph idx="1"/>
          </p:nvPr>
        </p:nvSpPr>
        <p:spPr>
          <a:xfrm>
            <a:off x="650752" y="2027182"/>
            <a:ext cx="3542791" cy="1496088"/>
          </a:xfrm>
        </p:spPr>
        <p:txBody>
          <a:bodyPr vert="horz" lIns="91440" tIns="45720" rIns="91440" bIns="45720" rtlCol="0">
            <a:normAutofit/>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H</a:t>
            </a:r>
            <a:r>
              <a:rPr lang="en-US" sz="1800" dirty="0">
                <a:effectLst/>
                <a:latin typeface="Calibri" panose="020F0502020204030204" pitchFamily="34" charset="0"/>
                <a:ea typeface="Calibri" panose="020F0502020204030204" pitchFamily="34" charset="0"/>
                <a:cs typeface="Times New Roman" panose="02020603050405020304" pitchFamily="18" charset="0"/>
              </a:rPr>
              <a:t>uge volume of fraudulent claims – Constituting Opioids involvement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In line with my current role at HF</a:t>
            </a:r>
          </a:p>
          <a:p>
            <a:pPr marL="0" indent="0">
              <a:buNone/>
            </a:pPr>
            <a:endParaRPr lang="en-US" sz="1800" dirty="0"/>
          </a:p>
        </p:txBody>
      </p:sp>
      <p:pic>
        <p:nvPicPr>
          <p:cNvPr id="15" name="Content Placeholder 14" descr="A picture containing indoor&#10;&#10;Description automatically generated">
            <a:extLst>
              <a:ext uri="{FF2B5EF4-FFF2-40B4-BE49-F238E27FC236}">
                <a16:creationId xmlns:a16="http://schemas.microsoft.com/office/drawing/2014/main" id="{B1F8C89B-48EC-3430-67B7-C9D529B966AF}"/>
              </a:ext>
            </a:extLst>
          </p:cNvPr>
          <p:cNvPicPr>
            <a:picLocks noChangeAspect="1"/>
          </p:cNvPicPr>
          <p:nvPr/>
        </p:nvPicPr>
        <p:blipFill rotWithShape="1">
          <a:blip r:embed="rId6"/>
          <a:srcRect l="27344" r="20241"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34" name="Freeform: Shape 25">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8">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95F9D0B-850F-48A2-BC72-A802F9CBA9AC}"/>
              </a:ext>
            </a:extLst>
          </p:cNvPr>
          <p:cNvSpPr>
            <a:spLocks noGrp="1"/>
          </p:cNvSpPr>
          <p:nvPr>
            <p:ph type="ftr" sz="quarter" idx="11"/>
          </p:nvPr>
        </p:nvSpPr>
        <p:spPr>
          <a:xfrm>
            <a:off x="1088136" y="6272784"/>
            <a:ext cx="5187878" cy="365125"/>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 2019 HF Management Services, LLC </a:t>
            </a:r>
          </a:p>
        </p:txBody>
      </p:sp>
      <p:sp>
        <p:nvSpPr>
          <p:cNvPr id="31" name="TextBox 30">
            <a:extLst>
              <a:ext uri="{FF2B5EF4-FFF2-40B4-BE49-F238E27FC236}">
                <a16:creationId xmlns:a16="http://schemas.microsoft.com/office/drawing/2014/main" id="{67B987BB-1C96-EE2F-C08A-7B7D1D24A776}"/>
              </a:ext>
            </a:extLst>
          </p:cNvPr>
          <p:cNvSpPr txBox="1"/>
          <p:nvPr/>
        </p:nvSpPr>
        <p:spPr>
          <a:xfrm>
            <a:off x="650752" y="3743361"/>
            <a:ext cx="3111916" cy="769441"/>
          </a:xfrm>
          <a:prstGeom prst="rect">
            <a:avLst/>
          </a:prstGeom>
          <a:noFill/>
        </p:spPr>
        <p:txBody>
          <a:bodyPr wrap="square">
            <a:spAutoFit/>
          </a:bodyPr>
          <a:lstStyle/>
          <a:p>
            <a:r>
              <a:rPr lang="en-US" sz="4400" cap="all" dirty="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rPr>
              <a:t>DATA</a:t>
            </a:r>
            <a:r>
              <a:rPr lang="en-US" dirty="0">
                <a:solidFill>
                  <a:srgbClr val="002060"/>
                </a:solidFill>
              </a:rPr>
              <a:t> </a:t>
            </a:r>
            <a:r>
              <a:rPr lang="en-US" sz="4400" cap="all" dirty="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rPr>
              <a:t>SOURCE</a:t>
            </a:r>
            <a:r>
              <a:rPr lang="en-US" dirty="0">
                <a:solidFill>
                  <a:srgbClr val="002060"/>
                </a:solidFill>
              </a:rPr>
              <a:t>: </a:t>
            </a:r>
            <a:endParaRPr lang="en-US" dirty="0"/>
          </a:p>
        </p:txBody>
      </p:sp>
      <p:sp>
        <p:nvSpPr>
          <p:cNvPr id="35" name="Content Placeholder 18">
            <a:extLst>
              <a:ext uri="{FF2B5EF4-FFF2-40B4-BE49-F238E27FC236}">
                <a16:creationId xmlns:a16="http://schemas.microsoft.com/office/drawing/2014/main" id="{8DBF0EEC-1E44-FD50-D329-F3A023EE9C3C}"/>
              </a:ext>
            </a:extLst>
          </p:cNvPr>
          <p:cNvSpPr txBox="1">
            <a:spLocks/>
          </p:cNvSpPr>
          <p:nvPr/>
        </p:nvSpPr>
        <p:spPr>
          <a:xfrm>
            <a:off x="683769" y="4556605"/>
            <a:ext cx="3542791" cy="149608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6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800" dirty="0">
                <a:latin typeface="Calibri" panose="020F0502020204030204" pitchFamily="34" charset="0"/>
                <a:ea typeface="Calibri" panose="020F0502020204030204" pitchFamily="34" charset="0"/>
                <a:cs typeface="Times New Roman" panose="02020603050405020304" pitchFamily="18" charset="0"/>
              </a:rPr>
              <a:t>CMS – 2019 </a:t>
            </a:r>
          </a:p>
          <a:p>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ontains detailed summary of Prescribers/Providers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Wingdings" pitchFamily="2" charset="2"/>
              <a:buNone/>
            </a:pPr>
            <a:endParaRPr lang="en-US" sz="1800" dirty="0"/>
          </a:p>
        </p:txBody>
      </p:sp>
    </p:spTree>
    <p:extLst>
      <p:ext uri="{BB962C8B-B14F-4D97-AF65-F5344CB8AC3E}">
        <p14:creationId xmlns:p14="http://schemas.microsoft.com/office/powerpoint/2010/main" val="96520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F8EEC-D01F-4A54-95FF-6C9E61F73E48}"/>
              </a:ext>
            </a:extLst>
          </p:cNvPr>
          <p:cNvSpPr>
            <a:spLocks noGrp="1"/>
          </p:cNvSpPr>
          <p:nvPr>
            <p:ph type="title"/>
          </p:nvPr>
        </p:nvSpPr>
        <p:spPr>
          <a:xfrm>
            <a:off x="5244429" y="1708807"/>
            <a:ext cx="6730277" cy="1609344"/>
          </a:xfrm>
          <a:ln>
            <a:noFill/>
          </a:ln>
        </p:spPr>
        <p:txBody>
          <a:bodyPr>
            <a:normAutofit/>
          </a:bodyPr>
          <a:lstStyle/>
          <a:p>
            <a:r>
              <a:rPr lang="en-US" sz="4400" dirty="0"/>
              <a:t>Methodology: </a:t>
            </a:r>
          </a:p>
        </p:txBody>
      </p:sp>
      <p:pic>
        <p:nvPicPr>
          <p:cNvPr id="9" name="Graphic 8" descr="Medicine outline">
            <a:extLst>
              <a:ext uri="{FF2B5EF4-FFF2-40B4-BE49-F238E27FC236}">
                <a16:creationId xmlns:a16="http://schemas.microsoft.com/office/drawing/2014/main" id="{7F82A80A-EA71-43C2-B1A1-B9AEBBAFDE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3999" y="1573080"/>
            <a:ext cx="3722101" cy="3722101"/>
          </a:xfrm>
          <a:prstGeom prst="rect">
            <a:avLst/>
          </a:prstGeom>
        </p:spPr>
      </p:pic>
      <p:sp>
        <p:nvSpPr>
          <p:cNvPr id="3" name="Content Placeholder 2">
            <a:extLst>
              <a:ext uri="{FF2B5EF4-FFF2-40B4-BE49-F238E27FC236}">
                <a16:creationId xmlns:a16="http://schemas.microsoft.com/office/drawing/2014/main" id="{01C348D0-1030-4D27-972F-51B9063DEF19}"/>
              </a:ext>
            </a:extLst>
          </p:cNvPr>
          <p:cNvSpPr>
            <a:spLocks noGrp="1"/>
          </p:cNvSpPr>
          <p:nvPr>
            <p:ph idx="1"/>
          </p:nvPr>
        </p:nvSpPr>
        <p:spPr>
          <a:xfrm>
            <a:off x="5244429" y="2995168"/>
            <a:ext cx="4641251" cy="1078992"/>
          </a:xfrm>
        </p:spPr>
        <p:txBody>
          <a:bodyPr>
            <a:normAutofit fontScale="70000" lnSpcReduction="20000"/>
          </a:bodyPr>
          <a:lstStyle/>
          <a:p>
            <a:r>
              <a:rPr lang="en-US" dirty="0"/>
              <a:t>Python for initial Data preprocess, statistical and exploratory analysis and few visualizations</a:t>
            </a:r>
          </a:p>
          <a:p>
            <a:r>
              <a:rPr lang="en-US" dirty="0"/>
              <a:t>Tableau for in depth visualizations </a:t>
            </a:r>
            <a:r>
              <a:rPr lang="en-US"/>
              <a:t>and dashboard</a:t>
            </a:r>
            <a:endParaRPr lang="en-US" dirty="0"/>
          </a:p>
          <a:p>
            <a:endParaRPr lang="en-US" dirty="0"/>
          </a:p>
          <a:p>
            <a:endParaRPr lang="en-US" dirty="0"/>
          </a:p>
          <a:p>
            <a:pPr marL="0" indent="0">
              <a:buNone/>
            </a:pPr>
            <a:endParaRPr lang="en-US" dirty="0"/>
          </a:p>
          <a:p>
            <a:endParaRPr lang="en-US" dirty="0"/>
          </a:p>
        </p:txBody>
      </p:sp>
      <p:sp>
        <p:nvSpPr>
          <p:cNvPr id="5" name="Footer Placeholder 4">
            <a:extLst>
              <a:ext uri="{FF2B5EF4-FFF2-40B4-BE49-F238E27FC236}">
                <a16:creationId xmlns:a16="http://schemas.microsoft.com/office/drawing/2014/main" id="{6E484994-BD0D-4F3F-A402-B08080F87EBC}"/>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 2019 HF Management Services, LLC </a:t>
            </a:r>
          </a:p>
        </p:txBody>
      </p:sp>
      <p:sp>
        <p:nvSpPr>
          <p:cNvPr id="4" name="Date Placeholder 3">
            <a:extLst>
              <a:ext uri="{FF2B5EF4-FFF2-40B4-BE49-F238E27FC236}">
                <a16:creationId xmlns:a16="http://schemas.microsoft.com/office/drawing/2014/main" id="{2A272CD7-73E0-4DCD-A9EE-8A3E76DBE1AE}"/>
              </a:ext>
            </a:extLst>
          </p:cNvPr>
          <p:cNvSpPr>
            <a:spLocks noGrp="1"/>
          </p:cNvSpPr>
          <p:nvPr>
            <p:ph type="dt" sz="half" idx="10"/>
          </p:nvPr>
        </p:nvSpPr>
        <p:spPr>
          <a:xfrm>
            <a:off x="7964424" y="6272784"/>
            <a:ext cx="3273552" cy="365125"/>
          </a:xfrm>
        </p:spPr>
        <p:txBody>
          <a:bodyPr>
            <a:normAutofit/>
          </a:bodyPr>
          <a:lstStyle/>
          <a:p>
            <a:pPr>
              <a:spcAft>
                <a:spcPts val="600"/>
              </a:spcAft>
            </a:pPr>
            <a:fld id="{F1067422-13BB-CB4A-B4B7-3567BFEEB904}" type="datetime1">
              <a:rPr lang="en-US"/>
              <a:pPr>
                <a:spcAft>
                  <a:spcPts val="600"/>
                </a:spcAft>
              </a:pPr>
              <a:t>5/10/2022</a:t>
            </a:fld>
            <a:endParaRPr lang="en-US"/>
          </a:p>
        </p:txBody>
      </p:sp>
      <p:grpSp>
        <p:nvGrpSpPr>
          <p:cNvPr id="31" name="Group 30">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31">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29708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A3BAB-DE47-F3E3-8A2E-888D24AB7686}"/>
              </a:ext>
            </a:extLst>
          </p:cNvPr>
          <p:cNvSpPr>
            <a:spLocks noGrp="1"/>
          </p:cNvSpPr>
          <p:nvPr>
            <p:ph type="title"/>
          </p:nvPr>
        </p:nvSpPr>
        <p:spPr>
          <a:xfrm>
            <a:off x="1286934" y="1465790"/>
            <a:ext cx="3860798" cy="3941345"/>
          </a:xfrm>
        </p:spPr>
        <p:txBody>
          <a:bodyPr>
            <a:normAutofit/>
          </a:bodyPr>
          <a:lstStyle/>
          <a:p>
            <a:r>
              <a:rPr lang="en-US" sz="6000" dirty="0"/>
              <a:t>Questions I am tackling with this analysis:</a:t>
            </a:r>
          </a:p>
        </p:txBody>
      </p:sp>
      <p:sp>
        <p:nvSpPr>
          <p:cNvPr id="4" name="Date Placeholder 3">
            <a:extLst>
              <a:ext uri="{FF2B5EF4-FFF2-40B4-BE49-F238E27FC236}">
                <a16:creationId xmlns:a16="http://schemas.microsoft.com/office/drawing/2014/main" id="{7BDB8FAA-4A8B-225F-2BF6-24696EF62258}"/>
              </a:ext>
            </a:extLst>
          </p:cNvPr>
          <p:cNvSpPr>
            <a:spLocks noGrp="1"/>
          </p:cNvSpPr>
          <p:nvPr>
            <p:ph type="dt" sz="half" idx="10"/>
          </p:nvPr>
        </p:nvSpPr>
        <p:spPr/>
        <p:txBody>
          <a:bodyPr>
            <a:normAutofit/>
          </a:bodyPr>
          <a:lstStyle/>
          <a:p>
            <a:pPr>
              <a:spcAft>
                <a:spcPts val="600"/>
              </a:spcAft>
            </a:pPr>
            <a:fld id="{F1067422-13BB-CB4A-B4B7-3567BFEEB904}" type="datetime1">
              <a:rPr lang="en-US" smtClean="0"/>
              <a:pPr>
                <a:spcAft>
                  <a:spcPts val="600"/>
                </a:spcAft>
              </a:pPr>
              <a:t>5/10/2022</a:t>
            </a:fld>
            <a:endParaRPr lang="en-US"/>
          </a:p>
        </p:txBody>
      </p:sp>
      <p:sp>
        <p:nvSpPr>
          <p:cNvPr id="5" name="Footer Placeholder 4">
            <a:extLst>
              <a:ext uri="{FF2B5EF4-FFF2-40B4-BE49-F238E27FC236}">
                <a16:creationId xmlns:a16="http://schemas.microsoft.com/office/drawing/2014/main" id="{5AC0B979-D96E-0500-D3A7-4660D1D04DB9}"/>
              </a:ext>
            </a:extLst>
          </p:cNvPr>
          <p:cNvSpPr>
            <a:spLocks noGrp="1"/>
          </p:cNvSpPr>
          <p:nvPr>
            <p:ph type="ftr" sz="quarter" idx="11"/>
          </p:nvPr>
        </p:nvSpPr>
        <p:spPr/>
        <p:txBody>
          <a:bodyPr>
            <a:normAutofit/>
          </a:bodyPr>
          <a:lstStyle/>
          <a:p>
            <a:pPr>
              <a:spcAft>
                <a:spcPts val="600"/>
              </a:spcAft>
            </a:pPr>
            <a:r>
              <a:rPr lang="en-US"/>
              <a:t>© 2019 HF Management Services, LLC </a:t>
            </a:r>
          </a:p>
        </p:txBody>
      </p:sp>
      <p:sp>
        <p:nvSpPr>
          <p:cNvPr id="6" name="Slide Number Placeholder 5">
            <a:extLst>
              <a:ext uri="{FF2B5EF4-FFF2-40B4-BE49-F238E27FC236}">
                <a16:creationId xmlns:a16="http://schemas.microsoft.com/office/drawing/2014/main" id="{BE4B6FFA-0A34-5FA3-2C54-35A8465C92C0}"/>
              </a:ext>
            </a:extLst>
          </p:cNvPr>
          <p:cNvSpPr>
            <a:spLocks noGrp="1"/>
          </p:cNvSpPr>
          <p:nvPr>
            <p:ph type="sldNum" sz="quarter" idx="12"/>
          </p:nvPr>
        </p:nvSpPr>
        <p:spPr/>
        <p:txBody>
          <a:bodyPr>
            <a:normAutofit/>
          </a:bodyPr>
          <a:lstStyle/>
          <a:p>
            <a:pPr>
              <a:spcAft>
                <a:spcPts val="600"/>
              </a:spcAft>
            </a:pPr>
            <a:fld id="{8A7D6AC2-351A-3E41-82AC-AFAAA533F9AA}" type="slidenum">
              <a:rPr lang="en-US">
                <a:solidFill>
                  <a:schemeClr val="accent1"/>
                </a:solidFill>
              </a:rPr>
              <a:pPr>
                <a:spcAft>
                  <a:spcPts val="600"/>
                </a:spcAft>
              </a:pPr>
              <a:t>4</a:t>
            </a:fld>
            <a:endParaRPr lang="en-US">
              <a:solidFill>
                <a:schemeClr val="accent1"/>
              </a:solidFill>
            </a:endParaRPr>
          </a:p>
        </p:txBody>
      </p:sp>
      <p:graphicFrame>
        <p:nvGraphicFramePr>
          <p:cNvPr id="8" name="Diagram 7">
            <a:extLst>
              <a:ext uri="{FF2B5EF4-FFF2-40B4-BE49-F238E27FC236}">
                <a16:creationId xmlns:a16="http://schemas.microsoft.com/office/drawing/2014/main" id="{A6C137A4-AF79-A7C4-D5A8-DD43E388D8A9}"/>
              </a:ext>
            </a:extLst>
          </p:cNvPr>
          <p:cNvGraphicFramePr/>
          <p:nvPr>
            <p:extLst>
              <p:ext uri="{D42A27DB-BD31-4B8C-83A1-F6EECF244321}">
                <p14:modId xmlns:p14="http://schemas.microsoft.com/office/powerpoint/2010/main" val="3688324359"/>
              </p:ext>
            </p:extLst>
          </p:nvPr>
        </p:nvGraphicFramePr>
        <p:xfrm>
          <a:off x="6161532" y="822324"/>
          <a:ext cx="5149596" cy="50292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8243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grpSp>
        <p:nvGrpSpPr>
          <p:cNvPr id="92" name="Group 75">
            <a:extLst>
              <a:ext uri="{FF2B5EF4-FFF2-40B4-BE49-F238E27FC236}">
                <a16:creationId xmlns:a16="http://schemas.microsoft.com/office/drawing/2014/main" id="{215FFFB0-F23F-4C19-94F1-12A6184942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3" name="Oval 76">
              <a:extLst>
                <a:ext uri="{FF2B5EF4-FFF2-40B4-BE49-F238E27FC236}">
                  <a16:creationId xmlns:a16="http://schemas.microsoft.com/office/drawing/2014/main" id="{1486DADA-8EB8-4F9F-9261-99F3901E8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4" name="Oval 77">
              <a:extLst>
                <a:ext uri="{FF2B5EF4-FFF2-40B4-BE49-F238E27FC236}">
                  <a16:creationId xmlns:a16="http://schemas.microsoft.com/office/drawing/2014/main" id="{3284EFE5-F4C3-4E12-B42A-2DF40942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95" name="Rectangle 79">
            <a:extLst>
              <a:ext uri="{FF2B5EF4-FFF2-40B4-BE49-F238E27FC236}">
                <a16:creationId xmlns:a16="http://schemas.microsoft.com/office/drawing/2014/main" id="{99830760-26BB-4DF9-938D-77E5D34C8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6" name="Freeform: Shape 81">
            <a:extLst>
              <a:ext uri="{FF2B5EF4-FFF2-40B4-BE49-F238E27FC236}">
                <a16:creationId xmlns:a16="http://schemas.microsoft.com/office/drawing/2014/main" id="{F12B191D-14E0-48C6-9541-2DC3B7D19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2035" y="0"/>
            <a:ext cx="4329965" cy="3793338"/>
          </a:xfrm>
          <a:custGeom>
            <a:avLst/>
            <a:gdLst>
              <a:gd name="connsiteX0" fmla="*/ 620085 w 4329965"/>
              <a:gd name="connsiteY0" fmla="*/ 0 h 3793338"/>
              <a:gd name="connsiteX1" fmla="*/ 4329965 w 4329965"/>
              <a:gd name="connsiteY1" fmla="*/ 0 h 3793338"/>
              <a:gd name="connsiteX2" fmla="*/ 4329965 w 4329965"/>
              <a:gd name="connsiteY2" fmla="*/ 2733720 h 3793338"/>
              <a:gd name="connsiteX3" fmla="*/ 4251051 w 4329965"/>
              <a:gd name="connsiteY3" fmla="*/ 2820548 h 3793338"/>
              <a:gd name="connsiteX4" fmla="*/ 2611921 w 4329965"/>
              <a:gd name="connsiteY4" fmla="*/ 3499497 h 3793338"/>
              <a:gd name="connsiteX5" fmla="*/ 293841 w 4329965"/>
              <a:gd name="connsiteY5" fmla="*/ 1181418 h 3793338"/>
              <a:gd name="connsiteX6" fmla="*/ 573621 w 4329965"/>
              <a:gd name="connsiteY6" fmla="*/ 76483 h 3793338"/>
              <a:gd name="connsiteX7" fmla="*/ 284617 w 4329965"/>
              <a:gd name="connsiteY7" fmla="*/ 0 h 3793338"/>
              <a:gd name="connsiteX8" fmla="*/ 543760 w 4329965"/>
              <a:gd name="connsiteY8" fmla="*/ 0 h 3793338"/>
              <a:gd name="connsiteX9" fmla="*/ 516204 w 4329965"/>
              <a:gd name="connsiteY9" fmla="*/ 45359 h 3793338"/>
              <a:gd name="connsiteX10" fmla="*/ 228543 w 4329965"/>
              <a:gd name="connsiteY10" fmla="*/ 1181418 h 3793338"/>
              <a:gd name="connsiteX11" fmla="*/ 2611921 w 4329965"/>
              <a:gd name="connsiteY11" fmla="*/ 3564795 h 3793338"/>
              <a:gd name="connsiteX12" fmla="*/ 4297223 w 4329965"/>
              <a:gd name="connsiteY12" fmla="*/ 2866720 h 3793338"/>
              <a:gd name="connsiteX13" fmla="*/ 4329965 w 4329965"/>
              <a:gd name="connsiteY13" fmla="*/ 2830694 h 3793338"/>
              <a:gd name="connsiteX14" fmla="*/ 4329965 w 4329965"/>
              <a:gd name="connsiteY14" fmla="*/ 3145443 h 3793338"/>
              <a:gd name="connsiteX15" fmla="*/ 4273345 w 4329965"/>
              <a:gd name="connsiteY15" fmla="*/ 3196903 h 3793338"/>
              <a:gd name="connsiteX16" fmla="*/ 2611921 w 4329965"/>
              <a:gd name="connsiteY16" fmla="*/ 3793338 h 3793338"/>
              <a:gd name="connsiteX17" fmla="*/ 0 w 4329965"/>
              <a:gd name="connsiteY17" fmla="*/ 1181418 h 3793338"/>
              <a:gd name="connsiteX18" fmla="*/ 205258 w 4329965"/>
              <a:gd name="connsiteY18" fmla="*/ 164740 h 379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9965" h="3793338">
                <a:moveTo>
                  <a:pt x="620085" y="0"/>
                </a:moveTo>
                <a:lnTo>
                  <a:pt x="4329965" y="0"/>
                </a:lnTo>
                <a:lnTo>
                  <a:pt x="4329965" y="2733720"/>
                </a:lnTo>
                <a:lnTo>
                  <a:pt x="4251051" y="2820548"/>
                </a:lnTo>
                <a:cubicBezTo>
                  <a:pt x="3831561" y="3240037"/>
                  <a:pt x="3252041" y="3499497"/>
                  <a:pt x="2611921" y="3499497"/>
                </a:cubicBezTo>
                <a:cubicBezTo>
                  <a:pt x="1331680" y="3499497"/>
                  <a:pt x="293841" y="2461658"/>
                  <a:pt x="293841" y="1181418"/>
                </a:cubicBezTo>
                <a:cubicBezTo>
                  <a:pt x="293841" y="781342"/>
                  <a:pt x="395193" y="404939"/>
                  <a:pt x="573621" y="76483"/>
                </a:cubicBezTo>
                <a:close/>
                <a:moveTo>
                  <a:pt x="284617" y="0"/>
                </a:moveTo>
                <a:lnTo>
                  <a:pt x="543760" y="0"/>
                </a:lnTo>
                <a:lnTo>
                  <a:pt x="516204" y="45359"/>
                </a:lnTo>
                <a:cubicBezTo>
                  <a:pt x="332750" y="383067"/>
                  <a:pt x="228543" y="770073"/>
                  <a:pt x="228543" y="1181418"/>
                </a:cubicBezTo>
                <a:cubicBezTo>
                  <a:pt x="228543" y="2497720"/>
                  <a:pt x="1295618" y="3564795"/>
                  <a:pt x="2611921" y="3564795"/>
                </a:cubicBezTo>
                <a:cubicBezTo>
                  <a:pt x="3270072" y="3564795"/>
                  <a:pt x="3865916" y="3298026"/>
                  <a:pt x="4297223" y="2866720"/>
                </a:cubicBezTo>
                <a:lnTo>
                  <a:pt x="4329965" y="2830694"/>
                </a:lnTo>
                <a:lnTo>
                  <a:pt x="4329965" y="3145443"/>
                </a:lnTo>
                <a:lnTo>
                  <a:pt x="4273345" y="3196903"/>
                </a:lnTo>
                <a:cubicBezTo>
                  <a:pt x="3821851" y="3569508"/>
                  <a:pt x="3243025" y="3793338"/>
                  <a:pt x="2611921" y="3793338"/>
                </a:cubicBezTo>
                <a:cubicBezTo>
                  <a:pt x="1169396" y="3793338"/>
                  <a:pt x="0" y="2623942"/>
                  <a:pt x="0" y="1181418"/>
                </a:cubicBezTo>
                <a:cubicBezTo>
                  <a:pt x="0" y="820786"/>
                  <a:pt x="73088" y="477226"/>
                  <a:pt x="205258" y="16474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97" name="Freeform: Shape 83">
            <a:extLst>
              <a:ext uri="{FF2B5EF4-FFF2-40B4-BE49-F238E27FC236}">
                <a16:creationId xmlns:a16="http://schemas.microsoft.com/office/drawing/2014/main" id="{575806C2-AB07-4F56-936F-6EA1070F7F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9762" y="2646306"/>
            <a:ext cx="3197072" cy="3197072"/>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CEBC18F4-B839-41BB-B29B-BEE5FC99600E}"/>
              </a:ext>
            </a:extLst>
          </p:cNvPr>
          <p:cNvSpPr>
            <a:spLocks noGrp="1"/>
          </p:cNvSpPr>
          <p:nvPr>
            <p:ph type="title"/>
          </p:nvPr>
        </p:nvSpPr>
        <p:spPr>
          <a:xfrm>
            <a:off x="805543" y="153952"/>
            <a:ext cx="5712824" cy="1917518"/>
          </a:xfrm>
        </p:spPr>
        <p:txBody>
          <a:bodyPr vert="horz" lIns="91440" tIns="45720" rIns="91440" bIns="45720" rtlCol="0" anchor="ctr">
            <a:normAutofit/>
          </a:bodyPr>
          <a:lstStyle/>
          <a:p>
            <a:r>
              <a:rPr lang="en-US" dirty="0">
                <a:blipFill>
                  <a:blip r:embed="rId5">
                    <a:extLst>
                      <a:ext uri="{28A0092B-C50C-407E-A947-70E740481C1C}">
                        <a14:useLocalDpi xmlns:a14="http://schemas.microsoft.com/office/drawing/2010/main" val="0"/>
                      </a:ext>
                    </a:extLst>
                  </a:blip>
                  <a:tile tx="6350" ty="-127000" sx="65000" sy="64000" flip="none" algn="tl"/>
                </a:blipFill>
              </a:rPr>
              <a:t>Analysis using Python:</a:t>
            </a:r>
          </a:p>
        </p:txBody>
      </p:sp>
      <p:pic>
        <p:nvPicPr>
          <p:cNvPr id="8" name="Picture 7" descr="Chart, bar chart&#10;&#10;Description automatically generated">
            <a:extLst>
              <a:ext uri="{FF2B5EF4-FFF2-40B4-BE49-F238E27FC236}">
                <a16:creationId xmlns:a16="http://schemas.microsoft.com/office/drawing/2014/main" id="{4AF13527-324E-086A-772C-0D6C6BF961AB}"/>
              </a:ext>
            </a:extLst>
          </p:cNvPr>
          <p:cNvPicPr>
            <a:picLocks noChangeAspect="1"/>
          </p:cNvPicPr>
          <p:nvPr/>
        </p:nvPicPr>
        <p:blipFill>
          <a:blip r:embed="rId6"/>
          <a:stretch>
            <a:fillRect/>
          </a:stretch>
        </p:blipFill>
        <p:spPr>
          <a:xfrm>
            <a:off x="8700640" y="313535"/>
            <a:ext cx="3328743" cy="2277208"/>
          </a:xfrm>
          <a:prstGeom prst="rect">
            <a:avLst/>
          </a:prstGeom>
        </p:spPr>
      </p:pic>
      <p:sp>
        <p:nvSpPr>
          <p:cNvPr id="7" name="Content Placeholder 6">
            <a:extLst>
              <a:ext uri="{FF2B5EF4-FFF2-40B4-BE49-F238E27FC236}">
                <a16:creationId xmlns:a16="http://schemas.microsoft.com/office/drawing/2014/main" id="{6BFC411E-95B8-8283-E445-F9D28D874F88}"/>
              </a:ext>
            </a:extLst>
          </p:cNvPr>
          <p:cNvSpPr>
            <a:spLocks noGrp="1"/>
          </p:cNvSpPr>
          <p:nvPr>
            <p:ph idx="1"/>
          </p:nvPr>
        </p:nvSpPr>
        <p:spPr>
          <a:xfrm>
            <a:off x="801098" y="2052461"/>
            <a:ext cx="4558309" cy="3481754"/>
          </a:xfrm>
        </p:spPr>
        <p:txBody>
          <a:bodyPr vert="horz" lIns="91440" tIns="45720" rIns="91440" bIns="45720" rtlCol="0" anchor="t">
            <a:normAutofit/>
          </a:bodyPr>
          <a:lstStyle/>
          <a:p>
            <a:r>
              <a:rPr lang="en-US" sz="1800" dirty="0"/>
              <a:t>Very useful for cleaning my dataset</a:t>
            </a:r>
          </a:p>
          <a:p>
            <a:r>
              <a:rPr lang="en-US" sz="1800" dirty="0"/>
              <a:t>Statistical information like % of opioid claims Vs Total claims</a:t>
            </a:r>
          </a:p>
          <a:p>
            <a:r>
              <a:rPr lang="en-US" sz="1800" dirty="0"/>
              <a:t>Few charts to understand how the data is trending</a:t>
            </a:r>
          </a:p>
          <a:p>
            <a:r>
              <a:rPr lang="en-US" sz="1800" dirty="0"/>
              <a:t>Clustering data based on type of claims and associated cost</a:t>
            </a:r>
          </a:p>
          <a:p>
            <a:r>
              <a:rPr lang="en-US" sz="1800" dirty="0"/>
              <a:t>Prescriber trend by gender when it comes to opioid claims</a:t>
            </a:r>
          </a:p>
        </p:txBody>
      </p:sp>
      <p:sp>
        <p:nvSpPr>
          <p:cNvPr id="5" name="Footer Placeholder 4">
            <a:extLst>
              <a:ext uri="{FF2B5EF4-FFF2-40B4-BE49-F238E27FC236}">
                <a16:creationId xmlns:a16="http://schemas.microsoft.com/office/drawing/2014/main" id="{AFED0105-6333-4707-90A8-5D5BBB825952}"/>
              </a:ext>
            </a:extLst>
          </p:cNvPr>
          <p:cNvSpPr>
            <a:spLocks noGrp="1"/>
          </p:cNvSpPr>
          <p:nvPr>
            <p:ph type="ftr" sz="quarter" idx="11"/>
          </p:nvPr>
        </p:nvSpPr>
        <p:spPr>
          <a:xfrm>
            <a:off x="801098" y="6272784"/>
            <a:ext cx="4868929" cy="365125"/>
          </a:xfrm>
        </p:spPr>
        <p:txBody>
          <a:bodyPr vert="horz" lIns="91440" tIns="45720" rIns="91440" bIns="45720" rtlCol="0" anchor="ctr">
            <a:normAutofit/>
          </a:bodyPr>
          <a:lstStyle/>
          <a:p>
            <a:pPr defTabSz="914400">
              <a:spcAft>
                <a:spcPts val="600"/>
              </a:spcAft>
            </a:pPr>
            <a:r>
              <a:rPr lang="en-US" kern="1200">
                <a:solidFill>
                  <a:srgbClr val="696464"/>
                </a:solidFill>
                <a:latin typeface="+mn-lt"/>
                <a:ea typeface="+mn-ea"/>
                <a:cs typeface="+mn-cs"/>
              </a:rPr>
              <a:t>© 2019 HF Management Services, LLC </a:t>
            </a:r>
          </a:p>
        </p:txBody>
      </p:sp>
      <p:sp>
        <p:nvSpPr>
          <p:cNvPr id="4" name="Date Placeholder 3">
            <a:extLst>
              <a:ext uri="{FF2B5EF4-FFF2-40B4-BE49-F238E27FC236}">
                <a16:creationId xmlns:a16="http://schemas.microsoft.com/office/drawing/2014/main" id="{D9ABCBD5-983A-477A-A1C4-40A06F62EB26}"/>
              </a:ext>
            </a:extLst>
          </p:cNvPr>
          <p:cNvSpPr>
            <a:spLocks noGrp="1"/>
          </p:cNvSpPr>
          <p:nvPr>
            <p:ph type="dt" sz="half" idx="10"/>
          </p:nvPr>
        </p:nvSpPr>
        <p:spPr>
          <a:xfrm>
            <a:off x="5880090" y="6272784"/>
            <a:ext cx="1981945" cy="365125"/>
          </a:xfrm>
        </p:spPr>
        <p:txBody>
          <a:bodyPr vert="horz" lIns="91440" tIns="45720" rIns="91440" bIns="45720" rtlCol="0" anchor="ctr">
            <a:normAutofit/>
          </a:bodyPr>
          <a:lstStyle/>
          <a:p>
            <a:pPr defTabSz="914400">
              <a:spcAft>
                <a:spcPts val="600"/>
              </a:spcAft>
            </a:pPr>
            <a:fld id="{8E12A902-7FE7-354F-A6A2-033D70DACC8E}" type="datetime1">
              <a:rPr lang="en-US" smtClean="0">
                <a:solidFill>
                  <a:srgbClr val="696464"/>
                </a:solidFill>
              </a:rPr>
              <a:pPr defTabSz="914400">
                <a:spcAft>
                  <a:spcPts val="600"/>
                </a:spcAft>
              </a:pPr>
              <a:t>5/10/2022</a:t>
            </a:fld>
            <a:endParaRPr lang="en-US">
              <a:solidFill>
                <a:srgbClr val="696464"/>
              </a:solidFill>
            </a:endParaRPr>
          </a:p>
        </p:txBody>
      </p:sp>
      <p:grpSp>
        <p:nvGrpSpPr>
          <p:cNvPr id="98" name="Group 85">
            <a:extLst>
              <a:ext uri="{FF2B5EF4-FFF2-40B4-BE49-F238E27FC236}">
                <a16:creationId xmlns:a16="http://schemas.microsoft.com/office/drawing/2014/main" id="{C69923DF-00DF-45A6-86A0-5AD7FE498C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42428" y="6229681"/>
            <a:ext cx="457200" cy="457200"/>
            <a:chOff x="11361456" y="6195813"/>
            <a:chExt cx="548640" cy="548640"/>
          </a:xfrm>
        </p:grpSpPr>
        <p:sp>
          <p:nvSpPr>
            <p:cNvPr id="87" name="Oval 86">
              <a:extLst>
                <a:ext uri="{FF2B5EF4-FFF2-40B4-BE49-F238E27FC236}">
                  <a16:creationId xmlns:a16="http://schemas.microsoft.com/office/drawing/2014/main" id="{32CF2C9B-5727-4B1C-9BEF-9E7BB40FB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9" name="Oval 87">
              <a:extLst>
                <a:ext uri="{FF2B5EF4-FFF2-40B4-BE49-F238E27FC236}">
                  <a16:creationId xmlns:a16="http://schemas.microsoft.com/office/drawing/2014/main" id="{7E8D297F-5AA5-452D-BA3A-F410FA845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a:extLst>
              <a:ext uri="{FF2B5EF4-FFF2-40B4-BE49-F238E27FC236}">
                <a16:creationId xmlns:a16="http://schemas.microsoft.com/office/drawing/2014/main" id="{EF40C8BC-920F-4171-A604-D7E3DBA72AFE}"/>
              </a:ext>
            </a:extLst>
          </p:cNvPr>
          <p:cNvSpPr>
            <a:spLocks noGrp="1"/>
          </p:cNvSpPr>
          <p:nvPr>
            <p:ph type="sldNum" sz="quarter" idx="12"/>
          </p:nvPr>
        </p:nvSpPr>
        <p:spPr>
          <a:xfrm>
            <a:off x="8050988" y="6275719"/>
            <a:ext cx="640080" cy="365125"/>
          </a:xfrm>
        </p:spPr>
        <p:txBody>
          <a:bodyPr vert="horz" lIns="91440" tIns="45720" rIns="91440" bIns="45720" rtlCol="0" anchor="ctr">
            <a:normAutofit/>
          </a:bodyPr>
          <a:lstStyle/>
          <a:p>
            <a:pPr defTabSz="914400">
              <a:spcAft>
                <a:spcPts val="600"/>
              </a:spcAft>
            </a:pPr>
            <a:fld id="{8A7D6AC2-351A-3E41-82AC-AFAAA533F9AA}" type="slidenum">
              <a:rPr lang="en-US"/>
              <a:pPr defTabSz="914400">
                <a:spcAft>
                  <a:spcPts val="600"/>
                </a:spcAft>
              </a:pPr>
              <a:t>5</a:t>
            </a:fld>
            <a:endParaRPr lang="en-US"/>
          </a:p>
        </p:txBody>
      </p:sp>
      <p:sp>
        <p:nvSpPr>
          <p:cNvPr id="100" name="Freeform: Shape 89">
            <a:extLst>
              <a:ext uri="{FF2B5EF4-FFF2-40B4-BE49-F238E27FC236}">
                <a16:creationId xmlns:a16="http://schemas.microsoft.com/office/drawing/2014/main" id="{D55F217F-C24D-4846-B638-491EF6D27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5850" y="3931475"/>
            <a:ext cx="3416150" cy="2926525"/>
          </a:xfrm>
          <a:custGeom>
            <a:avLst/>
            <a:gdLst>
              <a:gd name="connsiteX0" fmla="*/ 2001856 w 3416150"/>
              <a:gd name="connsiteY0" fmla="*/ 225209 h 2926525"/>
              <a:gd name="connsiteX1" fmla="*/ 3372804 w 3416150"/>
              <a:gd name="connsiteY1" fmla="*/ 871744 h 2926525"/>
              <a:gd name="connsiteX2" fmla="*/ 3416150 w 3416150"/>
              <a:gd name="connsiteY2" fmla="*/ 929710 h 2926525"/>
              <a:gd name="connsiteX3" fmla="*/ 3416150 w 3416150"/>
              <a:gd name="connsiteY3" fmla="*/ 2926525 h 2926525"/>
              <a:gd name="connsiteX4" fmla="*/ 486913 w 3416150"/>
              <a:gd name="connsiteY4" fmla="*/ 2926525 h 2926525"/>
              <a:gd name="connsiteX5" fmla="*/ 439641 w 3416150"/>
              <a:gd name="connsiteY5" fmla="*/ 2848713 h 2926525"/>
              <a:gd name="connsiteX6" fmla="*/ 225209 w 3416150"/>
              <a:gd name="connsiteY6" fmla="*/ 2001857 h 2926525"/>
              <a:gd name="connsiteX7" fmla="*/ 2001856 w 3416150"/>
              <a:gd name="connsiteY7" fmla="*/ 225209 h 2926525"/>
              <a:gd name="connsiteX8" fmla="*/ 2001856 w 3416150"/>
              <a:gd name="connsiteY8" fmla="*/ 0 h 2926525"/>
              <a:gd name="connsiteX9" fmla="*/ 3275223 w 3416150"/>
              <a:gd name="connsiteY9" fmla="*/ 457127 h 2926525"/>
              <a:gd name="connsiteX10" fmla="*/ 3416150 w 3416150"/>
              <a:gd name="connsiteY10" fmla="*/ 585210 h 2926525"/>
              <a:gd name="connsiteX11" fmla="*/ 3416150 w 3416150"/>
              <a:gd name="connsiteY11" fmla="*/ 846232 h 2926525"/>
              <a:gd name="connsiteX12" fmla="*/ 3411422 w 3416150"/>
              <a:gd name="connsiteY12" fmla="*/ 839910 h 2926525"/>
              <a:gd name="connsiteX13" fmla="*/ 2001856 w 3416150"/>
              <a:gd name="connsiteY13" fmla="*/ 175163 h 2926525"/>
              <a:gd name="connsiteX14" fmla="*/ 175162 w 3416150"/>
              <a:gd name="connsiteY14" fmla="*/ 2001857 h 2926525"/>
              <a:gd name="connsiteX15" fmla="*/ 395634 w 3416150"/>
              <a:gd name="connsiteY15" fmla="*/ 2872568 h 2926525"/>
              <a:gd name="connsiteX16" fmla="*/ 428414 w 3416150"/>
              <a:gd name="connsiteY16" fmla="*/ 2926525 h 2926525"/>
              <a:gd name="connsiteX17" fmla="*/ 227385 w 3416150"/>
              <a:gd name="connsiteY17" fmla="*/ 2926525 h 2926525"/>
              <a:gd name="connsiteX18" fmla="*/ 157316 w 3416150"/>
              <a:gd name="connsiteY18" fmla="*/ 2781070 h 2926525"/>
              <a:gd name="connsiteX19" fmla="*/ 0 w 3416150"/>
              <a:gd name="connsiteY19" fmla="*/ 2001857 h 2926525"/>
              <a:gd name="connsiteX20" fmla="*/ 2001856 w 3416150"/>
              <a:gd name="connsiteY20" fmla="*/ 0 h 292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6150" h="2926525">
                <a:moveTo>
                  <a:pt x="2001856" y="225209"/>
                </a:moveTo>
                <a:cubicBezTo>
                  <a:pt x="2553790" y="225209"/>
                  <a:pt x="3046941" y="476889"/>
                  <a:pt x="3372804" y="871744"/>
                </a:cubicBezTo>
                <a:lnTo>
                  <a:pt x="3416150" y="929710"/>
                </a:lnTo>
                <a:lnTo>
                  <a:pt x="3416150" y="2926525"/>
                </a:lnTo>
                <a:lnTo>
                  <a:pt x="486913" y="2926525"/>
                </a:lnTo>
                <a:lnTo>
                  <a:pt x="439641" y="2848713"/>
                </a:lnTo>
                <a:cubicBezTo>
                  <a:pt x="302888" y="2596974"/>
                  <a:pt x="225209" y="2308487"/>
                  <a:pt x="225209" y="2001857"/>
                </a:cubicBezTo>
                <a:cubicBezTo>
                  <a:pt x="225209" y="1020641"/>
                  <a:pt x="1020641" y="225209"/>
                  <a:pt x="2001856" y="225209"/>
                </a:cubicBezTo>
                <a:close/>
                <a:moveTo>
                  <a:pt x="2001856" y="0"/>
                </a:moveTo>
                <a:cubicBezTo>
                  <a:pt x="2485554" y="0"/>
                  <a:pt x="2929185" y="171550"/>
                  <a:pt x="3275223" y="457127"/>
                </a:cubicBezTo>
                <a:lnTo>
                  <a:pt x="3416150" y="585210"/>
                </a:lnTo>
                <a:lnTo>
                  <a:pt x="3416150" y="846232"/>
                </a:lnTo>
                <a:lnTo>
                  <a:pt x="3411422" y="839910"/>
                </a:lnTo>
                <a:cubicBezTo>
                  <a:pt x="3076380" y="433932"/>
                  <a:pt x="2569338" y="175163"/>
                  <a:pt x="2001856" y="175163"/>
                </a:cubicBezTo>
                <a:cubicBezTo>
                  <a:pt x="993002" y="175163"/>
                  <a:pt x="175162" y="993002"/>
                  <a:pt x="175162" y="2001857"/>
                </a:cubicBezTo>
                <a:cubicBezTo>
                  <a:pt x="175162" y="2317124"/>
                  <a:pt x="255029" y="2613738"/>
                  <a:pt x="395634" y="2872568"/>
                </a:cubicBezTo>
                <a:lnTo>
                  <a:pt x="428414" y="2926525"/>
                </a:lnTo>
                <a:lnTo>
                  <a:pt x="227385" y="2926525"/>
                </a:lnTo>
                <a:lnTo>
                  <a:pt x="157316" y="2781070"/>
                </a:lnTo>
                <a:cubicBezTo>
                  <a:pt x="56016" y="2541571"/>
                  <a:pt x="0" y="2278256"/>
                  <a:pt x="0" y="2001857"/>
                </a:cubicBezTo>
                <a:cubicBezTo>
                  <a:pt x="0" y="896262"/>
                  <a:pt x="896262" y="0"/>
                  <a:pt x="2001856"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11" name="Picture 10" descr="Chart, scatter chart&#10;&#10;Description automatically generated">
            <a:extLst>
              <a:ext uri="{FF2B5EF4-FFF2-40B4-BE49-F238E27FC236}">
                <a16:creationId xmlns:a16="http://schemas.microsoft.com/office/drawing/2014/main" id="{E03618C9-16C4-B664-5A9B-FC0DB76FD75D}"/>
              </a:ext>
            </a:extLst>
          </p:cNvPr>
          <p:cNvPicPr>
            <a:picLocks noChangeAspect="1"/>
          </p:cNvPicPr>
          <p:nvPr/>
        </p:nvPicPr>
        <p:blipFill>
          <a:blip r:embed="rId7"/>
          <a:stretch>
            <a:fillRect/>
          </a:stretch>
        </p:blipFill>
        <p:spPr>
          <a:xfrm>
            <a:off x="9583582" y="4774223"/>
            <a:ext cx="2521012" cy="1784839"/>
          </a:xfrm>
          <a:prstGeom prst="rect">
            <a:avLst/>
          </a:prstGeom>
        </p:spPr>
      </p:pic>
      <p:sp>
        <p:nvSpPr>
          <p:cNvPr id="12" name="TextBox 11">
            <a:extLst>
              <a:ext uri="{FF2B5EF4-FFF2-40B4-BE49-F238E27FC236}">
                <a16:creationId xmlns:a16="http://schemas.microsoft.com/office/drawing/2014/main" id="{01A40CAF-DD5E-8166-36B5-707062341B16}"/>
              </a:ext>
            </a:extLst>
          </p:cNvPr>
          <p:cNvSpPr txBox="1"/>
          <p:nvPr/>
        </p:nvSpPr>
        <p:spPr>
          <a:xfrm>
            <a:off x="10550769" y="553915"/>
            <a:ext cx="1278962" cy="5078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900" dirty="0"/>
              <a:t>Male prescribers with higher rate of Opioid claims</a:t>
            </a:r>
          </a:p>
        </p:txBody>
      </p:sp>
      <p:cxnSp>
        <p:nvCxnSpPr>
          <p:cNvPr id="14" name="Straight Arrow Connector 13">
            <a:extLst>
              <a:ext uri="{FF2B5EF4-FFF2-40B4-BE49-F238E27FC236}">
                <a16:creationId xmlns:a16="http://schemas.microsoft.com/office/drawing/2014/main" id="{E0287E70-676D-F848-80E8-30BA2564A956}"/>
              </a:ext>
            </a:extLst>
          </p:cNvPr>
          <p:cNvCxnSpPr/>
          <p:nvPr/>
        </p:nvCxnSpPr>
        <p:spPr>
          <a:xfrm flipH="1">
            <a:off x="10243038" y="1061746"/>
            <a:ext cx="474785" cy="213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D636BFB-59A7-C5C3-2A03-1DD68105C57D}"/>
              </a:ext>
            </a:extLst>
          </p:cNvPr>
          <p:cNvPicPr>
            <a:picLocks noChangeAspect="1"/>
          </p:cNvPicPr>
          <p:nvPr/>
        </p:nvPicPr>
        <p:blipFill>
          <a:blip r:embed="rId8"/>
          <a:stretch>
            <a:fillRect/>
          </a:stretch>
        </p:blipFill>
        <p:spPr>
          <a:xfrm>
            <a:off x="6169394" y="3469216"/>
            <a:ext cx="2244735" cy="1577569"/>
          </a:xfrm>
          <a:prstGeom prst="rect">
            <a:avLst/>
          </a:prstGeom>
        </p:spPr>
      </p:pic>
    </p:spTree>
    <p:extLst>
      <p:ext uri="{BB962C8B-B14F-4D97-AF65-F5344CB8AC3E}">
        <p14:creationId xmlns:p14="http://schemas.microsoft.com/office/powerpoint/2010/main" val="1707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a:t>© 2019 HF Management Services, LLC </a:t>
            </a:r>
          </a:p>
        </p:txBody>
      </p:sp>
      <p:sp>
        <p:nvSpPr>
          <p:cNvPr id="4" name="Date Placeholder 3"/>
          <p:cNvSpPr>
            <a:spLocks noGrp="1"/>
          </p:cNvSpPr>
          <p:nvPr>
            <p:ph type="dt" sz="half" idx="10"/>
          </p:nvPr>
        </p:nvSpPr>
        <p:spPr>
          <a:xfrm>
            <a:off x="7964424" y="6272784"/>
            <a:ext cx="3273552" cy="365125"/>
          </a:xfrm>
        </p:spPr>
        <p:txBody>
          <a:bodyPr>
            <a:normAutofit/>
          </a:bodyPr>
          <a:lstStyle/>
          <a:p>
            <a:pPr>
              <a:spcAft>
                <a:spcPts val="600"/>
              </a:spcAft>
            </a:pPr>
            <a:fld id="{F1067422-13BB-CB4A-B4B7-3567BFEEB904}" type="datetime1">
              <a:rPr lang="en-US" smtClean="0"/>
              <a:pPr>
                <a:spcAft>
                  <a:spcPts val="600"/>
                </a:spcAft>
              </a:pPr>
              <a:t>5/10/2022</a:t>
            </a:fld>
            <a:endParaRPr lang="en-US"/>
          </a:p>
        </p:txBody>
      </p:sp>
      <p:sp>
        <p:nvSpPr>
          <p:cNvPr id="33" name="Oval 3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11311128" y="6272784"/>
            <a:ext cx="640080" cy="365125"/>
          </a:xfrm>
        </p:spPr>
        <p:txBody>
          <a:bodyPr>
            <a:normAutofit/>
          </a:bodyPr>
          <a:lstStyle/>
          <a:p>
            <a:pPr>
              <a:spcAft>
                <a:spcPts val="600"/>
              </a:spcAft>
            </a:pPr>
            <a:fld id="{8A7D6AC2-351A-3E41-82AC-AFAAA533F9AA}" type="slidenum">
              <a:rPr lang="en-US" smtClean="0"/>
              <a:pPr>
                <a:spcAft>
                  <a:spcPts val="600"/>
                </a:spcAft>
              </a:pPr>
              <a:t>6</a:t>
            </a:fld>
            <a:endParaRPr lang="en-US"/>
          </a:p>
        </p:txBody>
      </p:sp>
      <p:sp>
        <p:nvSpPr>
          <p:cNvPr id="15" name="TextBox 14">
            <a:extLst>
              <a:ext uri="{FF2B5EF4-FFF2-40B4-BE49-F238E27FC236}">
                <a16:creationId xmlns:a16="http://schemas.microsoft.com/office/drawing/2014/main" id="{03562C0D-886D-ACAD-4CD9-4E3B4473C0B2}"/>
              </a:ext>
            </a:extLst>
          </p:cNvPr>
          <p:cNvSpPr txBox="1"/>
          <p:nvPr/>
        </p:nvSpPr>
        <p:spPr>
          <a:xfrm>
            <a:off x="3110637" y="111394"/>
            <a:ext cx="6797039" cy="769441"/>
          </a:xfrm>
          <a:prstGeom prst="rect">
            <a:avLst/>
          </a:prstGeom>
          <a:noFill/>
        </p:spPr>
        <p:txBody>
          <a:bodyPr wrap="square" rtlCol="0">
            <a:spAutoFit/>
          </a:bodyPr>
          <a:lstStyle/>
          <a:p>
            <a:r>
              <a:rPr lang="en-US" sz="440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Analysis using Tableau</a:t>
            </a:r>
          </a:p>
        </p:txBody>
      </p:sp>
      <p:pic>
        <p:nvPicPr>
          <p:cNvPr id="13" name="slide2" descr="Fraudulent Prescribers ">
            <a:extLst>
              <a:ext uri="{FF2B5EF4-FFF2-40B4-BE49-F238E27FC236}">
                <a16:creationId xmlns:a16="http://schemas.microsoft.com/office/drawing/2014/main" id="{FAE2D571-AD74-1B15-3A34-E46AD24C54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8137" y="914400"/>
            <a:ext cx="9558092" cy="5943600"/>
          </a:xfrm>
          <a:prstGeom prst="rect">
            <a:avLst/>
          </a:prstGeom>
        </p:spPr>
      </p:pic>
    </p:spTree>
    <p:extLst>
      <p:ext uri="{BB962C8B-B14F-4D97-AF65-F5344CB8AC3E}">
        <p14:creationId xmlns:p14="http://schemas.microsoft.com/office/powerpoint/2010/main" val="105028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6" name="Rectangle 2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70752C-187F-61C9-8A37-9E248ADE481F}"/>
              </a:ext>
            </a:extLst>
          </p:cNvPr>
          <p:cNvSpPr>
            <a:spLocks noGrp="1"/>
          </p:cNvSpPr>
          <p:nvPr>
            <p:ph type="title"/>
          </p:nvPr>
        </p:nvSpPr>
        <p:spPr>
          <a:xfrm>
            <a:off x="1285457" y="4162031"/>
            <a:ext cx="4079920" cy="1667269"/>
          </a:xfrm>
        </p:spPr>
        <p:txBody>
          <a:bodyPr>
            <a:normAutofit/>
          </a:bodyPr>
          <a:lstStyle/>
          <a:p>
            <a:pPr algn="r"/>
            <a:r>
              <a:rPr lang="en-US" sz="2800" dirty="0"/>
              <a:t>Top 5 states and Prescriber Types- High NPI counts and $ associated</a:t>
            </a:r>
          </a:p>
        </p:txBody>
      </p:sp>
      <p:pic>
        <p:nvPicPr>
          <p:cNvPr id="8" name="Content Placeholder 7" descr="Map&#10;&#10;Description automatically generated">
            <a:extLst>
              <a:ext uri="{FF2B5EF4-FFF2-40B4-BE49-F238E27FC236}">
                <a16:creationId xmlns:a16="http://schemas.microsoft.com/office/drawing/2014/main" id="{54F07073-2F93-F032-A3D9-CD109961CA14}"/>
              </a:ext>
            </a:extLst>
          </p:cNvPr>
          <p:cNvPicPr>
            <a:picLocks noChangeAspect="1"/>
          </p:cNvPicPr>
          <p:nvPr/>
        </p:nvPicPr>
        <p:blipFill>
          <a:blip r:embed="rId4"/>
          <a:stretch>
            <a:fillRect/>
          </a:stretch>
        </p:blipFill>
        <p:spPr>
          <a:xfrm>
            <a:off x="984502" y="570323"/>
            <a:ext cx="4994974" cy="2929964"/>
          </a:xfrm>
          <a:prstGeom prst="rect">
            <a:avLst/>
          </a:prstGeom>
        </p:spPr>
      </p:pic>
      <p:sp>
        <p:nvSpPr>
          <p:cNvPr id="11" name="Content Placeholder 11">
            <a:extLst>
              <a:ext uri="{FF2B5EF4-FFF2-40B4-BE49-F238E27FC236}">
                <a16:creationId xmlns:a16="http://schemas.microsoft.com/office/drawing/2014/main" id="{6BC4202C-D853-A9F1-5296-582737255A05}"/>
              </a:ext>
            </a:extLst>
          </p:cNvPr>
          <p:cNvSpPr>
            <a:spLocks noGrp="1"/>
          </p:cNvSpPr>
          <p:nvPr>
            <p:ph idx="1"/>
          </p:nvPr>
        </p:nvSpPr>
        <p:spPr>
          <a:xfrm>
            <a:off x="5775512" y="4170410"/>
            <a:ext cx="5141629" cy="1767141"/>
          </a:xfrm>
        </p:spPr>
        <p:txBody>
          <a:bodyPr anchor="ctr">
            <a:normAutofit/>
          </a:bodyPr>
          <a:lstStyle/>
          <a:p>
            <a:r>
              <a:rPr lang="en-US" sz="1800" dirty="0"/>
              <a:t>Top 5 States with high count of Prescribers</a:t>
            </a:r>
          </a:p>
          <a:p>
            <a:r>
              <a:rPr lang="en-US" sz="1800" dirty="0"/>
              <a:t>Top 5 Prescriber specialties with high count of Prescribers</a:t>
            </a:r>
          </a:p>
        </p:txBody>
      </p:sp>
      <p:sp>
        <p:nvSpPr>
          <p:cNvPr id="30" name="Rectangle 2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BB22BACB-FF0B-593B-FBE4-C28E2EF9537D}"/>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solidFill>
                  <a:prstClr val="black">
                    <a:lumMod val="85000"/>
                    <a:lumOff val="15000"/>
                  </a:prstClr>
                </a:solidFill>
              </a:rPr>
              <a:t>© 2019 HF Management Services, LLC </a:t>
            </a:r>
          </a:p>
        </p:txBody>
      </p:sp>
      <p:sp>
        <p:nvSpPr>
          <p:cNvPr id="4" name="Date Placeholder 3">
            <a:extLst>
              <a:ext uri="{FF2B5EF4-FFF2-40B4-BE49-F238E27FC236}">
                <a16:creationId xmlns:a16="http://schemas.microsoft.com/office/drawing/2014/main" id="{E13ED713-A764-8F03-720B-0B2AEC23060A}"/>
              </a:ext>
            </a:extLst>
          </p:cNvPr>
          <p:cNvSpPr>
            <a:spLocks noGrp="1"/>
          </p:cNvSpPr>
          <p:nvPr>
            <p:ph type="dt" sz="half" idx="10"/>
          </p:nvPr>
        </p:nvSpPr>
        <p:spPr>
          <a:xfrm>
            <a:off x="7964424" y="6272784"/>
            <a:ext cx="3273552" cy="365125"/>
          </a:xfrm>
        </p:spPr>
        <p:txBody>
          <a:bodyPr>
            <a:normAutofit/>
          </a:bodyPr>
          <a:lstStyle/>
          <a:p>
            <a:pPr>
              <a:spcAft>
                <a:spcPts val="600"/>
              </a:spcAft>
            </a:pPr>
            <a:fld id="{F1067422-13BB-CB4A-B4B7-3567BFEEB904}" type="datetime1">
              <a:rPr lang="en-US">
                <a:solidFill>
                  <a:prstClr val="black">
                    <a:lumMod val="85000"/>
                    <a:lumOff val="15000"/>
                  </a:prstClr>
                </a:solidFill>
              </a:rPr>
              <a:pPr>
                <a:spcAft>
                  <a:spcPts val="600"/>
                </a:spcAft>
              </a:pPr>
              <a:t>5/10/2022</a:t>
            </a:fld>
            <a:endParaRPr lang="en-US">
              <a:solidFill>
                <a:prstClr val="black">
                  <a:lumMod val="85000"/>
                  <a:lumOff val="15000"/>
                </a:prstClr>
              </a:solidFill>
            </a:endParaRPr>
          </a:p>
        </p:txBody>
      </p:sp>
      <p:sp>
        <p:nvSpPr>
          <p:cNvPr id="32" name="Oval 3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0EF38E3B-13C1-806D-472E-153B8D2033DE}"/>
              </a:ext>
            </a:extLst>
          </p:cNvPr>
          <p:cNvSpPr>
            <a:spLocks noGrp="1"/>
          </p:cNvSpPr>
          <p:nvPr>
            <p:ph type="sldNum" sz="quarter" idx="12"/>
          </p:nvPr>
        </p:nvSpPr>
        <p:spPr>
          <a:xfrm>
            <a:off x="11311128" y="6272784"/>
            <a:ext cx="640080" cy="365125"/>
          </a:xfrm>
        </p:spPr>
        <p:txBody>
          <a:bodyPr>
            <a:normAutofit/>
          </a:bodyPr>
          <a:lstStyle/>
          <a:p>
            <a:pPr>
              <a:spcAft>
                <a:spcPts val="600"/>
              </a:spcAft>
            </a:pPr>
            <a:fld id="{8A7D6AC2-351A-3E41-82AC-AFAAA533F9AA}" type="slidenum">
              <a:rPr lang="en-US" smtClean="0"/>
              <a:pPr>
                <a:spcAft>
                  <a:spcPts val="600"/>
                </a:spcAft>
              </a:pPr>
              <a:t>7</a:t>
            </a:fld>
            <a:endParaRPr lang="en-US"/>
          </a:p>
        </p:txBody>
      </p:sp>
      <p:pic>
        <p:nvPicPr>
          <p:cNvPr id="20" name="Picture 19">
            <a:extLst>
              <a:ext uri="{FF2B5EF4-FFF2-40B4-BE49-F238E27FC236}">
                <a16:creationId xmlns:a16="http://schemas.microsoft.com/office/drawing/2014/main" id="{43C8DC6A-3192-B3F4-CB83-08012FBDF003}"/>
              </a:ext>
            </a:extLst>
          </p:cNvPr>
          <p:cNvPicPr>
            <a:picLocks noChangeAspect="1"/>
          </p:cNvPicPr>
          <p:nvPr/>
        </p:nvPicPr>
        <p:blipFill>
          <a:blip r:embed="rId6"/>
          <a:stretch>
            <a:fillRect/>
          </a:stretch>
        </p:blipFill>
        <p:spPr>
          <a:xfrm>
            <a:off x="6360459" y="568315"/>
            <a:ext cx="4847037" cy="2931972"/>
          </a:xfrm>
          <a:prstGeom prst="rect">
            <a:avLst/>
          </a:prstGeom>
        </p:spPr>
      </p:pic>
    </p:spTree>
    <p:extLst>
      <p:ext uri="{BB962C8B-B14F-4D97-AF65-F5344CB8AC3E}">
        <p14:creationId xmlns:p14="http://schemas.microsoft.com/office/powerpoint/2010/main" val="15649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0EFB-8C16-C65C-7492-C865B1A2867C}"/>
              </a:ext>
            </a:extLst>
          </p:cNvPr>
          <p:cNvSpPr>
            <a:spLocks noGrp="1"/>
          </p:cNvSpPr>
          <p:nvPr>
            <p:ph type="title"/>
          </p:nvPr>
        </p:nvSpPr>
        <p:spPr>
          <a:xfrm>
            <a:off x="666184" y="321677"/>
            <a:ext cx="9958936" cy="579058"/>
          </a:xfrm>
        </p:spPr>
        <p:txBody>
          <a:bodyPr>
            <a:normAutofit fontScale="90000"/>
          </a:bodyPr>
          <a:lstStyle/>
          <a:p>
            <a:r>
              <a:rPr lang="en-US" dirty="0"/>
              <a:t>Tableau Dashboard</a:t>
            </a:r>
          </a:p>
        </p:txBody>
      </p:sp>
      <p:sp>
        <p:nvSpPr>
          <p:cNvPr id="4" name="Date Placeholder 3">
            <a:extLst>
              <a:ext uri="{FF2B5EF4-FFF2-40B4-BE49-F238E27FC236}">
                <a16:creationId xmlns:a16="http://schemas.microsoft.com/office/drawing/2014/main" id="{3DAE1AF6-1FB6-06ED-086C-12C73FE0AFB9}"/>
              </a:ext>
            </a:extLst>
          </p:cNvPr>
          <p:cNvSpPr>
            <a:spLocks noGrp="1"/>
          </p:cNvSpPr>
          <p:nvPr>
            <p:ph type="dt" sz="half" idx="10"/>
          </p:nvPr>
        </p:nvSpPr>
        <p:spPr/>
        <p:txBody>
          <a:bodyPr/>
          <a:lstStyle/>
          <a:p>
            <a:fld id="{F1067422-13BB-CB4A-B4B7-3567BFEEB904}" type="datetime1">
              <a:rPr lang="en-US" smtClean="0"/>
              <a:t>5/10/2022</a:t>
            </a:fld>
            <a:endParaRPr lang="en-US" dirty="0"/>
          </a:p>
        </p:txBody>
      </p:sp>
      <p:sp>
        <p:nvSpPr>
          <p:cNvPr id="5" name="Footer Placeholder 4">
            <a:extLst>
              <a:ext uri="{FF2B5EF4-FFF2-40B4-BE49-F238E27FC236}">
                <a16:creationId xmlns:a16="http://schemas.microsoft.com/office/drawing/2014/main" id="{6EE23920-8A7F-2EC7-AE73-F107890C3F42}"/>
              </a:ext>
            </a:extLst>
          </p:cNvPr>
          <p:cNvSpPr>
            <a:spLocks noGrp="1"/>
          </p:cNvSpPr>
          <p:nvPr>
            <p:ph type="ftr" sz="quarter" idx="11"/>
          </p:nvPr>
        </p:nvSpPr>
        <p:spPr/>
        <p:txBody>
          <a:bodyPr/>
          <a:lstStyle/>
          <a:p>
            <a:r>
              <a:rPr lang="en-US"/>
              <a:t>© 2019 HF Management Services, LLC </a:t>
            </a:r>
            <a:endParaRPr lang="en-US" dirty="0"/>
          </a:p>
        </p:txBody>
      </p:sp>
      <p:sp>
        <p:nvSpPr>
          <p:cNvPr id="6" name="Slide Number Placeholder 5">
            <a:extLst>
              <a:ext uri="{FF2B5EF4-FFF2-40B4-BE49-F238E27FC236}">
                <a16:creationId xmlns:a16="http://schemas.microsoft.com/office/drawing/2014/main" id="{9A769544-0A7C-4FB3-B877-67A75B13C039}"/>
              </a:ext>
            </a:extLst>
          </p:cNvPr>
          <p:cNvSpPr>
            <a:spLocks noGrp="1"/>
          </p:cNvSpPr>
          <p:nvPr>
            <p:ph type="sldNum" sz="quarter" idx="12"/>
          </p:nvPr>
        </p:nvSpPr>
        <p:spPr/>
        <p:txBody>
          <a:bodyPr/>
          <a:lstStyle/>
          <a:p>
            <a:fld id="{8A7D6AC2-351A-3E41-82AC-AFAAA533F9AA}" type="slidenum">
              <a:rPr lang="en-US" smtClean="0"/>
              <a:t>8</a:t>
            </a:fld>
            <a:endParaRPr lang="en-US"/>
          </a:p>
        </p:txBody>
      </p:sp>
      <p:pic>
        <p:nvPicPr>
          <p:cNvPr id="8" name="Picture 7">
            <a:extLst>
              <a:ext uri="{FF2B5EF4-FFF2-40B4-BE49-F238E27FC236}">
                <a16:creationId xmlns:a16="http://schemas.microsoft.com/office/drawing/2014/main" id="{0D9E4898-985A-18EF-F832-616D854855EA}"/>
              </a:ext>
            </a:extLst>
          </p:cNvPr>
          <p:cNvPicPr>
            <a:picLocks noChangeAspect="1"/>
          </p:cNvPicPr>
          <p:nvPr/>
        </p:nvPicPr>
        <p:blipFill rotWithShape="1">
          <a:blip r:embed="rId2"/>
          <a:srcRect r="1751"/>
          <a:stretch/>
        </p:blipFill>
        <p:spPr>
          <a:xfrm>
            <a:off x="666184" y="1162832"/>
            <a:ext cx="8524469" cy="750935"/>
          </a:xfrm>
          <a:prstGeom prst="rect">
            <a:avLst/>
          </a:prstGeom>
        </p:spPr>
      </p:pic>
      <p:pic>
        <p:nvPicPr>
          <p:cNvPr id="14" name="Picture 13">
            <a:extLst>
              <a:ext uri="{FF2B5EF4-FFF2-40B4-BE49-F238E27FC236}">
                <a16:creationId xmlns:a16="http://schemas.microsoft.com/office/drawing/2014/main" id="{2D0F1700-8269-2AF5-4F47-ADC622CDA294}"/>
              </a:ext>
            </a:extLst>
          </p:cNvPr>
          <p:cNvPicPr>
            <a:picLocks noChangeAspect="1"/>
          </p:cNvPicPr>
          <p:nvPr/>
        </p:nvPicPr>
        <p:blipFill>
          <a:blip r:embed="rId3"/>
          <a:stretch>
            <a:fillRect/>
          </a:stretch>
        </p:blipFill>
        <p:spPr>
          <a:xfrm>
            <a:off x="666184" y="2012908"/>
            <a:ext cx="8524469" cy="4259876"/>
          </a:xfrm>
          <a:prstGeom prst="rect">
            <a:avLst/>
          </a:prstGeom>
        </p:spPr>
      </p:pic>
      <p:sp>
        <p:nvSpPr>
          <p:cNvPr id="15" name="Callout: Down Arrow 14">
            <a:extLst>
              <a:ext uri="{FF2B5EF4-FFF2-40B4-BE49-F238E27FC236}">
                <a16:creationId xmlns:a16="http://schemas.microsoft.com/office/drawing/2014/main" id="{9D9093C2-3BAB-8CBE-9632-AED4A52B3EF5}"/>
              </a:ext>
            </a:extLst>
          </p:cNvPr>
          <p:cNvSpPr/>
          <p:nvPr/>
        </p:nvSpPr>
        <p:spPr>
          <a:xfrm>
            <a:off x="7535008" y="4791808"/>
            <a:ext cx="1015565" cy="633046"/>
          </a:xfrm>
          <a:prstGeom prst="downArrowCallout">
            <a:avLst/>
          </a:prstGeom>
          <a:ln>
            <a:solidFill>
              <a:srgbClr val="0F8F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Prescriber NPI and State</a:t>
            </a:r>
          </a:p>
        </p:txBody>
      </p:sp>
      <p:sp>
        <p:nvSpPr>
          <p:cNvPr id="16" name="TextBox 15">
            <a:extLst>
              <a:ext uri="{FF2B5EF4-FFF2-40B4-BE49-F238E27FC236}">
                <a16:creationId xmlns:a16="http://schemas.microsoft.com/office/drawing/2014/main" id="{62348C60-A1CC-F3B8-28AC-8F7AEB4B7BBB}"/>
              </a:ext>
            </a:extLst>
          </p:cNvPr>
          <p:cNvSpPr txBox="1"/>
          <p:nvPr/>
        </p:nvSpPr>
        <p:spPr>
          <a:xfrm>
            <a:off x="9601200" y="1571897"/>
            <a:ext cx="2429139" cy="2185214"/>
          </a:xfrm>
          <a:prstGeom prst="rect">
            <a:avLst/>
          </a:prstGeom>
          <a:gradFill flip="none" rotWithShape="1">
            <a:gsLst>
              <a:gs pos="0">
                <a:schemeClr val="accent5">
                  <a:lumMod val="5000"/>
                  <a:lumOff val="95000"/>
                  <a:alpha val="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rtlCol="0">
            <a:spAutoFit/>
          </a:bodyPr>
          <a:lstStyle/>
          <a:p>
            <a:r>
              <a:rPr lang="en-US" sz="1400" dirty="0">
                <a:cs typeface="Calibri" panose="020F0502020204030204" pitchFamily="34" charset="0"/>
              </a:rPr>
              <a:t>Average Opioid Drug Cost Anomaly:</a:t>
            </a:r>
          </a:p>
          <a:p>
            <a:pPr marL="285750" indent="-285750">
              <a:buFont typeface="Arial" panose="020B0604020202020204" pitchFamily="34" charset="0"/>
              <a:buChar char="•"/>
            </a:pPr>
            <a:r>
              <a:rPr lang="en-US" sz="1200" dirty="0">
                <a:cs typeface="Calibri" panose="020F0502020204030204" pitchFamily="34" charset="0"/>
              </a:rPr>
              <a:t>Grouped Data based on Average Total Patients and Average Total Opioid Drug cost</a:t>
            </a:r>
          </a:p>
          <a:p>
            <a:pPr marL="285750" indent="-285750">
              <a:buFont typeface="Arial" panose="020B0604020202020204" pitchFamily="34" charset="0"/>
              <a:buChar char="•"/>
            </a:pPr>
            <a:r>
              <a:rPr lang="en-US" sz="1200" dirty="0">
                <a:cs typeface="Calibri" panose="020F0502020204030204" pitchFamily="34" charset="0"/>
              </a:rPr>
              <a:t>Lower the No. of patients, higher the associated Opioid Drug cost calls for further research on the particular groups of data</a:t>
            </a:r>
          </a:p>
        </p:txBody>
      </p:sp>
      <p:sp>
        <p:nvSpPr>
          <p:cNvPr id="17" name="TextBox 16">
            <a:extLst>
              <a:ext uri="{FF2B5EF4-FFF2-40B4-BE49-F238E27FC236}">
                <a16:creationId xmlns:a16="http://schemas.microsoft.com/office/drawing/2014/main" id="{88A39D2C-C1D8-AB85-6489-8AEE045A7E65}"/>
              </a:ext>
            </a:extLst>
          </p:cNvPr>
          <p:cNvSpPr txBox="1"/>
          <p:nvPr/>
        </p:nvSpPr>
        <p:spPr>
          <a:xfrm>
            <a:off x="9601200" y="4400445"/>
            <a:ext cx="2429139" cy="1415772"/>
          </a:xfrm>
          <a:prstGeom prst="rect">
            <a:avLst/>
          </a:prstGeom>
          <a:gradFill>
            <a:gsLst>
              <a:gs pos="0">
                <a:schemeClr val="accent5">
                  <a:lumMod val="5000"/>
                  <a:lumOff val="95000"/>
                  <a:alpha val="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p:spPr>
        <p:txBody>
          <a:bodyPr wrap="square" rtlCol="0">
            <a:spAutoFit/>
          </a:bodyPr>
          <a:lstStyle/>
          <a:p>
            <a:r>
              <a:rPr lang="en-US" sz="1400" dirty="0">
                <a:latin typeface="+mj-lt"/>
                <a:cs typeface="Calibri" panose="020F0502020204030204" pitchFamily="34" charset="0"/>
              </a:rPr>
              <a:t>Suspicious NPI’s:</a:t>
            </a:r>
          </a:p>
          <a:p>
            <a:pPr marL="171450" indent="-171450">
              <a:buFont typeface="Arial" panose="020B0604020202020204" pitchFamily="34" charset="0"/>
              <a:buChar char="•"/>
            </a:pPr>
            <a:r>
              <a:rPr lang="en-US" sz="1200" dirty="0">
                <a:cs typeface="Calibri" panose="020F0502020204030204" pitchFamily="34" charset="0"/>
              </a:rPr>
              <a:t>Further analysis on cluster 1,3 and</a:t>
            </a:r>
          </a:p>
          <a:p>
            <a:pPr marL="171450" indent="-171450">
              <a:buFont typeface="Arial" panose="020B0604020202020204" pitchFamily="34" charset="0"/>
              <a:buChar char="•"/>
            </a:pPr>
            <a:r>
              <a:rPr lang="en-US" sz="1200" dirty="0">
                <a:cs typeface="Calibri" panose="020F0502020204030204" pitchFamily="34" charset="0"/>
              </a:rPr>
              <a:t>Prescribers falling after $1.5 to $2M can be associated with fraudulent opioid activities</a:t>
            </a:r>
          </a:p>
        </p:txBody>
      </p:sp>
    </p:spTree>
    <p:extLst>
      <p:ext uri="{BB962C8B-B14F-4D97-AF65-F5344CB8AC3E}">
        <p14:creationId xmlns:p14="http://schemas.microsoft.com/office/powerpoint/2010/main" val="390002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74000">
              <a:schemeClr val="bg2">
                <a:lumMod val="60000"/>
                <a:lumOff val="40000"/>
              </a:schemeClr>
            </a:gs>
            <a:gs pos="83000">
              <a:schemeClr val="tx1">
                <a:lumMod val="50000"/>
              </a:schemeClr>
            </a:gs>
            <a:gs pos="100000">
              <a:schemeClr val="tx1">
                <a:lumMod val="50000"/>
              </a:schemeClr>
            </a:gs>
          </a:gsLst>
          <a:lin ang="5400000" scaled="1"/>
        </a:gra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1" name="Oval 4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44" name="Rectangle 43">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418D-123B-4063-8B3A-B9896E959925}"/>
              </a:ext>
            </a:extLst>
          </p:cNvPr>
          <p:cNvSpPr>
            <a:spLocks noGrp="1"/>
          </p:cNvSpPr>
          <p:nvPr>
            <p:ph type="title"/>
          </p:nvPr>
        </p:nvSpPr>
        <p:spPr>
          <a:xfrm>
            <a:off x="6386284" y="484632"/>
            <a:ext cx="4741963" cy="1202993"/>
          </a:xfrm>
        </p:spPr>
        <p:txBody>
          <a:bodyPr vert="horz" lIns="91440" tIns="45720" rIns="91440" bIns="45720" rtlCol="0" anchor="ctr">
            <a:normAutofit/>
          </a:bodyPr>
          <a:lstStyle/>
          <a:p>
            <a:r>
              <a:rPr lang="en-US" sz="6000" dirty="0"/>
              <a:t>Summary</a:t>
            </a:r>
            <a:r>
              <a:rPr lang="en-US" sz="4800" dirty="0">
                <a:solidFill>
                  <a:schemeClr val="tx1"/>
                </a:solidFill>
              </a:rPr>
              <a:t>:</a:t>
            </a:r>
          </a:p>
        </p:txBody>
      </p:sp>
      <p:sp>
        <p:nvSpPr>
          <p:cNvPr id="46" name="Freeform: Shape 45">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Clipboard with solid fill">
            <a:extLst>
              <a:ext uri="{FF2B5EF4-FFF2-40B4-BE49-F238E27FC236}">
                <a16:creationId xmlns:a16="http://schemas.microsoft.com/office/drawing/2014/main" id="{DFA16710-7FB0-486D-8339-14F256B54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3396" y="1687625"/>
            <a:ext cx="3573675" cy="3573675"/>
          </a:xfrm>
          <a:prstGeom prst="rect">
            <a:avLst/>
          </a:prstGeom>
        </p:spPr>
      </p:pic>
      <p:sp>
        <p:nvSpPr>
          <p:cNvPr id="3" name="Content Placeholder 2">
            <a:extLst>
              <a:ext uri="{FF2B5EF4-FFF2-40B4-BE49-F238E27FC236}">
                <a16:creationId xmlns:a16="http://schemas.microsoft.com/office/drawing/2014/main" id="{5E4A86B7-6FE9-46E6-9C0E-110F5E3A3AA6}"/>
              </a:ext>
            </a:extLst>
          </p:cNvPr>
          <p:cNvSpPr>
            <a:spLocks noGrp="1"/>
          </p:cNvSpPr>
          <p:nvPr>
            <p:ph sz="half" idx="1"/>
          </p:nvPr>
        </p:nvSpPr>
        <p:spPr>
          <a:xfrm>
            <a:off x="6386284" y="2050092"/>
            <a:ext cx="5481195" cy="2796124"/>
          </a:xfrm>
        </p:spPr>
        <p:txBody>
          <a:bodyPr vert="horz" lIns="91440" tIns="45720" rIns="91440" bIns="45720" rtlCol="0">
            <a:normAutofit fontScale="25000" lnSpcReduction="20000"/>
          </a:bodyPr>
          <a:lstStyle/>
          <a:p>
            <a:pPr marL="0" indent="0">
              <a:buNone/>
            </a:pPr>
            <a:r>
              <a:rPr lang="en-US" sz="5600" b="1" dirty="0">
                <a:solidFill>
                  <a:schemeClr val="bg1"/>
                </a:solidFill>
              </a:rPr>
              <a:t>Findings: </a:t>
            </a:r>
          </a:p>
          <a:p>
            <a:r>
              <a:rPr lang="en-US" sz="5600" dirty="0"/>
              <a:t>Able to pinpoint Prescribers with suspicious prescribing patterns</a:t>
            </a:r>
          </a:p>
          <a:p>
            <a:r>
              <a:rPr lang="en-US" sz="5600" dirty="0"/>
              <a:t>Observations on prescriber types </a:t>
            </a:r>
          </a:p>
          <a:p>
            <a:pPr marL="0" indent="0">
              <a:buNone/>
            </a:pPr>
            <a:endParaRPr lang="en-US" sz="5600" dirty="0"/>
          </a:p>
          <a:p>
            <a:pPr marL="0" indent="0">
              <a:buNone/>
            </a:pPr>
            <a:r>
              <a:rPr lang="en-US" sz="5600" b="1" dirty="0">
                <a:solidFill>
                  <a:schemeClr val="bg1"/>
                </a:solidFill>
              </a:rPr>
              <a:t>Takeaways:</a:t>
            </a:r>
          </a:p>
          <a:p>
            <a:r>
              <a:rPr lang="en-US" sz="5600" dirty="0"/>
              <a:t>Oversight related to opioid usage to curb this epidemic</a:t>
            </a:r>
          </a:p>
          <a:p>
            <a:r>
              <a:rPr lang="en-US" sz="5600" dirty="0"/>
              <a:t>Extra laws to be implemented like few codes that help limit this pattern pertaining to prescriber types</a:t>
            </a:r>
          </a:p>
          <a:p>
            <a:r>
              <a:rPr lang="en-US" sz="5600" dirty="0"/>
              <a:t>Such exploratory analysis is very vital </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br>
              <a:rPr lang="en-US" dirty="0"/>
            </a:br>
            <a:endParaRPr lang="en-US" dirty="0"/>
          </a:p>
          <a:p>
            <a:endParaRPr lang="en-US" dirty="0"/>
          </a:p>
        </p:txBody>
      </p:sp>
      <p:sp>
        <p:nvSpPr>
          <p:cNvPr id="4" name="Date Placeholder 3">
            <a:extLst>
              <a:ext uri="{FF2B5EF4-FFF2-40B4-BE49-F238E27FC236}">
                <a16:creationId xmlns:a16="http://schemas.microsoft.com/office/drawing/2014/main" id="{555F94F1-7B3E-4976-B280-BF628171955F}"/>
              </a:ext>
            </a:extLst>
          </p:cNvPr>
          <p:cNvSpPr>
            <a:spLocks noGrp="1"/>
          </p:cNvSpPr>
          <p:nvPr>
            <p:ph type="dt" sz="half" idx="10"/>
          </p:nvPr>
        </p:nvSpPr>
        <p:spPr>
          <a:xfrm>
            <a:off x="823396" y="6272784"/>
            <a:ext cx="3273552" cy="365125"/>
          </a:xfrm>
        </p:spPr>
        <p:txBody>
          <a:bodyPr vert="horz" lIns="91440" tIns="45720" rIns="91440" bIns="45720" rtlCol="0" anchor="ctr">
            <a:normAutofit/>
          </a:bodyPr>
          <a:lstStyle/>
          <a:p>
            <a:pPr algn="l" defTabSz="914400">
              <a:spcAft>
                <a:spcPts val="600"/>
              </a:spcAft>
            </a:pPr>
            <a:fld id="{F1067422-13BB-CB4A-B4B7-3567BFEEB904}" type="datetime1">
              <a:rPr lang="en-US">
                <a:solidFill>
                  <a:schemeClr val="bg2"/>
                </a:solidFill>
              </a:rPr>
              <a:pPr algn="l" defTabSz="914400">
                <a:spcAft>
                  <a:spcPts val="600"/>
                </a:spcAft>
              </a:pPr>
              <a:t>5/10/2022</a:t>
            </a:fld>
            <a:endParaRPr lang="en-US">
              <a:solidFill>
                <a:schemeClr val="bg2"/>
              </a:solidFill>
            </a:endParaRPr>
          </a:p>
        </p:txBody>
      </p:sp>
      <p:sp>
        <p:nvSpPr>
          <p:cNvPr id="5" name="Footer Placeholder 4">
            <a:extLst>
              <a:ext uri="{FF2B5EF4-FFF2-40B4-BE49-F238E27FC236}">
                <a16:creationId xmlns:a16="http://schemas.microsoft.com/office/drawing/2014/main" id="{EEDBDE13-2097-486E-8728-81FCBBF4CB11}"/>
              </a:ext>
            </a:extLst>
          </p:cNvPr>
          <p:cNvSpPr>
            <a:spLocks noGrp="1"/>
          </p:cNvSpPr>
          <p:nvPr>
            <p:ph type="ftr" sz="quarter" idx="11"/>
          </p:nvPr>
        </p:nvSpPr>
        <p:spPr>
          <a:xfrm>
            <a:off x="6335050" y="6272784"/>
            <a:ext cx="4793197" cy="365125"/>
          </a:xfrm>
        </p:spPr>
        <p:txBody>
          <a:bodyPr vert="horz" lIns="91440" tIns="45720" rIns="91440" bIns="45720" rtlCol="0" anchor="ctr">
            <a:normAutofit/>
          </a:bodyPr>
          <a:lstStyle/>
          <a:p>
            <a:pPr defTabSz="914400">
              <a:spcAft>
                <a:spcPts val="600"/>
              </a:spcAft>
            </a:pPr>
            <a:r>
              <a:rPr lang="en-US" kern="1200">
                <a:solidFill>
                  <a:schemeClr val="tx1"/>
                </a:solidFill>
                <a:latin typeface="+mn-lt"/>
                <a:ea typeface="+mn-ea"/>
                <a:cs typeface="+mn-cs"/>
              </a:rPr>
              <a:t>© 2019 HF Management Services, LLC </a:t>
            </a:r>
          </a:p>
        </p:txBody>
      </p:sp>
      <p:grpSp>
        <p:nvGrpSpPr>
          <p:cNvPr id="48" name="Group 47">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9" name="Oval 48">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50" name="Oval 49">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a:extLst>
              <a:ext uri="{FF2B5EF4-FFF2-40B4-BE49-F238E27FC236}">
                <a16:creationId xmlns:a16="http://schemas.microsoft.com/office/drawing/2014/main" id="{E3DA7C6A-1F25-44DB-A790-0E495BCA85E0}"/>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defTabSz="914400">
              <a:spcAft>
                <a:spcPts val="600"/>
              </a:spcAft>
            </a:pPr>
            <a:fld id="{8A7D6AC2-351A-3E41-82AC-AFAAA533F9AA}" type="slidenum">
              <a:rPr lang="en-US" smtClean="0"/>
              <a:pPr defTabSz="914400">
                <a:spcAft>
                  <a:spcPts val="600"/>
                </a:spcAft>
              </a:pPr>
              <a:t>9</a:t>
            </a:fld>
            <a:endParaRPr lang="en-US"/>
          </a:p>
        </p:txBody>
      </p:sp>
    </p:spTree>
    <p:extLst>
      <p:ext uri="{BB962C8B-B14F-4D97-AF65-F5344CB8AC3E}">
        <p14:creationId xmlns:p14="http://schemas.microsoft.com/office/powerpoint/2010/main" val="2550162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BAA960D779AF47B60A670B4586DEC8" ma:contentTypeVersion="4" ma:contentTypeDescription="Create a new document." ma:contentTypeScope="" ma:versionID="51a66a4bf390ce0b6cba1b5e3108ebf5">
  <xsd:schema xmlns:xsd="http://www.w3.org/2001/XMLSchema" xmlns:xs="http://www.w3.org/2001/XMLSchema" xmlns:p="http://schemas.microsoft.com/office/2006/metadata/properties" xmlns:ns2="faeddf17-a37f-4741-a9bd-152a2824037f" xmlns:ns3="2c3a93b0-6296-4caf-906b-536f73458200" targetNamespace="http://schemas.microsoft.com/office/2006/metadata/properties" ma:root="true" ma:fieldsID="12de362ccb55a6dc53dff5b447ce155b" ns2:_="" ns3:_="">
    <xsd:import namespace="faeddf17-a37f-4741-a9bd-152a2824037f"/>
    <xsd:import namespace="2c3a93b0-6296-4caf-906b-536f7345820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eddf17-a37f-4741-a9bd-152a282403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c3a93b0-6296-4caf-906b-536f7345820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7F0A35-89E5-4D3A-84FC-DC1DF3999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eddf17-a37f-4741-a9bd-152a2824037f"/>
    <ds:schemaRef ds:uri="2c3a93b0-6296-4caf-906b-536f734582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59D414-CD09-4480-B4D6-CD2DA2801FB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D50575C-D4FD-4207-BB28-FD0D93BEB8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7859</TotalTime>
  <Words>814</Words>
  <Application>Microsoft Office PowerPoint</Application>
  <PresentationFormat>Widescreen</PresentationFormat>
  <Paragraphs>96</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Roboto</vt:lpstr>
      <vt:lpstr>Rockwell</vt:lpstr>
      <vt:lpstr>Rockwell Condensed</vt:lpstr>
      <vt:lpstr>Rockwell Extra Bold</vt:lpstr>
      <vt:lpstr>Symbol</vt:lpstr>
      <vt:lpstr>Wingdings</vt:lpstr>
      <vt:lpstr>Wood Type</vt:lpstr>
      <vt:lpstr>FRAUDULENT PRESCRIBERS – OPIOID TRENDS</vt:lpstr>
      <vt:lpstr>MOTIVATION AND GOAL</vt:lpstr>
      <vt:lpstr>Methodology: </vt:lpstr>
      <vt:lpstr>Questions I am tackling with this analysis:</vt:lpstr>
      <vt:lpstr>Analysis using Python:</vt:lpstr>
      <vt:lpstr>PowerPoint Presentation</vt:lpstr>
      <vt:lpstr>Top 5 states and Prescriber Types- High NPI counts and $ associated</vt:lpstr>
      <vt:lpstr>Tableau Dashboard</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Jose Diaz-Portalatin</dc:creator>
  <cp:lastModifiedBy>Thorlapati, Nishitha</cp:lastModifiedBy>
  <cp:revision>13</cp:revision>
  <cp:lastPrinted>2018-03-13T19:49:59Z</cp:lastPrinted>
  <dcterms:created xsi:type="dcterms:W3CDTF">2019-01-03T19:22:17Z</dcterms:created>
  <dcterms:modified xsi:type="dcterms:W3CDTF">2022-05-10T18:49:44Z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0x0101008BBAA960D779AF47B60A670B4586DEC8</vt:lpwstr>
  </property>
</Properties>
</file>