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1"/>
  </p:notesMasterIdLst>
  <p:handoutMasterIdLst>
    <p:handoutMasterId r:id="rId12"/>
  </p:handoutMasterIdLst>
  <p:sldIdLst>
    <p:sldId id="256" r:id="rId5"/>
    <p:sldId id="257" r:id="rId6"/>
    <p:sldId id="270" r:id="rId7"/>
    <p:sldId id="258" r:id="rId8"/>
    <p:sldId id="261" r:id="rId9"/>
    <p:sldId id="26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53" autoAdjust="0"/>
    <p:restoredTop sz="90704" autoAdjust="0"/>
  </p:normalViewPr>
  <p:slideViewPr>
    <p:cSldViewPr snapToGrid="0">
      <p:cViewPr varScale="1">
        <p:scale>
          <a:sx n="121" d="100"/>
          <a:sy n="121" d="100"/>
        </p:scale>
        <p:origin x="114" y="19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8FE81FEC-2664-411F-AEB3-065F29F52751}">
      <dgm:prSet custT="1"/>
      <dgm:spPr/>
      <dgm:t>
        <a:bodyPr lIns="182880" tIns="182880" rIns="182880" bIns="182880"/>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Release iteration into production.</a:t>
          </a:r>
        </a:p>
      </dgm:t>
    </dgm:pt>
    <dgm:pt modelId="{BCBC007E-0269-421B-9C41-DE26D5C3A822}" type="parTrans" cxnId="{711E093C-AD42-45A4-8D40-A2D39702062E}">
      <dgm:prSet/>
      <dgm:spPr/>
      <dgm:t>
        <a:bodyPr/>
        <a:lstStyle/>
        <a:p>
          <a:endParaRPr lang="en-US">
            <a:latin typeface="+mn-lt"/>
          </a:endParaRPr>
        </a:p>
      </dgm:t>
    </dgm:pt>
    <dgm:pt modelId="{80230EB7-7230-4881-A631-309C07417378}" type="sibTrans" cxnId="{711E093C-AD42-45A4-8D40-A2D39702062E}">
      <dgm:prSet/>
      <dgm:spPr/>
      <dgm:t>
        <a:bodyPr/>
        <a:lstStyle/>
        <a:p>
          <a:endParaRPr lang="en-US">
            <a:latin typeface="+mn-lt"/>
          </a:endParaRPr>
        </a:p>
      </dgm:t>
    </dgm:pt>
    <dgm:pt modelId="{73D947E0-108F-4D20-A71E-3CF329F97212}">
      <dgm:prSet phldr="0" custT="1"/>
      <dgm:spPr/>
      <dgm:t>
        <a:bodyPr/>
        <a:lstStyle/>
        <a:p>
          <a:pPr marL="0" indent="0" algn="ctr" defTabSz="914400" rtl="0" eaLnBrk="1" latinLnBrk="0" hangingPunct="1">
            <a:lnSpc>
              <a:spcPct val="90000"/>
            </a:lnSpc>
            <a:spcBef>
              <a:spcPts val="1000"/>
            </a:spcBef>
            <a:buFont typeface="Arial" panose="020B0604020202020204" pitchFamily="34" charset="0"/>
            <a:buNone/>
          </a:pPr>
          <a:r>
            <a:rPr lang="en-US" sz="1600" kern="1200" spc="150" baseline="0" dirty="0">
              <a:solidFill>
                <a:schemeClr val="tx1"/>
              </a:solidFill>
              <a:latin typeface="+mj-lt"/>
              <a:ea typeface="+mj-ea"/>
              <a:cs typeface="+mj-cs"/>
            </a:rPr>
            <a:t>Requirements</a:t>
          </a:r>
        </a:p>
      </dgm:t>
    </dgm:pt>
    <dgm:pt modelId="{9D249532-A24D-4D8F-848A-9F42F2E486C9}" type="parTrans" cxnId="{A0077D09-C12C-46D0-8DF7-194B6911362A}">
      <dgm:prSet/>
      <dgm:spPr/>
      <dgm:t>
        <a:bodyPr/>
        <a:lstStyle/>
        <a:p>
          <a:endParaRPr lang="en-US">
            <a:latin typeface="+mn-lt"/>
          </a:endParaRPr>
        </a:p>
      </dgm:t>
    </dgm:pt>
    <dgm:pt modelId="{AE813459-65AB-4FA9-B717-330DDA6DFA4E}" type="sibTrans" cxnId="{A0077D09-C12C-46D0-8DF7-194B6911362A}">
      <dgm:prSet/>
      <dgm:spPr/>
      <dgm:t>
        <a:bodyPr/>
        <a:lstStyle/>
        <a:p>
          <a:endParaRPr lang="en-US">
            <a:latin typeface="+mn-lt"/>
          </a:endParaRPr>
        </a:p>
      </dgm:t>
    </dgm:pt>
    <dgm:pt modelId="{30A490C8-22B4-4D68-875C-0F0DE2FF864D}">
      <dgm:prSet phldr="0" custT="1"/>
      <dgm:spPr/>
      <dgm:t>
        <a:bodyPr/>
        <a:lstStyle/>
        <a:p>
          <a:pPr marL="0">
            <a:lnSpc>
              <a:spcPct val="100000"/>
            </a:lnSpc>
          </a:pPr>
          <a:r>
            <a:rPr lang="en-US" sz="1400" spc="50" baseline="0" dirty="0">
              <a:latin typeface="+mn-lt"/>
            </a:rPr>
            <a:t>Scope out the requirements for the project.</a:t>
          </a:r>
        </a:p>
      </dgm:t>
    </dgm:pt>
    <dgm:pt modelId="{035C64B0-4F0C-4FD1-BD23-B1D4C9887CBE}" type="parTrans" cxnId="{381FE1CC-8184-4745-8EB3-6DE11655998D}">
      <dgm:prSet/>
      <dgm:spPr/>
      <dgm:t>
        <a:bodyPr/>
        <a:lstStyle/>
        <a:p>
          <a:endParaRPr lang="en-US">
            <a:latin typeface="+mn-lt"/>
          </a:endParaRPr>
        </a:p>
      </dgm:t>
    </dgm:pt>
    <dgm:pt modelId="{45495DA8-8707-41E3-A12B-FA5766269C44}" type="sibTrans" cxnId="{381FE1CC-8184-4745-8EB3-6DE11655998D}">
      <dgm:prSet/>
      <dgm:spPr/>
      <dgm:t>
        <a:bodyPr/>
        <a:lstStyle/>
        <a:p>
          <a:endParaRPr lang="en-US">
            <a:latin typeface="+mn-lt"/>
          </a:endParaRPr>
        </a:p>
      </dgm:t>
    </dgm:pt>
    <dgm:pt modelId="{B1AFA1AF-0FF8-45B3-A6D0-0E255A2F637D}">
      <dgm:prSet phldr="0" custT="1"/>
      <dgm:spPr/>
      <dgm:t>
        <a:bodyPr/>
        <a:lstStyle/>
        <a:p>
          <a:pPr marL="0"/>
          <a:r>
            <a:rPr lang="en-US" sz="1600" kern="1200" spc="150" baseline="0" dirty="0">
              <a:solidFill>
                <a:prstClr val="black"/>
              </a:solidFill>
              <a:latin typeface="Tenorite"/>
              <a:ea typeface="+mn-ea"/>
              <a:cs typeface="+mn-cs"/>
            </a:rPr>
            <a:t>Design</a:t>
          </a:r>
        </a:p>
      </dgm:t>
    </dgm:pt>
    <dgm:pt modelId="{10C68AF5-481C-45AA-A216-8BBBB04515B9}" type="parTrans" cxnId="{F28D7702-2FC3-49BD-BB13-C989E5EE622A}">
      <dgm:prSet/>
      <dgm:spPr/>
      <dgm:t>
        <a:bodyPr/>
        <a:lstStyle/>
        <a:p>
          <a:endParaRPr lang="en-US">
            <a:latin typeface="+mn-lt"/>
          </a:endParaRPr>
        </a:p>
      </dgm:t>
    </dgm:pt>
    <dgm:pt modelId="{88649F7A-400B-4056-965D-C9AC0B3AD942}" type="sibTrans" cxnId="{F28D7702-2FC3-49BD-BB13-C989E5EE622A}">
      <dgm:prSet/>
      <dgm:spPr/>
      <dgm:t>
        <a:bodyPr/>
        <a:lstStyle/>
        <a:p>
          <a:endParaRPr lang="en-US">
            <a:latin typeface="+mn-lt"/>
          </a:endParaRPr>
        </a:p>
      </dgm:t>
    </dgm:pt>
    <dgm:pt modelId="{50418D2B-9486-42DE-AFDD-1D31420040FF}">
      <dgm:prSet phldr="0" custT="1"/>
      <dgm:spPr/>
      <dgm:t>
        <a:bodyPr/>
        <a:lstStyle/>
        <a:p>
          <a:pPr marL="0">
            <a:lnSpc>
              <a:spcPct val="100000"/>
            </a:lnSpc>
          </a:pPr>
          <a:r>
            <a:rPr lang="en-US" sz="1400" spc="50" baseline="0" dirty="0">
              <a:latin typeface="+mn-lt"/>
            </a:rPr>
            <a:t>Work with stakeholders to describe high level functionality enough for first sprint.</a:t>
          </a:r>
        </a:p>
      </dgm:t>
    </dgm:pt>
    <dgm:pt modelId="{D5A17F6B-93F5-442B-938A-0F38C281BE88}" type="parTrans" cxnId="{5A5BA622-5DEB-48B9-88D9-C1DE36C711E5}">
      <dgm:prSet/>
      <dgm:spPr/>
      <dgm:t>
        <a:bodyPr/>
        <a:lstStyle/>
        <a:p>
          <a:endParaRPr lang="en-US">
            <a:latin typeface="+mn-lt"/>
          </a:endParaRPr>
        </a:p>
      </dgm:t>
    </dgm:pt>
    <dgm:pt modelId="{1D87A0A5-8024-4710-846B-D5BFAC785107}" type="sibTrans" cxnId="{5A5BA622-5DEB-48B9-88D9-C1DE36C711E5}">
      <dgm:prSet/>
      <dgm:spPr/>
      <dgm:t>
        <a:bodyPr/>
        <a:lstStyle/>
        <a:p>
          <a:endParaRPr lang="en-US">
            <a:latin typeface="+mn-lt"/>
          </a:endParaRPr>
        </a:p>
      </dgm:t>
    </dgm:pt>
    <dgm:pt modelId="{E9682B4F-0217-4B50-923E-C104AA24290F}">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Develop/</a:t>
          </a:r>
        </a:p>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Iterate</a:t>
          </a:r>
        </a:p>
      </dgm:t>
    </dgm:pt>
    <dgm:pt modelId="{E0F6C4AF-9BBB-4698-91D7-F9AE3EACBD5D}" type="parTrans" cxnId="{6C23D0C9-74B2-4C8B-AB2F-A03B3B0EBE56}">
      <dgm:prSet/>
      <dgm:spPr/>
      <dgm:t>
        <a:bodyPr/>
        <a:lstStyle/>
        <a:p>
          <a:endParaRPr lang="en-US">
            <a:latin typeface="+mn-lt"/>
          </a:endParaRPr>
        </a:p>
      </dgm:t>
    </dgm:pt>
    <dgm:pt modelId="{B8632E42-D7EB-4C31-877E-6F1B2801851A}" type="sibTrans" cxnId="{6C23D0C9-74B2-4C8B-AB2F-A03B3B0EBE56}">
      <dgm:prSet/>
      <dgm:spPr/>
      <dgm:t>
        <a:bodyPr/>
        <a:lstStyle/>
        <a:p>
          <a:endParaRPr lang="en-US">
            <a:latin typeface="+mn-lt"/>
          </a:endParaRPr>
        </a:p>
      </dgm:t>
    </dgm:pt>
    <dgm:pt modelId="{0EC0C300-11E4-45CF-8418-973585107209}">
      <dgm:prSet phldr="0" custT="1"/>
      <dgm:spPr/>
      <dgm:t>
        <a:bodyPr/>
        <a:lstStyle/>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Work begins on user stories defined by requirements. This is an iterative step.</a:t>
          </a:r>
        </a:p>
      </dgm:t>
    </dgm:pt>
    <dgm:pt modelId="{1E4DD98E-100E-46B7-B24A-408BBF69E9FA}" type="parTrans" cxnId="{51563A4F-C0EB-47D6-B5BC-47A4E599AD4B}">
      <dgm:prSet/>
      <dgm:spPr/>
      <dgm:t>
        <a:bodyPr/>
        <a:lstStyle/>
        <a:p>
          <a:endParaRPr lang="en-US">
            <a:latin typeface="+mn-lt"/>
          </a:endParaRPr>
        </a:p>
      </dgm:t>
    </dgm:pt>
    <dgm:pt modelId="{90FAB5D1-62B3-4FF6-A07D-EE607F529C32}" type="sibTrans" cxnId="{51563A4F-C0EB-47D6-B5BC-47A4E599AD4B}">
      <dgm:prSet/>
      <dgm:spPr/>
      <dgm:t>
        <a:bodyPr/>
        <a:lstStyle/>
        <a:p>
          <a:endParaRPr lang="en-US">
            <a:latin typeface="+mn-lt"/>
          </a:endParaRPr>
        </a:p>
      </dgm:t>
    </dgm:pt>
    <dgm:pt modelId="{FEB4A941-E9FA-4A86-A673-85FF34B35F20}">
      <dgm:prSet phldr="0" custT="1"/>
      <dgm:spPr/>
      <dgm: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QA/testers test functionality and give feedback. </a:t>
          </a:r>
        </a:p>
      </dgm:t>
    </dgm:pt>
    <dgm:pt modelId="{39522508-BC4E-4DD5-A744-AFEFFE36DB74}" type="parTrans" cxnId="{F942F56C-9025-4AA1-9B36-C5AE0A93B0F5}">
      <dgm:prSet/>
      <dgm:spPr/>
      <dgm:t>
        <a:bodyPr/>
        <a:lstStyle/>
        <a:p>
          <a:endParaRPr lang="en-US">
            <a:latin typeface="+mn-lt"/>
          </a:endParaRPr>
        </a:p>
      </dgm:t>
    </dgm:pt>
    <dgm:pt modelId="{97624CC8-6315-4683-B26C-C30D552DA5A6}" type="sibTrans" cxnId="{F942F56C-9025-4AA1-9B36-C5AE0A93B0F5}">
      <dgm:prSet/>
      <dgm:spPr/>
      <dgm:t>
        <a:bodyPr/>
        <a:lstStyle/>
        <a:p>
          <a:endParaRPr lang="en-US">
            <a:latin typeface="+mn-lt"/>
          </a:endParaRPr>
        </a:p>
      </dgm:t>
    </dgm:pt>
    <dgm:pt modelId="{A2322D3A-7AC2-4C5C-9D7E-EAB2313D47D4}">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Deploy</a:t>
          </a:r>
        </a:p>
      </dgm:t>
    </dgm:pt>
    <dgm:pt modelId="{4A8C15D4-B36F-4764-B4FF-F2AF790D3E17}" type="parTrans" cxnId="{179FAFCF-F878-464E-A8A6-1185EFA0E380}">
      <dgm:prSet/>
      <dgm:spPr/>
      <dgm:t>
        <a:bodyPr/>
        <a:lstStyle/>
        <a:p>
          <a:endParaRPr lang="en-US">
            <a:latin typeface="+mn-lt"/>
          </a:endParaRPr>
        </a:p>
      </dgm:t>
    </dgm:pt>
    <dgm:pt modelId="{84DE1C3A-3FC7-4DB3-88ED-33F65A71557A}" type="sibTrans" cxnId="{179FAFCF-F878-464E-A8A6-1185EFA0E380}">
      <dgm:prSet/>
      <dgm:spPr/>
      <dgm:t>
        <a:bodyPr/>
        <a:lstStyle/>
        <a:p>
          <a:endParaRPr lang="en-US">
            <a:latin typeface="+mn-lt"/>
          </a:endParaRPr>
        </a:p>
      </dgm:t>
    </dgm:pt>
    <dgm:pt modelId="{4F85505A-81B6-4FDA-A144-900B71DAD946}">
      <dgm:prSet phldr="0" custT="1"/>
      <dgm:spPr/>
      <dgm:t>
        <a:bodyPr/>
        <a:lstStyle/>
        <a:p>
          <a:pPr marL="0"/>
          <a:r>
            <a:rPr lang="en-US" sz="1600" kern="1200" spc="150" baseline="0" dirty="0">
              <a:solidFill>
                <a:prstClr val="black"/>
              </a:solidFill>
              <a:latin typeface="Tenorite"/>
              <a:ea typeface="+mn-ea"/>
              <a:cs typeface="+mn-cs"/>
            </a:rPr>
            <a:t>Testing</a:t>
          </a:r>
        </a:p>
      </dgm:t>
    </dgm:pt>
    <dgm:pt modelId="{D9A96E25-7BBE-4DDD-8DDE-B4970D4340A8}" type="parTrans" cxnId="{2D633B56-E147-4EFC-B9EE-6C0413F329B0}">
      <dgm:prSet/>
      <dgm:spPr/>
      <dgm:t>
        <a:bodyPr/>
        <a:lstStyle/>
        <a:p>
          <a:endParaRPr lang="en-US">
            <a:latin typeface="+mn-lt"/>
          </a:endParaRPr>
        </a:p>
      </dgm:t>
    </dgm:pt>
    <dgm:pt modelId="{68F74A88-49DC-44B1-BC0D-220A7B97601C}" type="sibTrans" cxnId="{2D633B56-E147-4EFC-B9EE-6C0413F329B0}">
      <dgm:prSet/>
      <dgm:spPr/>
      <dgm:t>
        <a:bodyPr/>
        <a:lstStyle/>
        <a:p>
          <a:endParaRPr lang="en-US">
            <a:latin typeface="+mn-lt"/>
          </a:endParaRPr>
        </a:p>
      </dgm:t>
    </dgm:pt>
    <dgm:pt modelId="{A6690040-0D12-4ACF-AC78-D376A73774D4}">
      <dgm:prSet phldr="0" custT="1"/>
      <dgm:spPr/>
      <dgm:t>
        <a:bodyPr/>
        <a:lstStyle/>
        <a:p>
          <a:pPr marL="0" lvl="0" indent="0" algn="l" defTabSz="666750">
            <a:lnSpc>
              <a:spcPct val="100000"/>
            </a:lnSpc>
            <a:spcBef>
              <a:spcPct val="0"/>
            </a:spcBef>
            <a:spcAft>
              <a:spcPct val="35000"/>
            </a:spcAft>
            <a:buNone/>
          </a:pPr>
          <a:r>
            <a:rPr lang="en-US" sz="1400" kern="1200" spc="150" baseline="0" dirty="0">
              <a:solidFill>
                <a:prstClr val="black"/>
              </a:solidFill>
              <a:latin typeface="Tenorite"/>
              <a:ea typeface="+mn-ea"/>
              <a:cs typeface="+mn-cs"/>
            </a:rPr>
            <a:t>Review</a:t>
          </a:r>
          <a:endParaRPr lang="en-US" sz="1400" kern="1200" spc="50" baseline="0" dirty="0">
            <a:solidFill>
              <a:prstClr val="black">
                <a:hueOff val="0"/>
                <a:satOff val="0"/>
                <a:lumOff val="0"/>
                <a:alphaOff val="0"/>
              </a:prstClr>
            </a:solidFill>
            <a:latin typeface="Tenorite"/>
            <a:ea typeface="+mn-ea"/>
            <a:cs typeface="+mn-cs"/>
          </a:endParaRPr>
        </a:p>
      </dgm:t>
    </dgm:pt>
    <dgm:pt modelId="{A9776A8A-97CD-449F-AFB2-DDA5A807C6CD}" type="parTrans" cxnId="{BDA88769-F984-4BD1-B42A-BB1E68012283}">
      <dgm:prSet/>
      <dgm:spPr/>
      <dgm:t>
        <a:bodyPr/>
        <a:lstStyle/>
        <a:p>
          <a:endParaRPr lang="en-US"/>
        </a:p>
      </dgm:t>
    </dgm:pt>
    <dgm:pt modelId="{9D082717-8CD5-49E9-8868-C2B756D1C96C}" type="sibTrans" cxnId="{BDA88769-F984-4BD1-B42A-BB1E68012283}">
      <dgm:prSet/>
      <dgm:spPr/>
      <dgm:t>
        <a:bodyPr/>
        <a:lstStyle/>
        <a:p>
          <a:endParaRPr lang="en-US"/>
        </a:p>
      </dgm:t>
    </dgm:pt>
    <dgm:pt modelId="{F0AC91DE-C9A2-4D67-9A69-2B21808CAE7F}">
      <dgm:prSet phldr="0" custT="1"/>
      <dgm:spPr/>
      <dgm:t>
        <a:bodyPr/>
        <a:lstStyle/>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Review what when right and wrong before next iteration.</a:t>
          </a:r>
        </a:p>
      </dgm:t>
    </dgm:pt>
    <dgm:pt modelId="{574808C5-D974-484D-A6AD-75E03783569B}" type="parTrans" cxnId="{1C4F13DA-B7A2-48A5-83ED-982745066256}">
      <dgm:prSet/>
      <dgm:spPr/>
      <dgm:t>
        <a:bodyPr/>
        <a:lstStyle/>
        <a:p>
          <a:endParaRPr lang="en-US"/>
        </a:p>
      </dgm:t>
    </dgm:pt>
    <dgm:pt modelId="{79B03B3A-7000-428B-859E-1A9AEC55D36C}" type="sibTrans" cxnId="{1C4F13DA-B7A2-48A5-83ED-982745066256}">
      <dgm:prSet/>
      <dgm:spPr/>
      <dgm:t>
        <a:bodyPr/>
        <a:lstStyle/>
        <a:p>
          <a:endParaRPr lang="en-US"/>
        </a:p>
      </dgm:t>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6">
        <dgm:presLayoutVars>
          <dgm:chMax val="0"/>
          <dgm:chPref val="0"/>
        </dgm:presLayoutVars>
      </dgm:prSet>
      <dgm:spPr/>
    </dgm:pt>
    <dgm:pt modelId="{22359DD7-1BFB-4900-BAE6-6084F2F57988}" type="pres">
      <dgm:prSet presAssocID="{73D947E0-108F-4D20-A71E-3CF329F97212}" presName="desTx" presStyleLbl="alignAccFollowNode1" presStyleIdx="0" presStyleCnt="6">
        <dgm:presLayoutVars/>
      </dgm:prSet>
      <dgm:spPr/>
    </dgm:pt>
    <dgm:pt modelId="{38C65349-0C40-499F-9765-B6F38C2DC3C3}" type="pres">
      <dgm:prSet presAssocID="{AE813459-65AB-4FA9-B717-330DDA6DFA4E}"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1" presStyleCnt="6">
        <dgm:presLayoutVars>
          <dgm:chMax val="0"/>
          <dgm:chPref val="0"/>
        </dgm:presLayoutVars>
      </dgm:prSet>
      <dgm:spPr/>
    </dgm:pt>
    <dgm:pt modelId="{4FEB85EB-D046-4CDB-8A62-BBCE260C4490}" type="pres">
      <dgm:prSet presAssocID="{B1AFA1AF-0FF8-45B3-A6D0-0E255A2F637D}" presName="desTx" presStyleLbl="alignAccFollowNode1" presStyleIdx="1" presStyleCnt="6">
        <dgm:presLayoutVars/>
      </dgm:prSet>
      <dgm:spPr/>
    </dgm:pt>
    <dgm:pt modelId="{40F59683-723F-44D1-8379-95635EED1AA8}" type="pres">
      <dgm:prSet presAssocID="{88649F7A-400B-4056-965D-C9AC0B3AD942}"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2" presStyleCnt="6">
        <dgm:presLayoutVars>
          <dgm:chMax val="0"/>
          <dgm:chPref val="0"/>
        </dgm:presLayoutVars>
      </dgm:prSet>
      <dgm:spPr/>
    </dgm:pt>
    <dgm:pt modelId="{6B5FE59C-B471-448A-AA7A-B526DCC4D4CA}" type="pres">
      <dgm:prSet presAssocID="{E9682B4F-0217-4B50-923E-C104AA24290F}" presName="desTx" presStyleLbl="alignAccFollowNode1" presStyleIdx="2" presStyleCnt="6">
        <dgm:presLayoutVars/>
      </dgm:prSet>
      <dgm:spPr/>
    </dgm:pt>
    <dgm:pt modelId="{A91542D9-4FB3-4302-AD03-3D6EF82E6748}" type="pres">
      <dgm:prSet presAssocID="{B8632E42-D7EB-4C31-877E-6F1B2801851A}" presName="space" presStyleCnt="0"/>
      <dgm:spPr/>
    </dgm:pt>
    <dgm:pt modelId="{1A7C3045-2DAF-4A19-82DB-79436B2E4575}" type="pres">
      <dgm:prSet presAssocID="{4F85505A-81B6-4FDA-A144-900B71DAD946}" presName="composite" presStyleCnt="0"/>
      <dgm:spPr/>
    </dgm:pt>
    <dgm:pt modelId="{4132ECB1-6BEF-4935-AFA3-B2EAA48FDE7E}" type="pres">
      <dgm:prSet presAssocID="{4F85505A-81B6-4FDA-A144-900B71DAD946}" presName="parTx" presStyleLbl="alignNode1" presStyleIdx="3" presStyleCnt="6">
        <dgm:presLayoutVars>
          <dgm:chMax val="0"/>
          <dgm:chPref val="0"/>
        </dgm:presLayoutVars>
      </dgm:prSet>
      <dgm:spPr/>
    </dgm:pt>
    <dgm:pt modelId="{C42A8BDE-B838-475D-AFDE-17B60D744AB6}" type="pres">
      <dgm:prSet presAssocID="{4F85505A-81B6-4FDA-A144-900B71DAD946}" presName="desTx" presStyleLbl="alignAccFollowNode1" presStyleIdx="3" presStyleCnt="6">
        <dgm:presLayoutVars/>
      </dgm:prSet>
      <dgm:spPr/>
    </dgm:pt>
    <dgm:pt modelId="{D0DC94A3-770A-4810-A89A-7DB7918862F6}" type="pres">
      <dgm:prSet presAssocID="{68F74A88-49DC-44B1-BC0D-220A7B97601C}" presName="space" presStyleCnt="0"/>
      <dgm:spPr/>
    </dgm:pt>
    <dgm:pt modelId="{647B2244-AC3A-441A-A6FB-6136FA04F429}" type="pres">
      <dgm:prSet presAssocID="{A2322D3A-7AC2-4C5C-9D7E-EAB2313D47D4}" presName="composite" presStyleCnt="0"/>
      <dgm:spPr/>
    </dgm:pt>
    <dgm:pt modelId="{59606EB9-9F10-4D12-A33F-A242FDCC0D0F}" type="pres">
      <dgm:prSet presAssocID="{A2322D3A-7AC2-4C5C-9D7E-EAB2313D47D4}" presName="parTx" presStyleLbl="alignNode1" presStyleIdx="4" presStyleCnt="6">
        <dgm:presLayoutVars>
          <dgm:chMax val="0"/>
          <dgm:chPref val="0"/>
        </dgm:presLayoutVars>
      </dgm:prSet>
      <dgm:spPr/>
    </dgm:pt>
    <dgm:pt modelId="{C8429E68-36DD-4F6A-A2F4-7CCDADCEFAD1}" type="pres">
      <dgm:prSet presAssocID="{A2322D3A-7AC2-4C5C-9D7E-EAB2313D47D4}" presName="desTx" presStyleLbl="alignAccFollowNode1" presStyleIdx="4" presStyleCnt="6">
        <dgm:presLayoutVars/>
      </dgm:prSet>
      <dgm:spPr/>
    </dgm:pt>
    <dgm:pt modelId="{6A76BD22-ADEC-4C43-B38F-F40305CD4953}" type="pres">
      <dgm:prSet presAssocID="{84DE1C3A-3FC7-4DB3-88ED-33F65A71557A}" presName="space" presStyleCnt="0"/>
      <dgm:spPr/>
    </dgm:pt>
    <dgm:pt modelId="{51DC23D6-7578-41CB-9B3E-BF40C48A03A6}" type="pres">
      <dgm:prSet presAssocID="{A6690040-0D12-4ACF-AC78-D376A73774D4}" presName="composite" presStyleCnt="0"/>
      <dgm:spPr/>
    </dgm:pt>
    <dgm:pt modelId="{82B048AE-C588-453A-B6CF-4E8F1C16C761}" type="pres">
      <dgm:prSet presAssocID="{A6690040-0D12-4ACF-AC78-D376A73774D4}" presName="parTx" presStyleLbl="alignNode1" presStyleIdx="5" presStyleCnt="6">
        <dgm:presLayoutVars>
          <dgm:chMax val="0"/>
          <dgm:chPref val="0"/>
        </dgm:presLayoutVars>
      </dgm:prSet>
      <dgm:spPr/>
    </dgm:pt>
    <dgm:pt modelId="{6E5C1286-FF56-447E-A0AC-C7A25616B8EC}" type="pres">
      <dgm:prSet presAssocID="{A6690040-0D12-4ACF-AC78-D376A73774D4}" presName="desTx" presStyleLbl="alignAccFollowNode1" presStyleIdx="5" presStyleCnt="6">
        <dgm:presLayoutVars/>
      </dgm:prSet>
      <dgm:spPr/>
    </dgm:pt>
  </dgm:ptLst>
  <dgm:cxnLst>
    <dgm:cxn modelId="{F28D7702-2FC3-49BD-BB13-C989E5EE622A}" srcId="{0DD8915E-DC14-41D6-9BB5-F49E1C265163}" destId="{B1AFA1AF-0FF8-45B3-A6D0-0E255A2F637D}" srcOrd="1" destOrd="0" parTransId="{10C68AF5-481C-45AA-A216-8BBBB04515B9}" sibTransId="{88649F7A-400B-4056-965D-C9AC0B3AD942}"/>
    <dgm:cxn modelId="{31826907-E438-4A1B-A800-F181C547104F}" type="presOf" srcId="{30A490C8-22B4-4D68-875C-0F0DE2FF864D}" destId="{22359DD7-1BFB-4900-BAE6-6084F2F57988}" srcOrd="0" destOrd="0" presId="urn:microsoft.com/office/officeart/2016/7/layout/HorizontalActionList"/>
    <dgm:cxn modelId="{A0077D09-C12C-46D0-8DF7-194B6911362A}" srcId="{0DD8915E-DC14-41D6-9BB5-F49E1C265163}" destId="{73D947E0-108F-4D20-A71E-3CF329F97212}" srcOrd="0" destOrd="0" parTransId="{9D249532-A24D-4D8F-848A-9F42F2E486C9}" sibTransId="{AE813459-65AB-4FA9-B717-330DDA6DFA4E}"/>
    <dgm:cxn modelId="{5A5BA622-5DEB-48B9-88D9-C1DE36C711E5}" srcId="{B1AFA1AF-0FF8-45B3-A6D0-0E255A2F637D}" destId="{50418D2B-9486-42DE-AFDD-1D31420040FF}" srcOrd="0" destOrd="0" parTransId="{D5A17F6B-93F5-442B-938A-0F38C281BE88}" sibTransId="{1D87A0A5-8024-4710-846B-D5BFAC785107}"/>
    <dgm:cxn modelId="{711E093C-AD42-45A4-8D40-A2D39702062E}" srcId="{A2322D3A-7AC2-4C5C-9D7E-EAB2313D47D4}" destId="{8FE81FEC-2664-411F-AEB3-065F29F52751}" srcOrd="0" destOrd="0" parTransId="{BCBC007E-0269-421B-9C41-DE26D5C3A822}" sibTransId="{80230EB7-7230-4881-A631-309C07417378}"/>
    <dgm:cxn modelId="{77A55366-077C-403B-A9E1-B9C6B5CA3288}" type="presOf" srcId="{73D947E0-108F-4D20-A71E-3CF329F97212}" destId="{BDBD7220-3F85-45D2-BED6-5BBFBC23EAE3}" srcOrd="0" destOrd="0" presId="urn:microsoft.com/office/officeart/2016/7/layout/HorizontalActionList"/>
    <dgm:cxn modelId="{BDA88769-F984-4BD1-B42A-BB1E68012283}" srcId="{0DD8915E-DC14-41D6-9BB5-F49E1C265163}" destId="{A6690040-0D12-4ACF-AC78-D376A73774D4}" srcOrd="5" destOrd="0" parTransId="{A9776A8A-97CD-449F-AFB2-DDA5A807C6CD}" sibTransId="{9D082717-8CD5-49E9-8868-C2B756D1C96C}"/>
    <dgm:cxn modelId="{F942F56C-9025-4AA1-9B36-C5AE0A93B0F5}" srcId="{4F85505A-81B6-4FDA-A144-900B71DAD946}" destId="{FEB4A941-E9FA-4A86-A673-85FF34B35F20}" srcOrd="0" destOrd="0" parTransId="{39522508-BC4E-4DD5-A744-AFEFFE36DB74}" sibTransId="{97624CC8-6315-4683-B26C-C30D552DA5A6}"/>
    <dgm:cxn modelId="{38D18C4E-BF51-40EF-98BB-9D98E98B2D51}" type="presOf" srcId="{F0AC91DE-C9A2-4D67-9A69-2B21808CAE7F}" destId="{6E5C1286-FF56-447E-A0AC-C7A25616B8EC}" srcOrd="0" destOrd="0" presId="urn:microsoft.com/office/officeart/2016/7/layout/HorizontalActionList"/>
    <dgm:cxn modelId="{B7F6ED6E-855A-4A7B-AE18-3BD04546002C}" type="presOf" srcId="{B1AFA1AF-0FF8-45B3-A6D0-0E255A2F637D}" destId="{C4F84DEA-2002-4D32-8E80-70EEE05E345A}" srcOrd="0" destOrd="0" presId="urn:microsoft.com/office/officeart/2016/7/layout/HorizontalActionList"/>
    <dgm:cxn modelId="{51563A4F-C0EB-47D6-B5BC-47A4E599AD4B}" srcId="{E9682B4F-0217-4B50-923E-C104AA24290F}" destId="{0EC0C300-11E4-45CF-8418-973585107209}" srcOrd="0" destOrd="0" parTransId="{1E4DD98E-100E-46B7-B24A-408BBF69E9FA}" sibTransId="{90FAB5D1-62B3-4FF6-A07D-EE607F529C32}"/>
    <dgm:cxn modelId="{6291F24F-B536-4688-99BC-6A4CB5E15E15}" type="presOf" srcId="{4F85505A-81B6-4FDA-A144-900B71DAD946}" destId="{4132ECB1-6BEF-4935-AFA3-B2EAA48FDE7E}" srcOrd="0" destOrd="0" presId="urn:microsoft.com/office/officeart/2016/7/layout/HorizontalActionList"/>
    <dgm:cxn modelId="{BFB78A74-E554-41D3-84A3-6C8F516584ED}" type="presOf" srcId="{A6690040-0D12-4ACF-AC78-D376A73774D4}" destId="{82B048AE-C588-453A-B6CF-4E8F1C16C761}" srcOrd="0" destOrd="0" presId="urn:microsoft.com/office/officeart/2016/7/layout/HorizontalActionList"/>
    <dgm:cxn modelId="{2D633B56-E147-4EFC-B9EE-6C0413F329B0}" srcId="{0DD8915E-DC14-41D6-9BB5-F49E1C265163}" destId="{4F85505A-81B6-4FDA-A144-900B71DAD946}" srcOrd="3" destOrd="0" parTransId="{D9A96E25-7BBE-4DDD-8DDE-B4970D4340A8}" sibTransId="{68F74A88-49DC-44B1-BC0D-220A7B97601C}"/>
    <dgm:cxn modelId="{110097B3-0B24-42EE-9C79-845C028B379B}" type="presOf" srcId="{E9682B4F-0217-4B50-923E-C104AA24290F}" destId="{49B7F8FA-D256-41EF-9327-52A3551D9A60}" srcOrd="0" destOrd="0" presId="urn:microsoft.com/office/officeart/2016/7/layout/HorizontalActionList"/>
    <dgm:cxn modelId="{C54EA6C2-0E6B-42D8-9A4A-4456127A91A8}" type="presOf" srcId="{A2322D3A-7AC2-4C5C-9D7E-EAB2313D47D4}" destId="{59606EB9-9F10-4D12-A33F-A242FDCC0D0F}" srcOrd="0" destOrd="0" presId="urn:microsoft.com/office/officeart/2016/7/layout/HorizontalActionList"/>
    <dgm:cxn modelId="{E339F9C8-AD35-4E33-9434-788C81500EB2}" type="presOf" srcId="{8FE81FEC-2664-411F-AEB3-065F29F52751}" destId="{C8429E68-36DD-4F6A-A2F4-7CCDADCEFAD1}" srcOrd="0" destOrd="0" presId="urn:microsoft.com/office/officeart/2016/7/layout/HorizontalAction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8CB96BD1-8B01-481A-B525-C5C507C9951C}" type="presOf" srcId="{0EC0C300-11E4-45CF-8418-973585107209}" destId="{6B5FE59C-B471-448A-AA7A-B526DCC4D4CA}" srcOrd="0" destOrd="0" presId="urn:microsoft.com/office/officeart/2016/7/layout/HorizontalActionList"/>
    <dgm:cxn modelId="{36A4EED2-16DE-4F21-9B57-BD053CD7ED3D}" type="presOf" srcId="{FEB4A941-E9FA-4A86-A673-85FF34B35F20}" destId="{C42A8BDE-B838-475D-AFDE-17B60D744AB6}" srcOrd="0" destOrd="0" presId="urn:microsoft.com/office/officeart/2016/7/layout/HorizontalActionList"/>
    <dgm:cxn modelId="{BF1349D4-34AE-476D-8D7B-F3ABAB74304F}" type="presOf" srcId="{50418D2B-9486-42DE-AFDD-1D31420040FF}" destId="{4FEB85EB-D046-4CDB-8A62-BBCE260C4490}" srcOrd="0" destOrd="0" presId="urn:microsoft.com/office/officeart/2016/7/layout/HorizontalActionList"/>
    <dgm:cxn modelId="{825BC9D8-F515-4FBF-8CF8-23CD32968E1D}" type="presOf" srcId="{0DD8915E-DC14-41D6-9BB5-F49E1C265163}" destId="{E4B4F7C4-5024-45F0-9FD7-C5068A1AE6C4}" srcOrd="0" destOrd="0" presId="urn:microsoft.com/office/officeart/2016/7/layout/HorizontalActionList"/>
    <dgm:cxn modelId="{1C4F13DA-B7A2-48A5-83ED-982745066256}" srcId="{A6690040-0D12-4ACF-AC78-D376A73774D4}" destId="{F0AC91DE-C9A2-4D67-9A69-2B21808CAE7F}" srcOrd="0" destOrd="0" parTransId="{574808C5-D974-484D-A6AD-75E03783569B}" sibTransId="{79B03B3A-7000-428B-859E-1A9AEC55D36C}"/>
    <dgm:cxn modelId="{E9D2B9D9-3B26-471C-AF45-E02D1C258CD3}" type="presParOf" srcId="{E4B4F7C4-5024-45F0-9FD7-C5068A1AE6C4}" destId="{473E2436-1BC1-4A6C-8568-5C38418F52D1}" srcOrd="0" destOrd="0" presId="urn:microsoft.com/office/officeart/2016/7/layout/HorizontalActionList"/>
    <dgm:cxn modelId="{A151C920-5872-4C88-8534-922E9C800B9B}" type="presParOf" srcId="{473E2436-1BC1-4A6C-8568-5C38418F52D1}" destId="{BDBD7220-3F85-45D2-BED6-5BBFBC23EAE3}" srcOrd="0" destOrd="0" presId="urn:microsoft.com/office/officeart/2016/7/layout/HorizontalActionList"/>
    <dgm:cxn modelId="{45373909-AB37-4D9A-936C-DC8447BC111D}" type="presParOf" srcId="{473E2436-1BC1-4A6C-8568-5C38418F52D1}" destId="{22359DD7-1BFB-4900-BAE6-6084F2F57988}" srcOrd="1" destOrd="0" presId="urn:microsoft.com/office/officeart/2016/7/layout/HorizontalActionList"/>
    <dgm:cxn modelId="{CFC7E7C1-85BC-47FC-BC11-D0BACA8440B9}" type="presParOf" srcId="{E4B4F7C4-5024-45F0-9FD7-C5068A1AE6C4}" destId="{38C65349-0C40-499F-9765-B6F38C2DC3C3}" srcOrd="1" destOrd="0" presId="urn:microsoft.com/office/officeart/2016/7/layout/HorizontalActionList"/>
    <dgm:cxn modelId="{86FF1107-69E9-4310-A0D8-2BF61292A72B}" type="presParOf" srcId="{E4B4F7C4-5024-45F0-9FD7-C5068A1AE6C4}" destId="{C6650FDC-3601-45F5-9125-6E3F90A53F8A}" srcOrd="2" destOrd="0" presId="urn:microsoft.com/office/officeart/2016/7/layout/HorizontalActionList"/>
    <dgm:cxn modelId="{1C7F1C64-2F3D-4695-A56C-92B1B848B0C2}" type="presParOf" srcId="{C6650FDC-3601-45F5-9125-6E3F90A53F8A}" destId="{C4F84DEA-2002-4D32-8E80-70EEE05E345A}" srcOrd="0" destOrd="0" presId="urn:microsoft.com/office/officeart/2016/7/layout/HorizontalActionList"/>
    <dgm:cxn modelId="{DC59A3FF-666D-48A7-B3BE-98A9F829402D}" type="presParOf" srcId="{C6650FDC-3601-45F5-9125-6E3F90A53F8A}" destId="{4FEB85EB-D046-4CDB-8A62-BBCE260C4490}" srcOrd="1" destOrd="0" presId="urn:microsoft.com/office/officeart/2016/7/layout/HorizontalActionList"/>
    <dgm:cxn modelId="{AAE65B9C-F662-4FAA-8FDB-82E7FB86BB24}" type="presParOf" srcId="{E4B4F7C4-5024-45F0-9FD7-C5068A1AE6C4}" destId="{40F59683-723F-44D1-8379-95635EED1AA8}" srcOrd="3" destOrd="0" presId="urn:microsoft.com/office/officeart/2016/7/layout/HorizontalActionList"/>
    <dgm:cxn modelId="{F5BE37E3-59D0-4D56-B08C-9B1D93695802}" type="presParOf" srcId="{E4B4F7C4-5024-45F0-9FD7-C5068A1AE6C4}" destId="{BB2E4F65-C461-40C3-BC82-6A29AA851F44}" srcOrd="4" destOrd="0" presId="urn:microsoft.com/office/officeart/2016/7/layout/HorizontalActionList"/>
    <dgm:cxn modelId="{1FC3B8DB-8632-4AA8-99E5-4F0C12504130}" type="presParOf" srcId="{BB2E4F65-C461-40C3-BC82-6A29AA851F44}" destId="{49B7F8FA-D256-41EF-9327-52A3551D9A60}" srcOrd="0" destOrd="0" presId="urn:microsoft.com/office/officeart/2016/7/layout/HorizontalActionList"/>
    <dgm:cxn modelId="{03A1CBF9-FFCE-4B8C-9850-8B297556CCF4}" type="presParOf" srcId="{BB2E4F65-C461-40C3-BC82-6A29AA851F44}" destId="{6B5FE59C-B471-448A-AA7A-B526DCC4D4CA}" srcOrd="1" destOrd="0" presId="urn:microsoft.com/office/officeart/2016/7/layout/HorizontalActionList"/>
    <dgm:cxn modelId="{BAB9C1C4-8A05-4AE7-B42E-55875981524E}" type="presParOf" srcId="{E4B4F7C4-5024-45F0-9FD7-C5068A1AE6C4}" destId="{A91542D9-4FB3-4302-AD03-3D6EF82E6748}" srcOrd="5" destOrd="0" presId="urn:microsoft.com/office/officeart/2016/7/layout/HorizontalActionList"/>
    <dgm:cxn modelId="{F7DEAAC8-FCAD-4F6B-92BD-91B8342F3277}" type="presParOf" srcId="{E4B4F7C4-5024-45F0-9FD7-C5068A1AE6C4}" destId="{1A7C3045-2DAF-4A19-82DB-79436B2E4575}" srcOrd="6" destOrd="0" presId="urn:microsoft.com/office/officeart/2016/7/layout/HorizontalActionList"/>
    <dgm:cxn modelId="{13555CA3-20BE-41F8-BD09-0BA8CEE1C702}" type="presParOf" srcId="{1A7C3045-2DAF-4A19-82DB-79436B2E4575}" destId="{4132ECB1-6BEF-4935-AFA3-B2EAA48FDE7E}" srcOrd="0" destOrd="0" presId="urn:microsoft.com/office/officeart/2016/7/layout/HorizontalActionList"/>
    <dgm:cxn modelId="{0848E8B2-6BD5-4CB6-B7E0-F8F1B1F78E2F}" type="presParOf" srcId="{1A7C3045-2DAF-4A19-82DB-79436B2E4575}" destId="{C42A8BDE-B838-475D-AFDE-17B60D744AB6}" srcOrd="1" destOrd="0" presId="urn:microsoft.com/office/officeart/2016/7/layout/HorizontalActionList"/>
    <dgm:cxn modelId="{FD5AD2F1-E5D1-4359-99EB-D3225676DF7F}" type="presParOf" srcId="{E4B4F7C4-5024-45F0-9FD7-C5068A1AE6C4}" destId="{D0DC94A3-770A-4810-A89A-7DB7918862F6}" srcOrd="7" destOrd="0" presId="urn:microsoft.com/office/officeart/2016/7/layout/HorizontalActionList"/>
    <dgm:cxn modelId="{2608DA2F-9259-4A20-98D1-9A5F5780B66F}" type="presParOf" srcId="{E4B4F7C4-5024-45F0-9FD7-C5068A1AE6C4}" destId="{647B2244-AC3A-441A-A6FB-6136FA04F429}" srcOrd="8" destOrd="0" presId="urn:microsoft.com/office/officeart/2016/7/layout/HorizontalActionList"/>
    <dgm:cxn modelId="{F55613FD-292F-4CCF-A44A-E9FC24D70E0E}" type="presParOf" srcId="{647B2244-AC3A-441A-A6FB-6136FA04F429}" destId="{59606EB9-9F10-4D12-A33F-A242FDCC0D0F}" srcOrd="0" destOrd="0" presId="urn:microsoft.com/office/officeart/2016/7/layout/HorizontalActionList"/>
    <dgm:cxn modelId="{7B4FE576-C66F-4D92-B6AC-DA1D068316E4}" type="presParOf" srcId="{647B2244-AC3A-441A-A6FB-6136FA04F429}" destId="{C8429E68-36DD-4F6A-A2F4-7CCDADCEFAD1}" srcOrd="1" destOrd="0" presId="urn:microsoft.com/office/officeart/2016/7/layout/HorizontalActionList"/>
    <dgm:cxn modelId="{93D787FD-61AF-422B-8110-5EA2161F6113}" type="presParOf" srcId="{E4B4F7C4-5024-45F0-9FD7-C5068A1AE6C4}" destId="{6A76BD22-ADEC-4C43-B38F-F40305CD4953}" srcOrd="9" destOrd="0" presId="urn:microsoft.com/office/officeart/2016/7/layout/HorizontalActionList"/>
    <dgm:cxn modelId="{7D19298E-0058-4F55-8B9B-7BA17F9A174E}" type="presParOf" srcId="{E4B4F7C4-5024-45F0-9FD7-C5068A1AE6C4}" destId="{51DC23D6-7578-41CB-9B3E-BF40C48A03A6}" srcOrd="10" destOrd="0" presId="urn:microsoft.com/office/officeart/2016/7/layout/HorizontalActionList"/>
    <dgm:cxn modelId="{A731E321-5329-40F8-A71A-C890B1B5427E}" type="presParOf" srcId="{51DC23D6-7578-41CB-9B3E-BF40C48A03A6}" destId="{82B048AE-C588-453A-B6CF-4E8F1C16C761}" srcOrd="0" destOrd="0" presId="urn:microsoft.com/office/officeart/2016/7/layout/HorizontalActionList"/>
    <dgm:cxn modelId="{0748526B-9E17-4E23-A4B8-1193A6100ED0}" type="presParOf" srcId="{51DC23D6-7578-41CB-9B3E-BF40C48A03A6}" destId="{6E5C1286-FF56-447E-A0AC-C7A25616B8EC}"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D7220-3F85-45D2-BED6-5BBFBC23EAE3}">
      <dsp:nvSpPr>
        <dsp:cNvPr id="0" name=""/>
        <dsp:cNvSpPr/>
      </dsp:nvSpPr>
      <dsp:spPr>
        <a:xfrm>
          <a:off x="14954" y="694322"/>
          <a:ext cx="1657790" cy="49733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002" tIns="131002" rIns="131002" bIns="131002" numCol="1" spcCol="1270" anchor="ctr" anchorCtr="0">
          <a:noAutofit/>
        </a:bodyPr>
        <a:lstStyle/>
        <a:p>
          <a:pPr marL="0" lvl="0" indent="0" algn="ctr" defTabSz="914400" rtl="0" eaLnBrk="1" latinLnBrk="0" hangingPunct="1">
            <a:lnSpc>
              <a:spcPct val="90000"/>
            </a:lnSpc>
            <a:spcBef>
              <a:spcPct val="0"/>
            </a:spcBef>
            <a:spcAft>
              <a:spcPct val="35000"/>
            </a:spcAft>
            <a:buFont typeface="Arial" panose="020B0604020202020204" pitchFamily="34" charset="0"/>
            <a:buNone/>
          </a:pPr>
          <a:r>
            <a:rPr lang="en-US" sz="1600" kern="1200" spc="150" baseline="0" dirty="0">
              <a:solidFill>
                <a:schemeClr val="tx1"/>
              </a:solidFill>
              <a:latin typeface="+mj-lt"/>
              <a:ea typeface="+mj-ea"/>
              <a:cs typeface="+mj-cs"/>
            </a:rPr>
            <a:t>Requirements</a:t>
          </a:r>
        </a:p>
      </dsp:txBody>
      <dsp:txXfrm>
        <a:off x="14954" y="694322"/>
        <a:ext cx="1657790" cy="497337"/>
      </dsp:txXfrm>
    </dsp:sp>
    <dsp:sp modelId="{22359DD7-1BFB-4900-BAE6-6084F2F57988}">
      <dsp:nvSpPr>
        <dsp:cNvPr id="0" name=""/>
        <dsp:cNvSpPr/>
      </dsp:nvSpPr>
      <dsp:spPr>
        <a:xfrm>
          <a:off x="14954" y="1191659"/>
          <a:ext cx="1657790" cy="185893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753" tIns="163753" rIns="163753" bIns="163753"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latin typeface="+mn-lt"/>
            </a:rPr>
            <a:t>Scope out the requirements for the project.</a:t>
          </a:r>
        </a:p>
      </dsp:txBody>
      <dsp:txXfrm>
        <a:off x="14954" y="1191659"/>
        <a:ext cx="1657790" cy="1858930"/>
      </dsp:txXfrm>
    </dsp:sp>
    <dsp:sp modelId="{C4F84DEA-2002-4D32-8E80-70EEE05E345A}">
      <dsp:nvSpPr>
        <dsp:cNvPr id="0" name=""/>
        <dsp:cNvSpPr/>
      </dsp:nvSpPr>
      <dsp:spPr>
        <a:xfrm>
          <a:off x="1780534" y="694322"/>
          <a:ext cx="1657790" cy="49733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002" tIns="131002" rIns="131002" bIns="131002"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Design</a:t>
          </a:r>
        </a:p>
      </dsp:txBody>
      <dsp:txXfrm>
        <a:off x="1780534" y="694322"/>
        <a:ext cx="1657790" cy="497337"/>
      </dsp:txXfrm>
    </dsp:sp>
    <dsp:sp modelId="{4FEB85EB-D046-4CDB-8A62-BBCE260C4490}">
      <dsp:nvSpPr>
        <dsp:cNvPr id="0" name=""/>
        <dsp:cNvSpPr/>
      </dsp:nvSpPr>
      <dsp:spPr>
        <a:xfrm>
          <a:off x="1780534" y="1191659"/>
          <a:ext cx="1657790" cy="185893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753" tIns="163753" rIns="163753" bIns="163753"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latin typeface="+mn-lt"/>
            </a:rPr>
            <a:t>Work with stakeholders to describe high level functionality enough for first sprint.</a:t>
          </a:r>
        </a:p>
      </dsp:txBody>
      <dsp:txXfrm>
        <a:off x="1780534" y="1191659"/>
        <a:ext cx="1657790" cy="1858930"/>
      </dsp:txXfrm>
    </dsp:sp>
    <dsp:sp modelId="{49B7F8FA-D256-41EF-9327-52A3551D9A60}">
      <dsp:nvSpPr>
        <dsp:cNvPr id="0" name=""/>
        <dsp:cNvSpPr/>
      </dsp:nvSpPr>
      <dsp:spPr>
        <a:xfrm>
          <a:off x="3546114" y="694322"/>
          <a:ext cx="1657790" cy="49733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002" tIns="131002" rIns="131002" bIns="131002"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Develop/</a:t>
          </a:r>
        </a:p>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Iterate</a:t>
          </a:r>
        </a:p>
      </dsp:txBody>
      <dsp:txXfrm>
        <a:off x="3546114" y="694322"/>
        <a:ext cx="1657790" cy="497337"/>
      </dsp:txXfrm>
    </dsp:sp>
    <dsp:sp modelId="{6B5FE59C-B471-448A-AA7A-B526DCC4D4CA}">
      <dsp:nvSpPr>
        <dsp:cNvPr id="0" name=""/>
        <dsp:cNvSpPr/>
      </dsp:nvSpPr>
      <dsp:spPr>
        <a:xfrm>
          <a:off x="3546114" y="1191659"/>
          <a:ext cx="1657790" cy="185893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753" tIns="163753" rIns="163753" bIns="163753" numCol="1" spcCol="1270" anchor="t" anchorCtr="0">
          <a:noAutofit/>
        </a:bodyPr>
        <a:lstStyle/>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Work begins on user stories defined by requirements. This is an iterative step.</a:t>
          </a:r>
        </a:p>
      </dsp:txBody>
      <dsp:txXfrm>
        <a:off x="3546114" y="1191659"/>
        <a:ext cx="1657790" cy="1858930"/>
      </dsp:txXfrm>
    </dsp:sp>
    <dsp:sp modelId="{4132ECB1-6BEF-4935-AFA3-B2EAA48FDE7E}">
      <dsp:nvSpPr>
        <dsp:cNvPr id="0" name=""/>
        <dsp:cNvSpPr/>
      </dsp:nvSpPr>
      <dsp:spPr>
        <a:xfrm>
          <a:off x="5311694" y="694322"/>
          <a:ext cx="1657790" cy="49733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002" tIns="131002" rIns="131002" bIns="131002"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Testing</a:t>
          </a:r>
        </a:p>
      </dsp:txBody>
      <dsp:txXfrm>
        <a:off x="5311694" y="694322"/>
        <a:ext cx="1657790" cy="497337"/>
      </dsp:txXfrm>
    </dsp:sp>
    <dsp:sp modelId="{C42A8BDE-B838-475D-AFDE-17B60D744AB6}">
      <dsp:nvSpPr>
        <dsp:cNvPr id="0" name=""/>
        <dsp:cNvSpPr/>
      </dsp:nvSpPr>
      <dsp:spPr>
        <a:xfrm>
          <a:off x="5311694" y="1191659"/>
          <a:ext cx="1657790" cy="185893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753" tIns="163753" rIns="163753" bIns="163753"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QA/testers test functionality and give feedback. </a:t>
          </a:r>
        </a:p>
      </dsp:txBody>
      <dsp:txXfrm>
        <a:off x="5311694" y="1191659"/>
        <a:ext cx="1657790" cy="1858930"/>
      </dsp:txXfrm>
    </dsp:sp>
    <dsp:sp modelId="{59606EB9-9F10-4D12-A33F-A242FDCC0D0F}">
      <dsp:nvSpPr>
        <dsp:cNvPr id="0" name=""/>
        <dsp:cNvSpPr/>
      </dsp:nvSpPr>
      <dsp:spPr>
        <a:xfrm>
          <a:off x="7077274" y="694322"/>
          <a:ext cx="1657790" cy="49733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002" tIns="131002" rIns="131002" bIns="131002"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Deploy</a:t>
          </a:r>
        </a:p>
      </dsp:txBody>
      <dsp:txXfrm>
        <a:off x="7077274" y="694322"/>
        <a:ext cx="1657790" cy="497337"/>
      </dsp:txXfrm>
    </dsp:sp>
    <dsp:sp modelId="{C8429E68-36DD-4F6A-A2F4-7CCDADCEFAD1}">
      <dsp:nvSpPr>
        <dsp:cNvPr id="0" name=""/>
        <dsp:cNvSpPr/>
      </dsp:nvSpPr>
      <dsp:spPr>
        <a:xfrm>
          <a:off x="7077274" y="1191659"/>
          <a:ext cx="1657790" cy="185893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Release iteration into production.</a:t>
          </a:r>
        </a:p>
      </dsp:txBody>
      <dsp:txXfrm>
        <a:off x="7077274" y="1191659"/>
        <a:ext cx="1657790" cy="1858930"/>
      </dsp:txXfrm>
    </dsp:sp>
    <dsp:sp modelId="{82B048AE-C588-453A-B6CF-4E8F1C16C761}">
      <dsp:nvSpPr>
        <dsp:cNvPr id="0" name=""/>
        <dsp:cNvSpPr/>
      </dsp:nvSpPr>
      <dsp:spPr>
        <a:xfrm>
          <a:off x="8842854" y="694322"/>
          <a:ext cx="1657790" cy="49733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002" tIns="131002" rIns="131002" bIns="131002" numCol="1" spcCol="1270" anchor="ctr" anchorCtr="0">
          <a:noAutofit/>
        </a:bodyPr>
        <a:lstStyle/>
        <a:p>
          <a:pPr marL="0" lvl="0" indent="0" algn="l" defTabSz="666750">
            <a:lnSpc>
              <a:spcPct val="100000"/>
            </a:lnSpc>
            <a:spcBef>
              <a:spcPct val="0"/>
            </a:spcBef>
            <a:spcAft>
              <a:spcPct val="35000"/>
            </a:spcAft>
            <a:buNone/>
          </a:pPr>
          <a:r>
            <a:rPr lang="en-US" sz="1400" kern="1200" spc="150" baseline="0" dirty="0">
              <a:solidFill>
                <a:prstClr val="black"/>
              </a:solidFill>
              <a:latin typeface="Tenorite"/>
              <a:ea typeface="+mn-ea"/>
              <a:cs typeface="+mn-cs"/>
            </a:rPr>
            <a:t>Review</a:t>
          </a:r>
          <a:endParaRPr lang="en-US" sz="1400" kern="1200" spc="50" baseline="0" dirty="0">
            <a:solidFill>
              <a:prstClr val="black">
                <a:hueOff val="0"/>
                <a:satOff val="0"/>
                <a:lumOff val="0"/>
                <a:alphaOff val="0"/>
              </a:prstClr>
            </a:solidFill>
            <a:latin typeface="Tenorite"/>
            <a:ea typeface="+mn-ea"/>
            <a:cs typeface="+mn-cs"/>
          </a:endParaRPr>
        </a:p>
      </dsp:txBody>
      <dsp:txXfrm>
        <a:off x="8842854" y="694322"/>
        <a:ext cx="1657790" cy="497337"/>
      </dsp:txXfrm>
    </dsp:sp>
    <dsp:sp modelId="{6E5C1286-FF56-447E-A0AC-C7A25616B8EC}">
      <dsp:nvSpPr>
        <dsp:cNvPr id="0" name=""/>
        <dsp:cNvSpPr/>
      </dsp:nvSpPr>
      <dsp:spPr>
        <a:xfrm>
          <a:off x="8842854" y="1191659"/>
          <a:ext cx="1657790" cy="185893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753" tIns="163753" rIns="163753" bIns="163753" numCol="1" spcCol="1270" anchor="t" anchorCtr="0">
          <a:noAutofit/>
        </a:bodyPr>
        <a:lstStyle/>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Review what when right and wrong before next iteration.</a:t>
          </a:r>
        </a:p>
      </dsp:txBody>
      <dsp:txXfrm>
        <a:off x="8842854" y="1191659"/>
        <a:ext cx="1657790" cy="1858930"/>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12/11/2022</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12/11/2022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Agile</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Ezra Huffman</a:t>
            </a:r>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Roles</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a:normAutofit fontScale="92500"/>
          </a:bodyPr>
          <a:lstStyle/>
          <a:p>
            <a:r>
              <a:rPr lang="en-US" dirty="0"/>
              <a:t>Product Owner: Organization, Prioritization, Develop User Stories</a:t>
            </a:r>
          </a:p>
          <a:p>
            <a:r>
              <a:rPr lang="en-US" dirty="0"/>
              <a:t>Scrum Master: Agile practices, Facilitation</a:t>
            </a:r>
          </a:p>
          <a:p>
            <a:r>
              <a:rPr lang="en-US" dirty="0"/>
              <a:t>Tester: Test cases, QA</a:t>
            </a:r>
          </a:p>
          <a:p>
            <a:r>
              <a:rPr lang="en-US" dirty="0"/>
              <a:t>Developer: Implement User Stories, Drive Product</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2022</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AGILE</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en-US" dirty="0"/>
              <a:t>Phases of agile </a:t>
            </a:r>
            <a:r>
              <a:rPr lang="en-US" dirty="0" err="1"/>
              <a:t>sdlc</a:t>
            </a:r>
            <a:endParaRPr lang="en-US" dirty="0"/>
          </a:p>
        </p:txBody>
      </p:sp>
      <p:graphicFrame>
        <p:nvGraphicFramePr>
          <p:cNvPr id="33" name="Content Placeholder 3" descr="Timeline Placeholder ">
            <a:extLst>
              <a:ext uri="{FF2B5EF4-FFF2-40B4-BE49-F238E27FC236}">
                <a16:creationId xmlns:a16="http://schemas.microsoft.com/office/drawing/2014/main" id="{7BC1F95D-CCD2-421B-B06B-706699FAAD5D}"/>
              </a:ext>
            </a:extLst>
          </p:cNvPr>
          <p:cNvGraphicFramePr>
            <a:graphicFrameLocks noGrp="1"/>
          </p:cNvGraphicFramePr>
          <p:nvPr>
            <p:ph type="dgm" sz="quarter" idx="15"/>
            <p:extLst>
              <p:ext uri="{D42A27DB-BD31-4B8C-83A1-F6EECF244321}">
                <p14:modId xmlns:p14="http://schemas.microsoft.com/office/powerpoint/2010/main" val="145764526"/>
              </p:ext>
            </p:extLst>
          </p:nvPr>
        </p:nvGraphicFramePr>
        <p:xfrm>
          <a:off x="838200" y="2111375"/>
          <a:ext cx="105156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5">
            <a:extLst>
              <a:ext uri="{FF2B5EF4-FFF2-40B4-BE49-F238E27FC236}">
                <a16:creationId xmlns:a16="http://schemas.microsoft.com/office/drawing/2014/main" id="{3627CC26-34EF-4BB9-B289-9EC56B07D1E6}"/>
              </a:ext>
            </a:extLst>
          </p:cNvPr>
          <p:cNvSpPr>
            <a:spLocks noGrp="1"/>
          </p:cNvSpPr>
          <p:nvPr>
            <p:ph type="dt" sz="half" idx="10"/>
          </p:nvPr>
        </p:nvSpPr>
        <p:spPr>
          <a:xfrm>
            <a:off x="838200" y="6356350"/>
            <a:ext cx="2743200" cy="365125"/>
          </a:xfrm>
        </p:spPr>
        <p:txBody>
          <a:bodyPr/>
          <a:lstStyle/>
          <a:p>
            <a:r>
              <a:rPr lang="en-US" dirty="0"/>
              <a:t>2022</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AGILE</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2896385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How Waterfall would have been different</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013544"/>
            <a:ext cx="5111750" cy="2266122"/>
          </a:xfrm>
        </p:spPr>
        <p:txBody>
          <a:bodyPr>
            <a:normAutofit fontScale="85000" lnSpcReduction="20000"/>
          </a:bodyPr>
          <a:lstStyle/>
          <a:p>
            <a:r>
              <a:rPr lang="en-US" dirty="0"/>
              <a:t>Waterfall is a more structured approach to development and would have made quick changes more difficult. Because things progress in a linear fashion making one change can have a domino effect on the rest of the project's development. For example, changing the Slide Show to be more focused on wellness/detox was an easy change in Agile because the process is not linear. In a waterfall environment, this change could have influenced future plans about marketing, layouts, data collection, partner agreements, or any number of things.</a:t>
            </a:r>
          </a:p>
          <a:p>
            <a:endParaRPr lang="en-US" dirty="0"/>
          </a:p>
          <a:p>
            <a:r>
              <a:rPr lang="en-US" dirty="0"/>
              <a:t>NOTE: The specifics of the effects are unknown, and I just listed some possibilities.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2022</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AGILE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892177"/>
            <a:ext cx="8421688" cy="1325563"/>
          </a:xfrm>
        </p:spPr>
        <p:txBody>
          <a:bodyPr/>
          <a:lstStyle/>
          <a:p>
            <a:r>
              <a:rPr lang="en-US" dirty="0"/>
              <a:t>Factors to consider</a:t>
            </a:r>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1243104" y="2776936"/>
            <a:ext cx="2882475" cy="823912"/>
          </a:xfrm>
        </p:spPr>
        <p:txBody>
          <a:bodyPr/>
          <a:lstStyle/>
          <a:p>
            <a:r>
              <a:rPr lang="en-US" dirty="0"/>
              <a:t>BUDGET &amp; DEADLINES</a:t>
            </a:r>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1243104" y="3834606"/>
            <a:ext cx="2882475" cy="1997867"/>
          </a:xfrm>
        </p:spPr>
        <p:txBody>
          <a:bodyPr>
            <a:normAutofit/>
          </a:bodyPr>
          <a:lstStyle/>
          <a:p>
            <a:r>
              <a:rPr lang="en-US" dirty="0"/>
              <a:t>Agile is inherently uncertain and is better suited for projects that can allow for some level of uncertainty. If you have a strict budget and/or deadline, a more traditional approach might work better.​</a:t>
            </a:r>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4647665" y="2776936"/>
            <a:ext cx="2896671" cy="823912"/>
          </a:xfrm>
        </p:spPr>
        <p:txBody>
          <a:bodyPr/>
          <a:lstStyle/>
          <a:p>
            <a:r>
              <a:rPr lang="en-US" dirty="0"/>
              <a:t>DEPENDENCIES</a:t>
            </a:r>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4647665" y="3834606"/>
            <a:ext cx="2896671" cy="1997867"/>
          </a:xfrm>
        </p:spPr>
        <p:txBody>
          <a:bodyPr>
            <a:normAutofit/>
          </a:bodyPr>
          <a:lstStyle/>
          <a:p>
            <a:r>
              <a:rPr lang="en-US" dirty="0"/>
              <a:t>Dependencies can restrict a lot about a project and can make Agile development a suboptimal choice. If a project has many known dependencies, it is probably better to choose something closer to a waterfall methodology.​​​</a:t>
            </a:r>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8066421" y="2776936"/>
            <a:ext cx="2882475" cy="823912"/>
          </a:xfrm>
        </p:spPr>
        <p:txBody>
          <a:bodyPr/>
          <a:lstStyle/>
          <a:p>
            <a:r>
              <a:rPr lang="en-US" dirty="0"/>
              <a:t>PACE OF CHANGE</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8066421" y="3834606"/>
            <a:ext cx="2882475" cy="1997867"/>
          </a:xfrm>
        </p:spPr>
        <p:txBody>
          <a:bodyPr>
            <a:normAutofit/>
          </a:bodyPr>
          <a:lstStyle/>
          <a:p>
            <a:r>
              <a:rPr lang="en-US" dirty="0"/>
              <a:t>An Agile methodology is well suited for a rapidly changing environment or market. If you know that your target market is changing or that some other change is likely to be introduced during the project, it is worth considering an Agile approach. ​</a:t>
            </a:r>
          </a:p>
        </p:txBody>
      </p:sp>
      <p:sp>
        <p:nvSpPr>
          <p:cNvPr id="9" name="Date Placeholder 8">
            <a:extLst>
              <a:ext uri="{FF2B5EF4-FFF2-40B4-BE49-F238E27FC236}">
                <a16:creationId xmlns:a16="http://schemas.microsoft.com/office/drawing/2014/main" id="{B86AD343-7149-4E7C-BD28-3080F25980CF}"/>
              </a:ext>
            </a:extLst>
          </p:cNvPr>
          <p:cNvSpPr>
            <a:spLocks noGrp="1"/>
          </p:cNvSpPr>
          <p:nvPr>
            <p:ph type="dt" sz="half" idx="10"/>
          </p:nvPr>
        </p:nvSpPr>
        <p:spPr>
          <a:xfrm>
            <a:off x="838200" y="6356350"/>
            <a:ext cx="2743200" cy="365125"/>
          </a:xfrm>
        </p:spPr>
        <p:txBody>
          <a:bodyPr/>
          <a:lstStyle/>
          <a:p>
            <a:r>
              <a:rPr lang="en-US" dirty="0"/>
              <a:t>2022</a:t>
            </a:r>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dirty="0"/>
              <a:t>AGILE</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sp>
        <p:nvSpPr>
          <p:cNvPr id="12" name="TextBox 11">
            <a:extLst>
              <a:ext uri="{FF2B5EF4-FFF2-40B4-BE49-F238E27FC236}">
                <a16:creationId xmlns:a16="http://schemas.microsoft.com/office/drawing/2014/main" id="{5D78110D-ADC4-4792-9BB5-71B4F21B5170}"/>
              </a:ext>
            </a:extLst>
          </p:cNvPr>
          <p:cNvSpPr txBox="1"/>
          <p:nvPr/>
        </p:nvSpPr>
        <p:spPr>
          <a:xfrm>
            <a:off x="1243104" y="6094740"/>
            <a:ext cx="4461642" cy="261610"/>
          </a:xfrm>
          <a:prstGeom prst="rect">
            <a:avLst/>
          </a:prstGeom>
          <a:noFill/>
        </p:spPr>
        <p:txBody>
          <a:bodyPr wrap="square" rtlCol="0">
            <a:spAutoFit/>
          </a:bodyPr>
          <a:lstStyle/>
          <a:p>
            <a:r>
              <a:rPr lang="en-US" sz="1100" dirty="0"/>
              <a:t>References </a:t>
            </a:r>
            <a:r>
              <a:rPr lang="en-US" sz="1100" dirty="0" err="1">
                <a:effectLst/>
              </a:rPr>
              <a:t>Eby</a:t>
            </a:r>
            <a:r>
              <a:rPr lang="en-US" sz="1100" dirty="0">
                <a:effectLst/>
              </a:rPr>
              <a:t>, K. (2016, September 28). </a:t>
            </a:r>
            <a:endParaRPr lang="en-US" sz="1100" dirty="0"/>
          </a:p>
        </p:txBody>
      </p:sp>
    </p:spTree>
    <p:extLst>
      <p:ext uri="{BB962C8B-B14F-4D97-AF65-F5344CB8AC3E}">
        <p14:creationId xmlns:p14="http://schemas.microsoft.com/office/powerpoint/2010/main" val="1429429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892177"/>
            <a:ext cx="8421688" cy="1325563"/>
          </a:xfrm>
        </p:spPr>
        <p:txBody>
          <a:bodyPr/>
          <a:lstStyle/>
          <a:p>
            <a:r>
              <a:rPr lang="en-US" dirty="0"/>
              <a:t>SOURCES</a:t>
            </a:r>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175641" y="1876098"/>
            <a:ext cx="9609083" cy="4480252"/>
          </a:xfrm>
        </p:spPr>
        <p:txBody>
          <a:bodyPr>
            <a:normAutofit/>
          </a:bodyPr>
          <a:lstStyle/>
          <a:p>
            <a:pPr marL="548640" indent="-457200"/>
            <a:r>
              <a:rPr lang="en-US" dirty="0" err="1">
                <a:effectLst/>
              </a:rPr>
              <a:t>Eby</a:t>
            </a:r>
            <a:r>
              <a:rPr lang="en-US" dirty="0">
                <a:effectLst/>
              </a:rPr>
              <a:t>, K. (2016, September 28). </a:t>
            </a:r>
            <a:r>
              <a:rPr lang="en-US" i="1" dirty="0">
                <a:effectLst/>
              </a:rPr>
              <a:t>Using Waterfall Project Management Over Agile</a:t>
            </a:r>
            <a:r>
              <a:rPr lang="en-US" dirty="0">
                <a:effectLst/>
              </a:rPr>
              <a:t>. Smartsheet. Retrieved December 11, 2022, from https://www.smartsheet.com/when-choose-waterfall-project-management-over-agile#:~:text=An%20Agile%20methodology%20is%20a,preferable%20when%20dependencies%20are%20minimal. </a:t>
            </a:r>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2022</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AGILE</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1663780162"/>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E7050130CAB0A458636CA6C29A3D16D" ma:contentTypeVersion="2" ma:contentTypeDescription="Create a new document." ma:contentTypeScope="" ma:versionID="12de63d4459243883777b1c51dfc28b2">
  <xsd:schema xmlns:xsd="http://www.w3.org/2001/XMLSchema" xmlns:xs="http://www.w3.org/2001/XMLSchema" xmlns:p="http://schemas.microsoft.com/office/2006/metadata/properties" xmlns:ns3="1104b04e-e8d4-4209-8200-ddb483529e54" targetNamespace="http://schemas.microsoft.com/office/2006/metadata/properties" ma:root="true" ma:fieldsID="7865b1f510bd739803ff428482a59c87" ns3:_="">
    <xsd:import namespace="1104b04e-e8d4-4209-8200-ddb483529e54"/>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04b04e-e8d4-4209-8200-ddb483529e5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2.xml><?xml version="1.0" encoding="utf-8"?>
<ds:datastoreItem xmlns:ds="http://schemas.openxmlformats.org/officeDocument/2006/customXml" ds:itemID="{29C43685-694E-4579-B109-3C418D49DA65}">
  <ds:schemaRefs>
    <ds:schemaRef ds:uri="http://schemas.microsoft.com/office/infopath/2007/PartnerControls"/>
    <ds:schemaRef ds:uri="http://purl.org/dc/elements/1.1/"/>
    <ds:schemaRef ds:uri="1104b04e-e8d4-4209-8200-ddb483529e54"/>
    <ds:schemaRef ds:uri="http://schemas.microsoft.com/office/2006/documentManagement/types"/>
    <ds:schemaRef ds:uri="http://purl.org/dc/terms/"/>
    <ds:schemaRef ds:uri="http://schemas.microsoft.com/office/2006/metadata/properties"/>
    <ds:schemaRef ds:uri="http://www.w3.org/XML/1998/namespace"/>
    <ds:schemaRef ds:uri="http://schemas.openxmlformats.org/package/2006/metadata/core-properties"/>
    <ds:schemaRef ds:uri="http://purl.org/dc/dcmitype/"/>
  </ds:schemaRefs>
</ds:datastoreItem>
</file>

<file path=customXml/itemProps3.xml><?xml version="1.0" encoding="utf-8"?>
<ds:datastoreItem xmlns:ds="http://schemas.openxmlformats.org/officeDocument/2006/customXml" ds:itemID="{7567C7A6-9580-4AAB-8DFB-A23A08AA367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104b04e-e8d4-4209-8200-ddb483529e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{7CBE7CC8-26B9-4EC7-9D3B-384D4A3E945C}tf67328976_win32</Template>
  <TotalTime>192</TotalTime>
  <Words>446</Words>
  <Application>Microsoft Office PowerPoint</Application>
  <PresentationFormat>Widescreen</PresentationFormat>
  <Paragraphs>50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Tenorite</vt:lpstr>
      <vt:lpstr>Office Theme</vt:lpstr>
      <vt:lpstr>Agile</vt:lpstr>
      <vt:lpstr>Roles</vt:lpstr>
      <vt:lpstr>Phases of agile sdlc</vt:lpstr>
      <vt:lpstr>How Waterfall would have been different</vt:lpstr>
      <vt:lpstr>Factors to consider</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dc:title>
  <dc:creator>Ezra Huffman</dc:creator>
  <cp:lastModifiedBy>Ezra Huffman</cp:lastModifiedBy>
  <cp:revision>1</cp:revision>
  <dcterms:created xsi:type="dcterms:W3CDTF">2022-12-11T20:27:34Z</dcterms:created>
  <dcterms:modified xsi:type="dcterms:W3CDTF">2022-12-11T23:40:13Z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0x0101008E7050130CAB0A458636CA6C29A3D16D</vt:lpwstr>
  </property>
</Properties>
</file>